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0" userDrawn="1">
          <p15:clr>
            <a:srgbClr val="A4A3A4"/>
          </p15:clr>
        </p15:guide>
        <p15:guide id="2" pos="4271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  <p15:guide id="4" pos="937" userDrawn="1">
          <p15:clr>
            <a:srgbClr val="A4A3A4"/>
          </p15:clr>
        </p15:guide>
        <p15:guide id="5" pos="39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9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120" y="264"/>
      </p:cViewPr>
      <p:guideLst>
        <p:guide orient="horz" pos="550"/>
        <p:guide pos="4271"/>
        <p:guide orient="horz" pos="2160"/>
        <p:guide pos="937"/>
        <p:guide pos="399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42825077794215E-2"/>
          <c:y val="6.8965943407479371E-2"/>
          <c:w val="0.92338400570268553"/>
          <c:h val="0.931034056592520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Columna1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932-4335-9976-960CB0A5ABA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932-4335-9976-960CB0A5ABA2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932-4335-9976-960CB0A5ABA2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932-4335-9976-960CB0A5ABA2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932-4335-9976-960CB0A5ABA2}"/>
              </c:ext>
            </c:extLst>
          </c:dPt>
          <c:dPt>
            <c:idx val="5"/>
            <c:invertIfNegative val="0"/>
            <c:bubble3D val="0"/>
            <c:spPr>
              <a:solidFill>
                <a:schemeClr val="tx2">
                  <a:lumMod val="90000"/>
                  <a:lumOff val="1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B932-4335-9976-960CB0A5ABA2}"/>
              </c:ext>
            </c:extLst>
          </c:dPt>
          <c:dLbls>
            <c:dLbl>
              <c:idx val="4"/>
              <c:layout>
                <c:manualLayout>
                  <c:x val="0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B932-4335-9976-960CB0A5ABA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600" b="1">
                    <a:solidFill>
                      <a:schemeClr val="tx1"/>
                    </a:solidFill>
                    <a:latin typeface="Impact" panose="020B0806030902050204" pitchFamily="34" charset="0"/>
                    <a:ea typeface="Open Sans Condensed" panose="020B0604020202020204" charset="0"/>
                    <a:cs typeface="Open Sans Condensed" panose="020B060402020202020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35</c:v>
                </c:pt>
                <c:pt idx="1">
                  <c:v>75</c:v>
                </c:pt>
                <c:pt idx="2">
                  <c:v>65</c:v>
                </c:pt>
                <c:pt idx="3">
                  <c:v>100</c:v>
                </c:pt>
                <c:pt idx="4">
                  <c:v>125</c:v>
                </c:pt>
                <c:pt idx="5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B932-4335-9976-960CB0A5ABA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14"/>
        <c:axId val="846357408"/>
        <c:axId val="846354048"/>
      </c:barChart>
      <c:catAx>
        <c:axId val="8463574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46354048"/>
        <c:crosses val="autoZero"/>
        <c:auto val="1"/>
        <c:lblAlgn val="ctr"/>
        <c:lblOffset val="100"/>
        <c:noMultiLvlLbl val="0"/>
      </c:catAx>
      <c:valAx>
        <c:axId val="846354048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846357408"/>
        <c:crosses val="autoZero"/>
        <c:crossBetween val="between"/>
        <c:majorUnit val="20"/>
        <c:minorUnit val="4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FEB97A-0B23-463C-8F52-F6539E5B19DC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3A204-F4B6-447F-864B-F92A46ECA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551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A204-F4B6-447F-864B-F92A46ECA52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4096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A204-F4B6-447F-864B-F92A46ECA52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8636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A204-F4B6-447F-864B-F92A46ECA52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6143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A204-F4B6-447F-864B-F92A46ECA52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1167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A204-F4B6-447F-864B-F92A46ECA52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1527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A204-F4B6-447F-864B-F92A46ECA52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0441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A204-F4B6-447F-864B-F92A46ECA52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5760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A204-F4B6-447F-864B-F92A46ECA52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8506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A204-F4B6-447F-864B-F92A46ECA52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4351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A204-F4B6-447F-864B-F92A46ECA52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7452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A204-F4B6-447F-864B-F92A46ECA52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5995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A204-F4B6-447F-864B-F92A46ECA52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724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A204-F4B6-447F-864B-F92A46ECA52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2055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A204-F4B6-447F-864B-F92A46ECA52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033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A204-F4B6-447F-864B-F92A46ECA52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2171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A204-F4B6-447F-864B-F92A46ECA52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662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A204-F4B6-447F-864B-F92A46ECA52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669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A204-F4B6-447F-864B-F92A46ECA52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52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A204-F4B6-447F-864B-F92A46ECA52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678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A204-F4B6-447F-864B-F92A46ECA52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602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A204-F4B6-447F-864B-F92A46ECA52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4444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A204-F4B6-447F-864B-F92A46ECA52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2567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A204-F4B6-447F-864B-F92A46ECA52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615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E2C1B3-702F-4329-B9DB-0FF02B44ED1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C23A36-134D-4CBC-B51F-49647124A9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021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E2C1B3-702F-4329-B9DB-0FF02B44ED1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C23A36-134D-4CBC-B51F-49647124A9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646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E2C1B3-702F-4329-B9DB-0FF02B44ED1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C23A36-134D-4CBC-B51F-49647124A9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858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E2C1B3-702F-4329-B9DB-0FF02B44ED1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C23A36-134D-4CBC-B51F-49647124A9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91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E2C1B3-702F-4329-B9DB-0FF02B44ED1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C23A36-134D-4CBC-B51F-49647124A9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165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E2C1B3-702F-4329-B9DB-0FF02B44ED1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C23A36-134D-4CBC-B51F-49647124A9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556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E2C1B3-702F-4329-B9DB-0FF02B44ED1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C23A36-134D-4CBC-B51F-49647124A9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607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E2C1B3-702F-4329-B9DB-0FF02B44ED1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C23A36-134D-4CBC-B51F-49647124A9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26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E2C1B3-702F-4329-B9DB-0FF02B44ED1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C23A36-134D-4CBC-B51F-49647124A9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321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E2C1B3-702F-4329-B9DB-0FF02B44ED1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C23A36-134D-4CBC-B51F-49647124A9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663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E2C1B3-702F-4329-B9DB-0FF02B44ED1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C23A36-134D-4CBC-B51F-49647124A9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330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3"/>
            <a:ext cx="12192000" cy="6856577"/>
          </a:xfrm>
          <a:prstGeom prst="rect">
            <a:avLst/>
          </a:prstGeom>
        </p:spPr>
      </p:pic>
      <p:sp>
        <p:nvSpPr>
          <p:cNvPr id="8" name="Text Box 7"/>
          <p:cNvSpPr txBox="1">
            <a:spLocks noChangeArrowheads="1"/>
          </p:cNvSpPr>
          <p:nvPr userDrawn="1"/>
        </p:nvSpPr>
        <p:spPr bwMode="auto">
          <a:xfrm>
            <a:off x="10644689" y="643056"/>
            <a:ext cx="106696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05"/>
            <a:r>
              <a:rPr lang="zh-CN" altLang="en-US" sz="1500" spc="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学校标志</a:t>
            </a:r>
            <a:endParaRPr lang="en-CA" sz="1500" spc="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2538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5" Type="http://schemas.openxmlformats.org/officeDocument/2006/relationships/chart" Target="../charts/chart1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3"/>
            <a:ext cx="12192000" cy="68551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11" r="64232"/>
          <a:stretch/>
        </p:blipFill>
        <p:spPr>
          <a:xfrm>
            <a:off x="5502" y="5219700"/>
            <a:ext cx="4356948" cy="1638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1"/>
          <a:stretch/>
        </p:blipFill>
        <p:spPr>
          <a:xfrm>
            <a:off x="9848850" y="1423"/>
            <a:ext cx="2343150" cy="6855153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787794" y="1726098"/>
            <a:ext cx="8180446" cy="12464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5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教师说课</a:t>
            </a:r>
            <a:r>
              <a:rPr lang="zh-CN" altLang="en-US" sz="7500" spc="600" dirty="0" smtClean="0">
                <a:solidFill>
                  <a:srgbClr val="67B30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教育PPT</a:t>
            </a:r>
            <a:endParaRPr lang="zh-CN" altLang="en-US" sz="7500" spc="600" dirty="0">
              <a:solidFill>
                <a:srgbClr val="67B309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42931" y="2900888"/>
            <a:ext cx="62701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3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读书分享/教育培训/读书课件/教师公开课/教师演讲/好书分享</a:t>
            </a:r>
            <a:endParaRPr lang="zh-CN" altLang="en-US" sz="1400" spc="3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68494" y="3611423"/>
            <a:ext cx="4019049" cy="276999"/>
          </a:xfrm>
          <a:prstGeom prst="rect">
            <a:avLst/>
          </a:prstGeom>
          <a:solidFill>
            <a:srgbClr val="67B309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说课老师</a:t>
            </a:r>
            <a:r>
              <a:rPr lang="en-US" altLang="zh-CN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;       </a:t>
            </a:r>
            <a:r>
              <a:rPr lang="zh-CN" altLang="en-US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 时间</a:t>
            </a:r>
            <a:r>
              <a:rPr lang="zh-CN" altLang="en-US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：</a:t>
            </a:r>
            <a:r>
              <a:rPr lang="en-US" altLang="zh-CN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2019.9.11</a:t>
            </a:r>
            <a:endParaRPr lang="zh-CN" altLang="en-US" sz="1200" spc="600" dirty="0"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7551043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7" presetID="2" presetClass="entr" presetSubtype="8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1" b="60428"/>
          <a:stretch/>
        </p:blipFill>
        <p:spPr>
          <a:xfrm rot="5400000" flipH="1" flipV="1">
            <a:off x="42820" y="-42819"/>
            <a:ext cx="1219200" cy="130483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333867" y="294129"/>
            <a:ext cx="4090710" cy="630942"/>
            <a:chOff x="1211907" y="354469"/>
            <a:chExt cx="4090706" cy="630943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3588043" y="731306"/>
              <a:ext cx="1714570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</a:t>
              </a:r>
              <a:r>
                <a:rPr lang="zh-CN" altLang="en-US" sz="3500" b="1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目标</a:t>
              </a:r>
              <a:endParaRPr lang="en-CA" altLang="zh-CN" sz="3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  <p:sp>
        <p:nvSpPr>
          <p:cNvPr id="8" name="6 Elipse"/>
          <p:cNvSpPr>
            <a:spLocks noChangeAspect="1"/>
          </p:cNvSpPr>
          <p:nvPr/>
        </p:nvSpPr>
        <p:spPr bwMode="auto">
          <a:xfrm>
            <a:off x="5462807" y="1603924"/>
            <a:ext cx="2375245" cy="789560"/>
          </a:xfrm>
          <a:custGeom>
            <a:avLst/>
            <a:gdLst/>
            <a:ahLst/>
            <a:cxnLst/>
            <a:rect l="l" t="t" r="r" b="b"/>
            <a:pathLst>
              <a:path w="6253047" h="2078589">
                <a:moveTo>
                  <a:pt x="3126524" y="0"/>
                </a:moveTo>
                <a:cubicBezTo>
                  <a:pt x="4364170" y="0"/>
                  <a:pt x="5478495" y="527996"/>
                  <a:pt x="6253047" y="1374248"/>
                </a:cubicBezTo>
                <a:cubicBezTo>
                  <a:pt x="5305971" y="1826078"/>
                  <a:pt x="4245736" y="2078589"/>
                  <a:pt x="3126523" y="2078589"/>
                </a:cubicBezTo>
                <a:cubicBezTo>
                  <a:pt x="2007312" y="2078589"/>
                  <a:pt x="947076" y="1826079"/>
                  <a:pt x="0" y="1374248"/>
                </a:cubicBezTo>
                <a:cubicBezTo>
                  <a:pt x="774552" y="527996"/>
                  <a:pt x="1888879" y="0"/>
                  <a:pt x="3126524" y="0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  <a:extLst/>
        </p:spPr>
        <p:txBody>
          <a:bodyPr lIns="0" tIns="143983" rIns="0" bIns="0" rtlCol="0" anchor="ctr"/>
          <a:lstStyle/>
          <a:p>
            <a:pPr algn="ctr"/>
            <a:r>
              <a:rPr lang="es-MX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A</a:t>
            </a:r>
            <a:endParaRPr lang="es-SV" sz="3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9" name="11 Elipse"/>
          <p:cNvSpPr>
            <a:spLocks noChangeAspect="1"/>
          </p:cNvSpPr>
          <p:nvPr/>
        </p:nvSpPr>
        <p:spPr bwMode="auto">
          <a:xfrm>
            <a:off x="5032893" y="2892581"/>
            <a:ext cx="3235076" cy="1187610"/>
          </a:xfrm>
          <a:custGeom>
            <a:avLst/>
            <a:gdLst/>
            <a:ahLst/>
            <a:cxnLst/>
            <a:rect l="l" t="t" r="r" b="b"/>
            <a:pathLst>
              <a:path w="8516627" h="3126491">
                <a:moveTo>
                  <a:pt x="7942187" y="3002664"/>
                </a:moveTo>
                <a:lnTo>
                  <a:pt x="7864843" y="3126491"/>
                </a:lnTo>
                <a:lnTo>
                  <a:pt x="7864555" y="3126491"/>
                </a:lnTo>
                <a:cubicBezTo>
                  <a:pt x="7892681" y="3086659"/>
                  <a:pt x="7917795" y="3044897"/>
                  <a:pt x="7942187" y="3002664"/>
                </a:cubicBezTo>
                <a:close/>
                <a:moveTo>
                  <a:pt x="8222087" y="2423534"/>
                </a:moveTo>
                <a:cubicBezTo>
                  <a:pt x="8219529" y="2430060"/>
                  <a:pt x="8216955" y="2436578"/>
                  <a:pt x="8213691" y="2442819"/>
                </a:cubicBezTo>
                <a:lnTo>
                  <a:pt x="8220847" y="2423925"/>
                </a:lnTo>
                <a:close/>
                <a:moveTo>
                  <a:pt x="88709" y="0"/>
                </a:moveTo>
                <a:cubicBezTo>
                  <a:pt x="1355653" y="590278"/>
                  <a:pt x="2768657" y="918468"/>
                  <a:pt x="4258313" y="918468"/>
                </a:cubicBezTo>
                <a:cubicBezTo>
                  <a:pt x="5747971" y="918468"/>
                  <a:pt x="7160975" y="590278"/>
                  <a:pt x="8427917" y="0"/>
                </a:cubicBezTo>
                <a:cubicBezTo>
                  <a:pt x="8486147" y="280118"/>
                  <a:pt x="8516627" y="570355"/>
                  <a:pt x="8516627" y="867710"/>
                </a:cubicBezTo>
                <a:cubicBezTo>
                  <a:pt x="8516627" y="1417280"/>
                  <a:pt x="8412519" y="1942532"/>
                  <a:pt x="8220847" y="2423925"/>
                </a:cubicBezTo>
                <a:cubicBezTo>
                  <a:pt x="6976771" y="2844459"/>
                  <a:pt x="5643923" y="3070359"/>
                  <a:pt x="4258311" y="3070359"/>
                </a:cubicBezTo>
                <a:cubicBezTo>
                  <a:pt x="2878567" y="3070359"/>
                  <a:pt x="1551135" y="2846367"/>
                  <a:pt x="311681" y="2428943"/>
                </a:cubicBezTo>
                <a:cubicBezTo>
                  <a:pt x="305739" y="2424587"/>
                  <a:pt x="299733" y="2420358"/>
                  <a:pt x="293194" y="2416955"/>
                </a:cubicBezTo>
                <a:cubicBezTo>
                  <a:pt x="103115" y="1937509"/>
                  <a:pt x="0" y="1414653"/>
                  <a:pt x="0" y="867710"/>
                </a:cubicBezTo>
                <a:cubicBezTo>
                  <a:pt x="0" y="570355"/>
                  <a:pt x="30478" y="280118"/>
                  <a:pt x="88709" y="0"/>
                </a:cubicBezTo>
                <a:close/>
              </a:path>
            </a:pathLst>
          </a:custGeom>
          <a:solidFill>
            <a:schemeClr val="accent3"/>
          </a:solidFill>
          <a:ln w="38100">
            <a:noFill/>
          </a:ln>
          <a:extLst/>
        </p:spPr>
        <p:txBody>
          <a:bodyPr lIns="0" tIns="323963" rIns="0" bIns="0" rtlCol="0" anchor="ctr"/>
          <a:lstStyle/>
          <a:p>
            <a:pPr algn="ctr"/>
            <a:r>
              <a:rPr lang="es-MX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C</a:t>
            </a:r>
            <a:endParaRPr lang="es-SV" sz="3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0" name="12 Elipse"/>
          <p:cNvSpPr>
            <a:spLocks noChangeAspect="1"/>
          </p:cNvSpPr>
          <p:nvPr/>
        </p:nvSpPr>
        <p:spPr bwMode="auto">
          <a:xfrm>
            <a:off x="5144775" y="3793353"/>
            <a:ext cx="3011312" cy="1026552"/>
          </a:xfrm>
          <a:custGeom>
            <a:avLst/>
            <a:gdLst/>
            <a:ahLst/>
            <a:cxnLst/>
            <a:rect l="l" t="t" r="r" b="b"/>
            <a:pathLst>
              <a:path w="7927548" h="2702489">
                <a:moveTo>
                  <a:pt x="7927548" y="0"/>
                </a:moveTo>
                <a:cubicBezTo>
                  <a:pt x="7307279" y="1582508"/>
                  <a:pt x="5766319" y="2702489"/>
                  <a:pt x="3963774" y="2702489"/>
                </a:cubicBezTo>
                <a:cubicBezTo>
                  <a:pt x="2161229" y="2702489"/>
                  <a:pt x="620269" y="1582508"/>
                  <a:pt x="0" y="0"/>
                </a:cubicBezTo>
                <a:cubicBezTo>
                  <a:pt x="1244436" y="420776"/>
                  <a:pt x="2577707" y="646825"/>
                  <a:pt x="3963773" y="646825"/>
                </a:cubicBezTo>
                <a:cubicBezTo>
                  <a:pt x="5349841" y="646825"/>
                  <a:pt x="6683111" y="420776"/>
                  <a:pt x="7927548" y="0"/>
                </a:cubicBezTo>
                <a:close/>
              </a:path>
            </a:pathLst>
          </a:custGeom>
          <a:solidFill>
            <a:schemeClr val="accent2"/>
          </a:solidFill>
          <a:ln w="38100">
            <a:noFill/>
          </a:ln>
          <a:extLst/>
        </p:spPr>
        <p:txBody>
          <a:bodyPr lIns="0" tIns="251971" rIns="0" bIns="0" rtlCol="0" anchor="ctr"/>
          <a:lstStyle/>
          <a:p>
            <a:pPr algn="ctr"/>
            <a:r>
              <a:rPr lang="es-MX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D</a:t>
            </a:r>
            <a:endParaRPr lang="es-SV" sz="3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2" name="10 Elipse"/>
          <p:cNvSpPr>
            <a:spLocks noChangeAspect="1"/>
          </p:cNvSpPr>
          <p:nvPr/>
        </p:nvSpPr>
        <p:spPr bwMode="auto">
          <a:xfrm>
            <a:off x="5065390" y="2125093"/>
            <a:ext cx="3170080" cy="1115012"/>
          </a:xfrm>
          <a:custGeom>
            <a:avLst/>
            <a:gdLst/>
            <a:ahLst/>
            <a:cxnLst/>
            <a:rect l="l" t="t" r="r" b="b"/>
            <a:pathLst>
              <a:path w="8345520" h="2935371">
                <a:moveTo>
                  <a:pt x="8338900" y="2016903"/>
                </a:moveTo>
                <a:lnTo>
                  <a:pt x="8345520" y="2053404"/>
                </a:lnTo>
                <a:lnTo>
                  <a:pt x="8345108" y="2053886"/>
                </a:lnTo>
                <a:cubicBezTo>
                  <a:pt x="8343356" y="2041532"/>
                  <a:pt x="8340868" y="2029334"/>
                  <a:pt x="8338320" y="2017155"/>
                </a:cubicBezTo>
                <a:close/>
                <a:moveTo>
                  <a:pt x="1041541" y="0"/>
                </a:moveTo>
                <a:cubicBezTo>
                  <a:pt x="1988941" y="452162"/>
                  <a:pt x="3049604" y="704889"/>
                  <a:pt x="4169296" y="704889"/>
                </a:cubicBezTo>
                <a:cubicBezTo>
                  <a:pt x="5288948" y="704889"/>
                  <a:pt x="6349572" y="452181"/>
                  <a:pt x="7296944" y="49"/>
                </a:cubicBezTo>
                <a:cubicBezTo>
                  <a:pt x="7812680" y="554088"/>
                  <a:pt x="8179380" y="1247625"/>
                  <a:pt x="8338320" y="2017155"/>
                </a:cubicBezTo>
                <a:cubicBezTo>
                  <a:pt x="7071532" y="2607280"/>
                  <a:pt x="5658728" y="2935371"/>
                  <a:pt x="4169296" y="2935371"/>
                </a:cubicBezTo>
                <a:cubicBezTo>
                  <a:pt x="2680778" y="2935371"/>
                  <a:pt x="1268795" y="2607682"/>
                  <a:pt x="2632" y="2018178"/>
                </a:cubicBezTo>
                <a:lnTo>
                  <a:pt x="0" y="2015648"/>
                </a:lnTo>
                <a:cubicBezTo>
                  <a:pt x="159301" y="1246702"/>
                  <a:pt x="526022" y="553691"/>
                  <a:pt x="1041541" y="0"/>
                </a:cubicBezTo>
                <a:close/>
              </a:path>
            </a:pathLst>
          </a:custGeom>
          <a:solidFill>
            <a:schemeClr val="accent4"/>
          </a:solidFill>
          <a:ln w="38100">
            <a:noFill/>
          </a:ln>
          <a:extLst/>
        </p:spPr>
        <p:txBody>
          <a:bodyPr lIns="0" tIns="251971" rIns="0" bIns="0" rtlCol="0" anchor="ctr"/>
          <a:lstStyle/>
          <a:p>
            <a:pPr algn="ctr"/>
            <a:r>
              <a:rPr lang="es-MX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B</a:t>
            </a:r>
            <a:endParaRPr lang="es-SV" sz="3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3" name="Freeform 6"/>
          <p:cNvSpPr>
            <a:spLocks noChangeAspect="1" noEditPoints="1"/>
          </p:cNvSpPr>
          <p:nvPr/>
        </p:nvSpPr>
        <p:spPr bwMode="auto">
          <a:xfrm>
            <a:off x="3494067" y="1374614"/>
            <a:ext cx="5050208" cy="5001872"/>
          </a:xfrm>
          <a:custGeom>
            <a:avLst/>
            <a:gdLst>
              <a:gd name="T0" fmla="*/ 214 w 3239"/>
              <a:gd name="T1" fmla="*/ 2748 h 3208"/>
              <a:gd name="T2" fmla="*/ 178 w 3239"/>
              <a:gd name="T3" fmla="*/ 2854 h 3208"/>
              <a:gd name="T4" fmla="*/ 220 w 3239"/>
              <a:gd name="T5" fmla="*/ 2968 h 3208"/>
              <a:gd name="T6" fmla="*/ 325 w 3239"/>
              <a:gd name="T7" fmla="*/ 3028 h 3208"/>
              <a:gd name="T8" fmla="*/ 441 w 3239"/>
              <a:gd name="T9" fmla="*/ 3010 h 3208"/>
              <a:gd name="T10" fmla="*/ 1245 w 3239"/>
              <a:gd name="T11" fmla="*/ 2124 h 3208"/>
              <a:gd name="T12" fmla="*/ 1050 w 3239"/>
              <a:gd name="T13" fmla="*/ 1917 h 3208"/>
              <a:gd name="T14" fmla="*/ 1792 w 3239"/>
              <a:gd name="T15" fmla="*/ 227 h 3208"/>
              <a:gd name="T16" fmla="*/ 1514 w 3239"/>
              <a:gd name="T17" fmla="*/ 338 h 3208"/>
              <a:gd name="T18" fmla="*/ 1283 w 3239"/>
              <a:gd name="T19" fmla="*/ 521 h 3208"/>
              <a:gd name="T20" fmla="*/ 1115 w 3239"/>
              <a:gd name="T21" fmla="*/ 762 h 3208"/>
              <a:gd name="T22" fmla="*/ 1025 w 3239"/>
              <a:gd name="T23" fmla="*/ 1048 h 3208"/>
              <a:gd name="T24" fmla="*/ 1025 w 3239"/>
              <a:gd name="T25" fmla="*/ 1359 h 3208"/>
              <a:gd name="T26" fmla="*/ 1115 w 3239"/>
              <a:gd name="T27" fmla="*/ 1644 h 3208"/>
              <a:gd name="T28" fmla="*/ 1283 w 3239"/>
              <a:gd name="T29" fmla="*/ 1885 h 3208"/>
              <a:gd name="T30" fmla="*/ 1514 w 3239"/>
              <a:gd name="T31" fmla="*/ 2069 h 3208"/>
              <a:gd name="T32" fmla="*/ 1792 w 3239"/>
              <a:gd name="T33" fmla="*/ 2179 h 3208"/>
              <a:gd name="T34" fmla="*/ 2104 w 3239"/>
              <a:gd name="T35" fmla="*/ 2202 h 3208"/>
              <a:gd name="T36" fmla="*/ 2401 w 3239"/>
              <a:gd name="T37" fmla="*/ 2134 h 3208"/>
              <a:gd name="T38" fmla="*/ 2657 w 3239"/>
              <a:gd name="T39" fmla="*/ 1985 h 3208"/>
              <a:gd name="T40" fmla="*/ 2858 w 3239"/>
              <a:gd name="T41" fmla="*/ 1771 h 3208"/>
              <a:gd name="T42" fmla="*/ 2990 w 3239"/>
              <a:gd name="T43" fmla="*/ 1505 h 3208"/>
              <a:gd name="T44" fmla="*/ 3036 w 3239"/>
              <a:gd name="T45" fmla="*/ 1203 h 3208"/>
              <a:gd name="T46" fmla="*/ 2990 w 3239"/>
              <a:gd name="T47" fmla="*/ 900 h 3208"/>
              <a:gd name="T48" fmla="*/ 2858 w 3239"/>
              <a:gd name="T49" fmla="*/ 635 h 3208"/>
              <a:gd name="T50" fmla="*/ 2657 w 3239"/>
              <a:gd name="T51" fmla="*/ 421 h 3208"/>
              <a:gd name="T52" fmla="*/ 2401 w 3239"/>
              <a:gd name="T53" fmla="*/ 272 h 3208"/>
              <a:gd name="T54" fmla="*/ 2104 w 3239"/>
              <a:gd name="T55" fmla="*/ 204 h 3208"/>
              <a:gd name="T56" fmla="*/ 2111 w 3239"/>
              <a:gd name="T57" fmla="*/ 3 h 3208"/>
              <a:gd name="T58" fmla="*/ 2440 w 3239"/>
              <a:gd name="T59" fmla="*/ 72 h 3208"/>
              <a:gd name="T60" fmla="*/ 2729 w 3239"/>
              <a:gd name="T61" fmla="*/ 223 h 3208"/>
              <a:gd name="T62" fmla="*/ 2965 w 3239"/>
              <a:gd name="T63" fmla="*/ 442 h 3208"/>
              <a:gd name="T64" fmla="*/ 3136 w 3239"/>
              <a:gd name="T65" fmla="*/ 716 h 3208"/>
              <a:gd name="T66" fmla="*/ 3228 w 3239"/>
              <a:gd name="T67" fmla="*/ 1033 h 3208"/>
              <a:gd name="T68" fmla="*/ 3228 w 3239"/>
              <a:gd name="T69" fmla="*/ 1373 h 3208"/>
              <a:gd name="T70" fmla="*/ 3136 w 3239"/>
              <a:gd name="T71" fmla="*/ 1690 h 3208"/>
              <a:gd name="T72" fmla="*/ 2965 w 3239"/>
              <a:gd name="T73" fmla="*/ 1964 h 3208"/>
              <a:gd name="T74" fmla="*/ 2729 w 3239"/>
              <a:gd name="T75" fmla="*/ 2183 h 3208"/>
              <a:gd name="T76" fmla="*/ 2440 w 3239"/>
              <a:gd name="T77" fmla="*/ 2333 h 3208"/>
              <a:gd name="T78" fmla="*/ 2111 w 3239"/>
              <a:gd name="T79" fmla="*/ 2402 h 3208"/>
              <a:gd name="T80" fmla="*/ 1768 w 3239"/>
              <a:gd name="T81" fmla="*/ 2379 h 3208"/>
              <a:gd name="T82" fmla="*/ 1457 w 3239"/>
              <a:gd name="T83" fmla="*/ 2265 h 3208"/>
              <a:gd name="T84" fmla="*/ 551 w 3239"/>
              <a:gd name="T85" fmla="*/ 3152 h 3208"/>
              <a:gd name="T86" fmla="*/ 400 w 3239"/>
              <a:gd name="T87" fmla="*/ 3206 h 3208"/>
              <a:gd name="T88" fmla="*/ 218 w 3239"/>
              <a:gd name="T89" fmla="*/ 3180 h 3208"/>
              <a:gd name="T90" fmla="*/ 75 w 3239"/>
              <a:gd name="T91" fmla="*/ 3071 h 3208"/>
              <a:gd name="T92" fmla="*/ 3 w 3239"/>
              <a:gd name="T93" fmla="*/ 2902 h 3208"/>
              <a:gd name="T94" fmla="*/ 22 w 3239"/>
              <a:gd name="T95" fmla="*/ 2733 h 3208"/>
              <a:gd name="T96" fmla="*/ 108 w 3239"/>
              <a:gd name="T97" fmla="*/ 2602 h 3208"/>
              <a:gd name="T98" fmla="*/ 884 w 3239"/>
              <a:gd name="T99" fmla="*/ 1616 h 3208"/>
              <a:gd name="T100" fmla="*/ 813 w 3239"/>
              <a:gd name="T101" fmla="*/ 1289 h 3208"/>
              <a:gd name="T102" fmla="*/ 836 w 3239"/>
              <a:gd name="T103" fmla="*/ 951 h 3208"/>
              <a:gd name="T104" fmla="*/ 949 w 3239"/>
              <a:gd name="T105" fmla="*/ 643 h 3208"/>
              <a:gd name="T106" fmla="*/ 1138 w 3239"/>
              <a:gd name="T107" fmla="*/ 382 h 3208"/>
              <a:gd name="T108" fmla="*/ 1388 w 3239"/>
              <a:gd name="T109" fmla="*/ 178 h 3208"/>
              <a:gd name="T110" fmla="*/ 1688 w 3239"/>
              <a:gd name="T111" fmla="*/ 46 h 3208"/>
              <a:gd name="T112" fmla="*/ 2025 w 3239"/>
              <a:gd name="T113" fmla="*/ 0 h 3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39" h="3208">
                <a:moveTo>
                  <a:pt x="1050" y="1917"/>
                </a:moveTo>
                <a:lnTo>
                  <a:pt x="233" y="2726"/>
                </a:lnTo>
                <a:lnTo>
                  <a:pt x="233" y="2727"/>
                </a:lnTo>
                <a:lnTo>
                  <a:pt x="214" y="2748"/>
                </a:lnTo>
                <a:lnTo>
                  <a:pt x="200" y="2771"/>
                </a:lnTo>
                <a:lnTo>
                  <a:pt x="188" y="2797"/>
                </a:lnTo>
                <a:lnTo>
                  <a:pt x="181" y="2825"/>
                </a:lnTo>
                <a:lnTo>
                  <a:pt x="178" y="2854"/>
                </a:lnTo>
                <a:lnTo>
                  <a:pt x="181" y="2886"/>
                </a:lnTo>
                <a:lnTo>
                  <a:pt x="189" y="2916"/>
                </a:lnTo>
                <a:lnTo>
                  <a:pt x="203" y="2943"/>
                </a:lnTo>
                <a:lnTo>
                  <a:pt x="220" y="2968"/>
                </a:lnTo>
                <a:lnTo>
                  <a:pt x="242" y="2990"/>
                </a:lnTo>
                <a:lnTo>
                  <a:pt x="267" y="3007"/>
                </a:lnTo>
                <a:lnTo>
                  <a:pt x="295" y="3019"/>
                </a:lnTo>
                <a:lnTo>
                  <a:pt x="325" y="3028"/>
                </a:lnTo>
                <a:lnTo>
                  <a:pt x="357" y="3031"/>
                </a:lnTo>
                <a:lnTo>
                  <a:pt x="387" y="3029"/>
                </a:lnTo>
                <a:lnTo>
                  <a:pt x="415" y="3021"/>
                </a:lnTo>
                <a:lnTo>
                  <a:pt x="441" y="3010"/>
                </a:lnTo>
                <a:lnTo>
                  <a:pt x="465" y="2995"/>
                </a:lnTo>
                <a:lnTo>
                  <a:pt x="485" y="2976"/>
                </a:lnTo>
                <a:lnTo>
                  <a:pt x="1301" y="2168"/>
                </a:lnTo>
                <a:lnTo>
                  <a:pt x="1245" y="2124"/>
                </a:lnTo>
                <a:lnTo>
                  <a:pt x="1192" y="2077"/>
                </a:lnTo>
                <a:lnTo>
                  <a:pt x="1141" y="2027"/>
                </a:lnTo>
                <a:lnTo>
                  <a:pt x="1094" y="1974"/>
                </a:lnTo>
                <a:lnTo>
                  <a:pt x="1050" y="1917"/>
                </a:lnTo>
                <a:close/>
                <a:moveTo>
                  <a:pt x="2025" y="201"/>
                </a:moveTo>
                <a:lnTo>
                  <a:pt x="1945" y="204"/>
                </a:lnTo>
                <a:lnTo>
                  <a:pt x="1868" y="212"/>
                </a:lnTo>
                <a:lnTo>
                  <a:pt x="1792" y="227"/>
                </a:lnTo>
                <a:lnTo>
                  <a:pt x="1720" y="247"/>
                </a:lnTo>
                <a:lnTo>
                  <a:pt x="1648" y="272"/>
                </a:lnTo>
                <a:lnTo>
                  <a:pt x="1580" y="303"/>
                </a:lnTo>
                <a:lnTo>
                  <a:pt x="1514" y="338"/>
                </a:lnTo>
                <a:lnTo>
                  <a:pt x="1451" y="377"/>
                </a:lnTo>
                <a:lnTo>
                  <a:pt x="1391" y="421"/>
                </a:lnTo>
                <a:lnTo>
                  <a:pt x="1335" y="469"/>
                </a:lnTo>
                <a:lnTo>
                  <a:pt x="1283" y="521"/>
                </a:lnTo>
                <a:lnTo>
                  <a:pt x="1235" y="576"/>
                </a:lnTo>
                <a:lnTo>
                  <a:pt x="1191" y="635"/>
                </a:lnTo>
                <a:lnTo>
                  <a:pt x="1150" y="697"/>
                </a:lnTo>
                <a:lnTo>
                  <a:pt x="1115" y="762"/>
                </a:lnTo>
                <a:lnTo>
                  <a:pt x="1085" y="831"/>
                </a:lnTo>
                <a:lnTo>
                  <a:pt x="1059" y="900"/>
                </a:lnTo>
                <a:lnTo>
                  <a:pt x="1039" y="973"/>
                </a:lnTo>
                <a:lnTo>
                  <a:pt x="1025" y="1048"/>
                </a:lnTo>
                <a:lnTo>
                  <a:pt x="1016" y="1125"/>
                </a:lnTo>
                <a:lnTo>
                  <a:pt x="1012" y="1203"/>
                </a:lnTo>
                <a:lnTo>
                  <a:pt x="1016" y="1282"/>
                </a:lnTo>
                <a:lnTo>
                  <a:pt x="1025" y="1359"/>
                </a:lnTo>
                <a:lnTo>
                  <a:pt x="1039" y="1433"/>
                </a:lnTo>
                <a:lnTo>
                  <a:pt x="1059" y="1505"/>
                </a:lnTo>
                <a:lnTo>
                  <a:pt x="1085" y="1576"/>
                </a:lnTo>
                <a:lnTo>
                  <a:pt x="1115" y="1644"/>
                </a:lnTo>
                <a:lnTo>
                  <a:pt x="1150" y="1709"/>
                </a:lnTo>
                <a:lnTo>
                  <a:pt x="1191" y="1771"/>
                </a:lnTo>
                <a:lnTo>
                  <a:pt x="1235" y="1830"/>
                </a:lnTo>
                <a:lnTo>
                  <a:pt x="1283" y="1885"/>
                </a:lnTo>
                <a:lnTo>
                  <a:pt x="1335" y="1938"/>
                </a:lnTo>
                <a:lnTo>
                  <a:pt x="1391" y="1985"/>
                </a:lnTo>
                <a:lnTo>
                  <a:pt x="1451" y="2029"/>
                </a:lnTo>
                <a:lnTo>
                  <a:pt x="1514" y="2069"/>
                </a:lnTo>
                <a:lnTo>
                  <a:pt x="1580" y="2104"/>
                </a:lnTo>
                <a:lnTo>
                  <a:pt x="1648" y="2134"/>
                </a:lnTo>
                <a:lnTo>
                  <a:pt x="1720" y="2159"/>
                </a:lnTo>
                <a:lnTo>
                  <a:pt x="1792" y="2179"/>
                </a:lnTo>
                <a:lnTo>
                  <a:pt x="1868" y="2193"/>
                </a:lnTo>
                <a:lnTo>
                  <a:pt x="1945" y="2202"/>
                </a:lnTo>
                <a:lnTo>
                  <a:pt x="2025" y="2205"/>
                </a:lnTo>
                <a:lnTo>
                  <a:pt x="2104" y="2202"/>
                </a:lnTo>
                <a:lnTo>
                  <a:pt x="2181" y="2193"/>
                </a:lnTo>
                <a:lnTo>
                  <a:pt x="2257" y="2179"/>
                </a:lnTo>
                <a:lnTo>
                  <a:pt x="2330" y="2159"/>
                </a:lnTo>
                <a:lnTo>
                  <a:pt x="2401" y="2134"/>
                </a:lnTo>
                <a:lnTo>
                  <a:pt x="2470" y="2104"/>
                </a:lnTo>
                <a:lnTo>
                  <a:pt x="2535" y="2069"/>
                </a:lnTo>
                <a:lnTo>
                  <a:pt x="2598" y="2029"/>
                </a:lnTo>
                <a:lnTo>
                  <a:pt x="2657" y="1985"/>
                </a:lnTo>
                <a:lnTo>
                  <a:pt x="2713" y="1938"/>
                </a:lnTo>
                <a:lnTo>
                  <a:pt x="2766" y="1885"/>
                </a:lnTo>
                <a:lnTo>
                  <a:pt x="2815" y="1830"/>
                </a:lnTo>
                <a:lnTo>
                  <a:pt x="2858" y="1771"/>
                </a:lnTo>
                <a:lnTo>
                  <a:pt x="2899" y="1709"/>
                </a:lnTo>
                <a:lnTo>
                  <a:pt x="2934" y="1644"/>
                </a:lnTo>
                <a:lnTo>
                  <a:pt x="2965" y="1576"/>
                </a:lnTo>
                <a:lnTo>
                  <a:pt x="2990" y="1505"/>
                </a:lnTo>
                <a:lnTo>
                  <a:pt x="3010" y="1433"/>
                </a:lnTo>
                <a:lnTo>
                  <a:pt x="3025" y="1359"/>
                </a:lnTo>
                <a:lnTo>
                  <a:pt x="3034" y="1282"/>
                </a:lnTo>
                <a:lnTo>
                  <a:pt x="3036" y="1203"/>
                </a:lnTo>
                <a:lnTo>
                  <a:pt x="3034" y="1125"/>
                </a:lnTo>
                <a:lnTo>
                  <a:pt x="3025" y="1048"/>
                </a:lnTo>
                <a:lnTo>
                  <a:pt x="3010" y="973"/>
                </a:lnTo>
                <a:lnTo>
                  <a:pt x="2990" y="900"/>
                </a:lnTo>
                <a:lnTo>
                  <a:pt x="2965" y="831"/>
                </a:lnTo>
                <a:lnTo>
                  <a:pt x="2934" y="762"/>
                </a:lnTo>
                <a:lnTo>
                  <a:pt x="2899" y="697"/>
                </a:lnTo>
                <a:lnTo>
                  <a:pt x="2858" y="635"/>
                </a:lnTo>
                <a:lnTo>
                  <a:pt x="2815" y="576"/>
                </a:lnTo>
                <a:lnTo>
                  <a:pt x="2766" y="521"/>
                </a:lnTo>
                <a:lnTo>
                  <a:pt x="2713" y="469"/>
                </a:lnTo>
                <a:lnTo>
                  <a:pt x="2657" y="421"/>
                </a:lnTo>
                <a:lnTo>
                  <a:pt x="2598" y="377"/>
                </a:lnTo>
                <a:lnTo>
                  <a:pt x="2535" y="338"/>
                </a:lnTo>
                <a:lnTo>
                  <a:pt x="2470" y="303"/>
                </a:lnTo>
                <a:lnTo>
                  <a:pt x="2401" y="272"/>
                </a:lnTo>
                <a:lnTo>
                  <a:pt x="2330" y="247"/>
                </a:lnTo>
                <a:lnTo>
                  <a:pt x="2257" y="227"/>
                </a:lnTo>
                <a:lnTo>
                  <a:pt x="2181" y="212"/>
                </a:lnTo>
                <a:lnTo>
                  <a:pt x="2104" y="204"/>
                </a:lnTo>
                <a:lnTo>
                  <a:pt x="2025" y="201"/>
                </a:lnTo>
                <a:close/>
                <a:moveTo>
                  <a:pt x="2025" y="0"/>
                </a:moveTo>
                <a:lnTo>
                  <a:pt x="2025" y="0"/>
                </a:lnTo>
                <a:lnTo>
                  <a:pt x="2111" y="3"/>
                </a:lnTo>
                <a:lnTo>
                  <a:pt x="2197" y="12"/>
                </a:lnTo>
                <a:lnTo>
                  <a:pt x="2280" y="27"/>
                </a:lnTo>
                <a:lnTo>
                  <a:pt x="2360" y="46"/>
                </a:lnTo>
                <a:lnTo>
                  <a:pt x="2440" y="72"/>
                </a:lnTo>
                <a:lnTo>
                  <a:pt x="2517" y="103"/>
                </a:lnTo>
                <a:lnTo>
                  <a:pt x="2590" y="138"/>
                </a:lnTo>
                <a:lnTo>
                  <a:pt x="2661" y="178"/>
                </a:lnTo>
                <a:lnTo>
                  <a:pt x="2729" y="223"/>
                </a:lnTo>
                <a:lnTo>
                  <a:pt x="2793" y="272"/>
                </a:lnTo>
                <a:lnTo>
                  <a:pt x="2854" y="324"/>
                </a:lnTo>
                <a:lnTo>
                  <a:pt x="2912" y="382"/>
                </a:lnTo>
                <a:lnTo>
                  <a:pt x="2965" y="442"/>
                </a:lnTo>
                <a:lnTo>
                  <a:pt x="3015" y="506"/>
                </a:lnTo>
                <a:lnTo>
                  <a:pt x="3059" y="572"/>
                </a:lnTo>
                <a:lnTo>
                  <a:pt x="3101" y="643"/>
                </a:lnTo>
                <a:lnTo>
                  <a:pt x="3136" y="716"/>
                </a:lnTo>
                <a:lnTo>
                  <a:pt x="3167" y="792"/>
                </a:lnTo>
                <a:lnTo>
                  <a:pt x="3193" y="870"/>
                </a:lnTo>
                <a:lnTo>
                  <a:pt x="3212" y="951"/>
                </a:lnTo>
                <a:lnTo>
                  <a:pt x="3228" y="1033"/>
                </a:lnTo>
                <a:lnTo>
                  <a:pt x="3236" y="1118"/>
                </a:lnTo>
                <a:lnTo>
                  <a:pt x="3239" y="1203"/>
                </a:lnTo>
                <a:lnTo>
                  <a:pt x="3236" y="1289"/>
                </a:lnTo>
                <a:lnTo>
                  <a:pt x="3228" y="1373"/>
                </a:lnTo>
                <a:lnTo>
                  <a:pt x="3212" y="1456"/>
                </a:lnTo>
                <a:lnTo>
                  <a:pt x="3193" y="1536"/>
                </a:lnTo>
                <a:lnTo>
                  <a:pt x="3167" y="1614"/>
                </a:lnTo>
                <a:lnTo>
                  <a:pt x="3136" y="1690"/>
                </a:lnTo>
                <a:lnTo>
                  <a:pt x="3101" y="1762"/>
                </a:lnTo>
                <a:lnTo>
                  <a:pt x="3059" y="1833"/>
                </a:lnTo>
                <a:lnTo>
                  <a:pt x="3015" y="1900"/>
                </a:lnTo>
                <a:lnTo>
                  <a:pt x="2965" y="1964"/>
                </a:lnTo>
                <a:lnTo>
                  <a:pt x="2912" y="2025"/>
                </a:lnTo>
                <a:lnTo>
                  <a:pt x="2854" y="2081"/>
                </a:lnTo>
                <a:lnTo>
                  <a:pt x="2793" y="2135"/>
                </a:lnTo>
                <a:lnTo>
                  <a:pt x="2729" y="2183"/>
                </a:lnTo>
                <a:lnTo>
                  <a:pt x="2661" y="2228"/>
                </a:lnTo>
                <a:lnTo>
                  <a:pt x="2590" y="2268"/>
                </a:lnTo>
                <a:lnTo>
                  <a:pt x="2517" y="2303"/>
                </a:lnTo>
                <a:lnTo>
                  <a:pt x="2440" y="2333"/>
                </a:lnTo>
                <a:lnTo>
                  <a:pt x="2360" y="2359"/>
                </a:lnTo>
                <a:lnTo>
                  <a:pt x="2280" y="2379"/>
                </a:lnTo>
                <a:lnTo>
                  <a:pt x="2197" y="2394"/>
                </a:lnTo>
                <a:lnTo>
                  <a:pt x="2111" y="2402"/>
                </a:lnTo>
                <a:lnTo>
                  <a:pt x="2025" y="2405"/>
                </a:lnTo>
                <a:lnTo>
                  <a:pt x="1937" y="2402"/>
                </a:lnTo>
                <a:lnTo>
                  <a:pt x="1852" y="2393"/>
                </a:lnTo>
                <a:lnTo>
                  <a:pt x="1768" y="2379"/>
                </a:lnTo>
                <a:lnTo>
                  <a:pt x="1686" y="2358"/>
                </a:lnTo>
                <a:lnTo>
                  <a:pt x="1607" y="2332"/>
                </a:lnTo>
                <a:lnTo>
                  <a:pt x="1530" y="2301"/>
                </a:lnTo>
                <a:lnTo>
                  <a:pt x="1457" y="2265"/>
                </a:lnTo>
                <a:lnTo>
                  <a:pt x="612" y="3101"/>
                </a:lnTo>
                <a:lnTo>
                  <a:pt x="612" y="3101"/>
                </a:lnTo>
                <a:lnTo>
                  <a:pt x="583" y="3128"/>
                </a:lnTo>
                <a:lnTo>
                  <a:pt x="551" y="3152"/>
                </a:lnTo>
                <a:lnTo>
                  <a:pt x="516" y="3171"/>
                </a:lnTo>
                <a:lnTo>
                  <a:pt x="479" y="3186"/>
                </a:lnTo>
                <a:lnTo>
                  <a:pt x="440" y="3199"/>
                </a:lnTo>
                <a:lnTo>
                  <a:pt x="400" y="3206"/>
                </a:lnTo>
                <a:lnTo>
                  <a:pt x="357" y="3208"/>
                </a:lnTo>
                <a:lnTo>
                  <a:pt x="308" y="3205"/>
                </a:lnTo>
                <a:lnTo>
                  <a:pt x="263" y="3196"/>
                </a:lnTo>
                <a:lnTo>
                  <a:pt x="218" y="3180"/>
                </a:lnTo>
                <a:lnTo>
                  <a:pt x="177" y="3160"/>
                </a:lnTo>
                <a:lnTo>
                  <a:pt x="139" y="3134"/>
                </a:lnTo>
                <a:lnTo>
                  <a:pt x="105" y="3104"/>
                </a:lnTo>
                <a:lnTo>
                  <a:pt x="75" y="3071"/>
                </a:lnTo>
                <a:lnTo>
                  <a:pt x="49" y="3033"/>
                </a:lnTo>
                <a:lnTo>
                  <a:pt x="28" y="2992"/>
                </a:lnTo>
                <a:lnTo>
                  <a:pt x="12" y="2948"/>
                </a:lnTo>
                <a:lnTo>
                  <a:pt x="3" y="2902"/>
                </a:lnTo>
                <a:lnTo>
                  <a:pt x="0" y="2854"/>
                </a:lnTo>
                <a:lnTo>
                  <a:pt x="2" y="2812"/>
                </a:lnTo>
                <a:lnTo>
                  <a:pt x="9" y="2772"/>
                </a:lnTo>
                <a:lnTo>
                  <a:pt x="22" y="2733"/>
                </a:lnTo>
                <a:lnTo>
                  <a:pt x="37" y="2696"/>
                </a:lnTo>
                <a:lnTo>
                  <a:pt x="57" y="2663"/>
                </a:lnTo>
                <a:lnTo>
                  <a:pt x="81" y="2631"/>
                </a:lnTo>
                <a:lnTo>
                  <a:pt x="108" y="2602"/>
                </a:lnTo>
                <a:lnTo>
                  <a:pt x="107" y="2601"/>
                </a:lnTo>
                <a:lnTo>
                  <a:pt x="951" y="1765"/>
                </a:lnTo>
                <a:lnTo>
                  <a:pt x="915" y="1692"/>
                </a:lnTo>
                <a:lnTo>
                  <a:pt x="884" y="1616"/>
                </a:lnTo>
                <a:lnTo>
                  <a:pt x="857" y="1537"/>
                </a:lnTo>
                <a:lnTo>
                  <a:pt x="837" y="1457"/>
                </a:lnTo>
                <a:lnTo>
                  <a:pt x="822" y="1374"/>
                </a:lnTo>
                <a:lnTo>
                  <a:pt x="813" y="1289"/>
                </a:lnTo>
                <a:lnTo>
                  <a:pt x="810" y="1203"/>
                </a:lnTo>
                <a:lnTo>
                  <a:pt x="813" y="1118"/>
                </a:lnTo>
                <a:lnTo>
                  <a:pt x="822" y="1033"/>
                </a:lnTo>
                <a:lnTo>
                  <a:pt x="836" y="951"/>
                </a:lnTo>
                <a:lnTo>
                  <a:pt x="857" y="870"/>
                </a:lnTo>
                <a:lnTo>
                  <a:pt x="882" y="792"/>
                </a:lnTo>
                <a:lnTo>
                  <a:pt x="913" y="716"/>
                </a:lnTo>
                <a:lnTo>
                  <a:pt x="949" y="643"/>
                </a:lnTo>
                <a:lnTo>
                  <a:pt x="990" y="572"/>
                </a:lnTo>
                <a:lnTo>
                  <a:pt x="1034" y="506"/>
                </a:lnTo>
                <a:lnTo>
                  <a:pt x="1084" y="442"/>
                </a:lnTo>
                <a:lnTo>
                  <a:pt x="1138" y="382"/>
                </a:lnTo>
                <a:lnTo>
                  <a:pt x="1195" y="324"/>
                </a:lnTo>
                <a:lnTo>
                  <a:pt x="1256" y="272"/>
                </a:lnTo>
                <a:lnTo>
                  <a:pt x="1320" y="223"/>
                </a:lnTo>
                <a:lnTo>
                  <a:pt x="1388" y="178"/>
                </a:lnTo>
                <a:lnTo>
                  <a:pt x="1459" y="138"/>
                </a:lnTo>
                <a:lnTo>
                  <a:pt x="1533" y="103"/>
                </a:lnTo>
                <a:lnTo>
                  <a:pt x="1610" y="72"/>
                </a:lnTo>
                <a:lnTo>
                  <a:pt x="1688" y="46"/>
                </a:lnTo>
                <a:lnTo>
                  <a:pt x="1769" y="27"/>
                </a:lnTo>
                <a:lnTo>
                  <a:pt x="1853" y="12"/>
                </a:lnTo>
                <a:lnTo>
                  <a:pt x="1938" y="3"/>
                </a:lnTo>
                <a:lnTo>
                  <a:pt x="202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>
              <a:solidFill>
                <a:schemeClr val="bg1"/>
              </a:solidFill>
            </a:endParaRPr>
          </a:p>
        </p:txBody>
      </p:sp>
      <p:sp>
        <p:nvSpPr>
          <p:cNvPr id="14" name="6 Forma libre"/>
          <p:cNvSpPr/>
          <p:nvPr/>
        </p:nvSpPr>
        <p:spPr bwMode="auto">
          <a:xfrm>
            <a:off x="4093818" y="1885940"/>
            <a:ext cx="1878146" cy="239152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15049 h 515049"/>
              <a:gd name="connsiteX1" fmla="*/ 378576 w 502285"/>
              <a:gd name="connsiteY1" fmla="*/ 2121 h 515049"/>
              <a:gd name="connsiteX2" fmla="*/ 0 w 502285"/>
              <a:gd name="connsiteY2" fmla="*/ 0 h 515049"/>
              <a:gd name="connsiteX0" fmla="*/ 502285 w 502285"/>
              <a:gd name="connsiteY0" fmla="*/ 515049 h 515049"/>
              <a:gd name="connsiteX1" fmla="*/ 476473 w 502285"/>
              <a:gd name="connsiteY1" fmla="*/ 2121 h 515049"/>
              <a:gd name="connsiteX2" fmla="*/ 0 w 502285"/>
              <a:gd name="connsiteY2" fmla="*/ 0 h 515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049">
                <a:moveTo>
                  <a:pt x="502285" y="515049"/>
                </a:moveTo>
                <a:lnTo>
                  <a:pt x="476473" y="2121"/>
                </a:lnTo>
                <a:lnTo>
                  <a:pt x="0" y="0"/>
                </a:lnTo>
              </a:path>
            </a:pathLst>
          </a:cu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lgDash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5" name="8 Forma libre"/>
          <p:cNvSpPr/>
          <p:nvPr/>
        </p:nvSpPr>
        <p:spPr bwMode="auto">
          <a:xfrm flipH="1">
            <a:off x="7610528" y="2123809"/>
            <a:ext cx="1590458" cy="394780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lgDash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/>
              </a:solidFill>
            </a:endParaRPr>
          </a:p>
        </p:txBody>
      </p:sp>
      <p:sp>
        <p:nvSpPr>
          <p:cNvPr id="16" name="12 Forma libre"/>
          <p:cNvSpPr/>
          <p:nvPr/>
        </p:nvSpPr>
        <p:spPr bwMode="auto">
          <a:xfrm flipH="1" flipV="1">
            <a:off x="7610528" y="4064421"/>
            <a:ext cx="1666010" cy="690866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lgDash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/>
              </a:solidFill>
            </a:endParaRPr>
          </a:p>
        </p:txBody>
      </p:sp>
      <p:sp>
        <p:nvSpPr>
          <p:cNvPr id="17" name="15 Forma libre"/>
          <p:cNvSpPr/>
          <p:nvPr/>
        </p:nvSpPr>
        <p:spPr bwMode="auto">
          <a:xfrm flipV="1">
            <a:off x="3089067" y="3652747"/>
            <a:ext cx="2744313" cy="357568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  <a:gd name="connsiteX0" fmla="*/ 1135857 w 1135857"/>
              <a:gd name="connsiteY0" fmla="*/ 515488 h 515488"/>
              <a:gd name="connsiteX1" fmla="*/ 1071960 w 1135857"/>
              <a:gd name="connsiteY1" fmla="*/ 0 h 515488"/>
              <a:gd name="connsiteX2" fmla="*/ 0 w 1135857"/>
              <a:gd name="connsiteY2" fmla="*/ 3519 h 515488"/>
              <a:gd name="connsiteX0" fmla="*/ 516656 w 516656"/>
              <a:gd name="connsiteY0" fmla="*/ 515488 h 515488"/>
              <a:gd name="connsiteX1" fmla="*/ 452759 w 516656"/>
              <a:gd name="connsiteY1" fmla="*/ 0 h 515488"/>
              <a:gd name="connsiteX2" fmla="*/ 0 w 516656"/>
              <a:gd name="connsiteY2" fmla="*/ 320212 h 515488"/>
              <a:gd name="connsiteX0" fmla="*/ 465224 w 465224"/>
              <a:gd name="connsiteY0" fmla="*/ 515488 h 515488"/>
              <a:gd name="connsiteX1" fmla="*/ 401327 w 465224"/>
              <a:gd name="connsiteY1" fmla="*/ 0 h 515488"/>
              <a:gd name="connsiteX2" fmla="*/ 0 w 465224"/>
              <a:gd name="connsiteY2" fmla="*/ 28150 h 515488"/>
              <a:gd name="connsiteX0" fmla="*/ 502285 w 502285"/>
              <a:gd name="connsiteY0" fmla="*/ 515488 h 515488"/>
              <a:gd name="connsiteX1" fmla="*/ 438388 w 502285"/>
              <a:gd name="connsiteY1" fmla="*/ 0 h 515488"/>
              <a:gd name="connsiteX2" fmla="*/ 0 w 502285"/>
              <a:gd name="connsiteY2" fmla="*/ 439 h 515488"/>
              <a:gd name="connsiteX0" fmla="*/ 502285 w 502285"/>
              <a:gd name="connsiteY0" fmla="*/ 593342 h 593342"/>
              <a:gd name="connsiteX1" fmla="*/ 438766 w 502285"/>
              <a:gd name="connsiteY1" fmla="*/ 0 h 593342"/>
              <a:gd name="connsiteX2" fmla="*/ 0 w 502285"/>
              <a:gd name="connsiteY2" fmla="*/ 78293 h 593342"/>
              <a:gd name="connsiteX0" fmla="*/ 502285 w 502285"/>
              <a:gd name="connsiteY0" fmla="*/ 515488 h 515488"/>
              <a:gd name="connsiteX1" fmla="*/ 436119 w 502285"/>
              <a:gd name="connsiteY1" fmla="*/ 0 h 515488"/>
              <a:gd name="connsiteX2" fmla="*/ 0 w 502285"/>
              <a:gd name="connsiteY2" fmla="*/ 439 h 5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lgDash"/>
            <a:bevel/>
            <a:headEnd w="med" len="sm"/>
            <a:tailEnd type="oval" w="med" len="med"/>
          </a:ln>
          <a:extLst/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/>
              </a:solidFill>
            </a:endParaRPr>
          </a:p>
        </p:txBody>
      </p:sp>
      <p:sp>
        <p:nvSpPr>
          <p:cNvPr id="18" name="69 CuadroTexto"/>
          <p:cNvSpPr txBox="1"/>
          <p:nvPr/>
        </p:nvSpPr>
        <p:spPr>
          <a:xfrm>
            <a:off x="2455254" y="1450681"/>
            <a:ext cx="1638565" cy="101487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b="1" kern="1000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900" kern="1000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kern="1000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kern="1000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9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69 CuadroTexto"/>
          <p:cNvSpPr txBox="1"/>
          <p:nvPr/>
        </p:nvSpPr>
        <p:spPr>
          <a:xfrm>
            <a:off x="1450502" y="3575057"/>
            <a:ext cx="1638565" cy="101487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b="1" kern="1000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900" kern="1000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kern="1000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kern="1000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9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69 CuadroTexto"/>
          <p:cNvSpPr txBox="1"/>
          <p:nvPr/>
        </p:nvSpPr>
        <p:spPr>
          <a:xfrm>
            <a:off x="9917876" y="1688549"/>
            <a:ext cx="1638565" cy="101487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b="1" kern="1000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900" kern="1000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kern="1000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kern="1000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9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69 CuadroTexto"/>
          <p:cNvSpPr txBox="1"/>
          <p:nvPr/>
        </p:nvSpPr>
        <p:spPr>
          <a:xfrm>
            <a:off x="9995318" y="4317928"/>
            <a:ext cx="1638565" cy="101487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b="1" kern="1000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900" kern="1000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kern="1000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kern="1000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9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Freeform 6"/>
          <p:cNvSpPr>
            <a:spLocks noChangeAspect="1" noEditPoints="1"/>
          </p:cNvSpPr>
          <p:nvPr/>
        </p:nvSpPr>
        <p:spPr bwMode="auto">
          <a:xfrm>
            <a:off x="1911341" y="1455552"/>
            <a:ext cx="356274" cy="308815"/>
          </a:xfrm>
          <a:custGeom>
            <a:avLst/>
            <a:gdLst>
              <a:gd name="T0" fmla="*/ 4656 w 4841"/>
              <a:gd name="T1" fmla="*/ 3367 h 4195"/>
              <a:gd name="T2" fmla="*/ 4772 w 4841"/>
              <a:gd name="T3" fmla="*/ 3584 h 4195"/>
              <a:gd name="T4" fmla="*/ 4835 w 4841"/>
              <a:gd name="T5" fmla="*/ 3823 h 4195"/>
              <a:gd name="T6" fmla="*/ 4808 w 4841"/>
              <a:gd name="T7" fmla="*/ 4032 h 4195"/>
              <a:gd name="T8" fmla="*/ 4634 w 4841"/>
              <a:gd name="T9" fmla="*/ 4180 h 4195"/>
              <a:gd name="T10" fmla="*/ 4400 w 4841"/>
              <a:gd name="T11" fmla="*/ 4161 h 4195"/>
              <a:gd name="T12" fmla="*/ 4251 w 4841"/>
              <a:gd name="T13" fmla="*/ 3990 h 4195"/>
              <a:gd name="T14" fmla="*/ 4249 w 4841"/>
              <a:gd name="T15" fmla="*/ 3779 h 4195"/>
              <a:gd name="T16" fmla="*/ 4324 w 4841"/>
              <a:gd name="T17" fmla="*/ 3534 h 4195"/>
              <a:gd name="T18" fmla="*/ 4449 w 4841"/>
              <a:gd name="T19" fmla="*/ 3337 h 4195"/>
              <a:gd name="T20" fmla="*/ 1059 w 4841"/>
              <a:gd name="T21" fmla="*/ 2697 h 4195"/>
              <a:gd name="T22" fmla="*/ 1144 w 4841"/>
              <a:gd name="T23" fmla="*/ 2837 h 4195"/>
              <a:gd name="T24" fmla="*/ 1399 w 4841"/>
              <a:gd name="T25" fmla="*/ 2983 h 4195"/>
              <a:gd name="T26" fmla="*/ 1825 w 4841"/>
              <a:gd name="T27" fmla="*/ 3100 h 4195"/>
              <a:gd name="T28" fmla="*/ 2421 w 4841"/>
              <a:gd name="T29" fmla="*/ 3147 h 4195"/>
              <a:gd name="T30" fmla="*/ 3017 w 4841"/>
              <a:gd name="T31" fmla="*/ 3100 h 4195"/>
              <a:gd name="T32" fmla="*/ 3442 w 4841"/>
              <a:gd name="T33" fmla="*/ 2983 h 4195"/>
              <a:gd name="T34" fmla="*/ 3697 w 4841"/>
              <a:gd name="T35" fmla="*/ 2837 h 4195"/>
              <a:gd name="T36" fmla="*/ 3782 w 4841"/>
              <a:gd name="T37" fmla="*/ 2697 h 4195"/>
              <a:gd name="T38" fmla="*/ 2371 w 4841"/>
              <a:gd name="T39" fmla="*/ 1796 h 4195"/>
              <a:gd name="T40" fmla="*/ 4606 w 4841"/>
              <a:gd name="T41" fmla="*/ 1514 h 4195"/>
              <a:gd name="T42" fmla="*/ 4691 w 4841"/>
              <a:gd name="T43" fmla="*/ 1648 h 4195"/>
              <a:gd name="T44" fmla="*/ 4634 w 4841"/>
              <a:gd name="T45" fmla="*/ 3113 h 4195"/>
              <a:gd name="T46" fmla="*/ 4473 w 4841"/>
              <a:gd name="T47" fmla="*/ 3131 h 4195"/>
              <a:gd name="T48" fmla="*/ 4387 w 4841"/>
              <a:gd name="T49" fmla="*/ 2997 h 4195"/>
              <a:gd name="T50" fmla="*/ 4445 w 4841"/>
              <a:gd name="T51" fmla="*/ 1532 h 4195"/>
              <a:gd name="T52" fmla="*/ 2387 w 4841"/>
              <a:gd name="T53" fmla="*/ 304 h 4195"/>
              <a:gd name="T54" fmla="*/ 317 w 4841"/>
              <a:gd name="T55" fmla="*/ 834 h 4195"/>
              <a:gd name="T56" fmla="*/ 335 w 4841"/>
              <a:gd name="T57" fmla="*/ 992 h 4195"/>
              <a:gd name="T58" fmla="*/ 2421 w 4841"/>
              <a:gd name="T59" fmla="*/ 1498 h 4195"/>
              <a:gd name="T60" fmla="*/ 4506 w 4841"/>
              <a:gd name="T61" fmla="*/ 992 h 4195"/>
              <a:gd name="T62" fmla="*/ 4524 w 4841"/>
              <a:gd name="T63" fmla="*/ 834 h 4195"/>
              <a:gd name="T64" fmla="*/ 2454 w 4841"/>
              <a:gd name="T65" fmla="*/ 304 h 4195"/>
              <a:gd name="T66" fmla="*/ 2521 w 4841"/>
              <a:gd name="T67" fmla="*/ 12 h 4195"/>
              <a:gd name="T68" fmla="*/ 4702 w 4841"/>
              <a:gd name="T69" fmla="*/ 576 h 4195"/>
              <a:gd name="T70" fmla="*/ 4838 w 4841"/>
              <a:gd name="T71" fmla="*/ 837 h 4195"/>
              <a:gd name="T72" fmla="*/ 4777 w 4841"/>
              <a:gd name="T73" fmla="*/ 1130 h 4195"/>
              <a:gd name="T74" fmla="*/ 4549 w 4841"/>
              <a:gd name="T75" fmla="*/ 1319 h 4195"/>
              <a:gd name="T76" fmla="*/ 4075 w 4841"/>
              <a:gd name="T77" fmla="*/ 2794 h 4195"/>
              <a:gd name="T78" fmla="*/ 3960 w 4841"/>
              <a:gd name="T79" fmla="*/ 3025 h 4195"/>
              <a:gd name="T80" fmla="*/ 3704 w 4841"/>
              <a:gd name="T81" fmla="*/ 3221 h 4195"/>
              <a:gd name="T82" fmla="*/ 3291 w 4841"/>
              <a:gd name="T83" fmla="*/ 3364 h 4195"/>
              <a:gd name="T84" fmla="*/ 2706 w 4841"/>
              <a:gd name="T85" fmla="*/ 3438 h 4195"/>
              <a:gd name="T86" fmla="*/ 2004 w 4841"/>
              <a:gd name="T87" fmla="*/ 3429 h 4195"/>
              <a:gd name="T88" fmla="*/ 1454 w 4841"/>
              <a:gd name="T89" fmla="*/ 3340 h 4195"/>
              <a:gd name="T90" fmla="*/ 1074 w 4841"/>
              <a:gd name="T91" fmla="*/ 3185 h 4195"/>
              <a:gd name="T92" fmla="*/ 848 w 4841"/>
              <a:gd name="T93" fmla="*/ 2982 h 4195"/>
              <a:gd name="T94" fmla="*/ 758 w 4841"/>
              <a:gd name="T95" fmla="*/ 2746 h 4195"/>
              <a:gd name="T96" fmla="*/ 235 w 4841"/>
              <a:gd name="T97" fmla="*/ 1294 h 4195"/>
              <a:gd name="T98" fmla="*/ 37 w 4841"/>
              <a:gd name="T99" fmla="*/ 1077 h 4195"/>
              <a:gd name="T100" fmla="*/ 16 w 4841"/>
              <a:gd name="T101" fmla="*/ 778 h 4195"/>
              <a:gd name="T102" fmla="*/ 185 w 4841"/>
              <a:gd name="T103" fmla="*/ 537 h 4195"/>
              <a:gd name="T104" fmla="*/ 2371 w 4841"/>
              <a:gd name="T105" fmla="*/ 3 h 4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841" h="4195">
                <a:moveTo>
                  <a:pt x="4539" y="3296"/>
                </a:moveTo>
                <a:lnTo>
                  <a:pt x="4570" y="3302"/>
                </a:lnTo>
                <a:lnTo>
                  <a:pt x="4600" y="3315"/>
                </a:lnTo>
                <a:lnTo>
                  <a:pt x="4629" y="3337"/>
                </a:lnTo>
                <a:lnTo>
                  <a:pt x="4656" y="3367"/>
                </a:lnTo>
                <a:lnTo>
                  <a:pt x="4683" y="3402"/>
                </a:lnTo>
                <a:lnTo>
                  <a:pt x="4708" y="3442"/>
                </a:lnTo>
                <a:lnTo>
                  <a:pt x="4731" y="3486"/>
                </a:lnTo>
                <a:lnTo>
                  <a:pt x="4753" y="3534"/>
                </a:lnTo>
                <a:lnTo>
                  <a:pt x="4772" y="3584"/>
                </a:lnTo>
                <a:lnTo>
                  <a:pt x="4790" y="3633"/>
                </a:lnTo>
                <a:lnTo>
                  <a:pt x="4805" y="3683"/>
                </a:lnTo>
                <a:lnTo>
                  <a:pt x="4817" y="3731"/>
                </a:lnTo>
                <a:lnTo>
                  <a:pt x="4828" y="3779"/>
                </a:lnTo>
                <a:lnTo>
                  <a:pt x="4835" y="3823"/>
                </a:lnTo>
                <a:lnTo>
                  <a:pt x="4840" y="3861"/>
                </a:lnTo>
                <a:lnTo>
                  <a:pt x="4841" y="3895"/>
                </a:lnTo>
                <a:lnTo>
                  <a:pt x="4838" y="3944"/>
                </a:lnTo>
                <a:lnTo>
                  <a:pt x="4826" y="3990"/>
                </a:lnTo>
                <a:lnTo>
                  <a:pt x="4808" y="4032"/>
                </a:lnTo>
                <a:lnTo>
                  <a:pt x="4783" y="4072"/>
                </a:lnTo>
                <a:lnTo>
                  <a:pt x="4753" y="4108"/>
                </a:lnTo>
                <a:lnTo>
                  <a:pt x="4717" y="4137"/>
                </a:lnTo>
                <a:lnTo>
                  <a:pt x="4677" y="4161"/>
                </a:lnTo>
                <a:lnTo>
                  <a:pt x="4634" y="4180"/>
                </a:lnTo>
                <a:lnTo>
                  <a:pt x="4588" y="4190"/>
                </a:lnTo>
                <a:lnTo>
                  <a:pt x="4539" y="4195"/>
                </a:lnTo>
                <a:lnTo>
                  <a:pt x="4489" y="4190"/>
                </a:lnTo>
                <a:lnTo>
                  <a:pt x="4443" y="4180"/>
                </a:lnTo>
                <a:lnTo>
                  <a:pt x="4400" y="4161"/>
                </a:lnTo>
                <a:lnTo>
                  <a:pt x="4360" y="4137"/>
                </a:lnTo>
                <a:lnTo>
                  <a:pt x="4324" y="4108"/>
                </a:lnTo>
                <a:lnTo>
                  <a:pt x="4294" y="4072"/>
                </a:lnTo>
                <a:lnTo>
                  <a:pt x="4270" y="4032"/>
                </a:lnTo>
                <a:lnTo>
                  <a:pt x="4251" y="3990"/>
                </a:lnTo>
                <a:lnTo>
                  <a:pt x="4239" y="3944"/>
                </a:lnTo>
                <a:lnTo>
                  <a:pt x="4236" y="3895"/>
                </a:lnTo>
                <a:lnTo>
                  <a:pt x="4238" y="3861"/>
                </a:lnTo>
                <a:lnTo>
                  <a:pt x="4242" y="3823"/>
                </a:lnTo>
                <a:lnTo>
                  <a:pt x="4249" y="3779"/>
                </a:lnTo>
                <a:lnTo>
                  <a:pt x="4260" y="3731"/>
                </a:lnTo>
                <a:lnTo>
                  <a:pt x="4272" y="3683"/>
                </a:lnTo>
                <a:lnTo>
                  <a:pt x="4288" y="3633"/>
                </a:lnTo>
                <a:lnTo>
                  <a:pt x="4305" y="3584"/>
                </a:lnTo>
                <a:lnTo>
                  <a:pt x="4324" y="3534"/>
                </a:lnTo>
                <a:lnTo>
                  <a:pt x="4346" y="3486"/>
                </a:lnTo>
                <a:lnTo>
                  <a:pt x="4370" y="3442"/>
                </a:lnTo>
                <a:lnTo>
                  <a:pt x="4394" y="3402"/>
                </a:lnTo>
                <a:lnTo>
                  <a:pt x="4421" y="3367"/>
                </a:lnTo>
                <a:lnTo>
                  <a:pt x="4449" y="3337"/>
                </a:lnTo>
                <a:lnTo>
                  <a:pt x="4477" y="3315"/>
                </a:lnTo>
                <a:lnTo>
                  <a:pt x="4507" y="3302"/>
                </a:lnTo>
                <a:lnTo>
                  <a:pt x="4539" y="3296"/>
                </a:lnTo>
                <a:close/>
                <a:moveTo>
                  <a:pt x="1059" y="1499"/>
                </a:moveTo>
                <a:lnTo>
                  <a:pt x="1059" y="2697"/>
                </a:lnTo>
                <a:lnTo>
                  <a:pt x="1062" y="2722"/>
                </a:lnTo>
                <a:lnTo>
                  <a:pt x="1073" y="2749"/>
                </a:lnTo>
                <a:lnTo>
                  <a:pt x="1091" y="2778"/>
                </a:lnTo>
                <a:lnTo>
                  <a:pt x="1115" y="2806"/>
                </a:lnTo>
                <a:lnTo>
                  <a:pt x="1144" y="2837"/>
                </a:lnTo>
                <a:lnTo>
                  <a:pt x="1182" y="2867"/>
                </a:lnTo>
                <a:lnTo>
                  <a:pt x="1226" y="2896"/>
                </a:lnTo>
                <a:lnTo>
                  <a:pt x="1277" y="2927"/>
                </a:lnTo>
                <a:lnTo>
                  <a:pt x="1335" y="2955"/>
                </a:lnTo>
                <a:lnTo>
                  <a:pt x="1399" y="2983"/>
                </a:lnTo>
                <a:lnTo>
                  <a:pt x="1471" y="3010"/>
                </a:lnTo>
                <a:lnTo>
                  <a:pt x="1550" y="3036"/>
                </a:lnTo>
                <a:lnTo>
                  <a:pt x="1635" y="3059"/>
                </a:lnTo>
                <a:lnTo>
                  <a:pt x="1727" y="3081"/>
                </a:lnTo>
                <a:lnTo>
                  <a:pt x="1825" y="3100"/>
                </a:lnTo>
                <a:lnTo>
                  <a:pt x="1931" y="3116"/>
                </a:lnTo>
                <a:lnTo>
                  <a:pt x="2043" y="3128"/>
                </a:lnTo>
                <a:lnTo>
                  <a:pt x="2162" y="3138"/>
                </a:lnTo>
                <a:lnTo>
                  <a:pt x="2289" y="3144"/>
                </a:lnTo>
                <a:lnTo>
                  <a:pt x="2421" y="3147"/>
                </a:lnTo>
                <a:lnTo>
                  <a:pt x="2554" y="3144"/>
                </a:lnTo>
                <a:lnTo>
                  <a:pt x="2679" y="3138"/>
                </a:lnTo>
                <a:lnTo>
                  <a:pt x="2798" y="3128"/>
                </a:lnTo>
                <a:lnTo>
                  <a:pt x="2911" y="3116"/>
                </a:lnTo>
                <a:lnTo>
                  <a:pt x="3017" y="3100"/>
                </a:lnTo>
                <a:lnTo>
                  <a:pt x="3116" y="3081"/>
                </a:lnTo>
                <a:lnTo>
                  <a:pt x="3208" y="3059"/>
                </a:lnTo>
                <a:lnTo>
                  <a:pt x="3293" y="3036"/>
                </a:lnTo>
                <a:lnTo>
                  <a:pt x="3370" y="3010"/>
                </a:lnTo>
                <a:lnTo>
                  <a:pt x="3442" y="2983"/>
                </a:lnTo>
                <a:lnTo>
                  <a:pt x="3507" y="2955"/>
                </a:lnTo>
                <a:lnTo>
                  <a:pt x="3564" y="2927"/>
                </a:lnTo>
                <a:lnTo>
                  <a:pt x="3616" y="2896"/>
                </a:lnTo>
                <a:lnTo>
                  <a:pt x="3659" y="2867"/>
                </a:lnTo>
                <a:lnTo>
                  <a:pt x="3697" y="2837"/>
                </a:lnTo>
                <a:lnTo>
                  <a:pt x="3728" y="2806"/>
                </a:lnTo>
                <a:lnTo>
                  <a:pt x="3752" y="2778"/>
                </a:lnTo>
                <a:lnTo>
                  <a:pt x="3768" y="2749"/>
                </a:lnTo>
                <a:lnTo>
                  <a:pt x="3779" y="2722"/>
                </a:lnTo>
                <a:lnTo>
                  <a:pt x="3782" y="2697"/>
                </a:lnTo>
                <a:lnTo>
                  <a:pt x="3782" y="1499"/>
                </a:lnTo>
                <a:lnTo>
                  <a:pt x="2523" y="1787"/>
                </a:lnTo>
                <a:lnTo>
                  <a:pt x="2472" y="1796"/>
                </a:lnTo>
                <a:lnTo>
                  <a:pt x="2421" y="1799"/>
                </a:lnTo>
                <a:lnTo>
                  <a:pt x="2371" y="1796"/>
                </a:lnTo>
                <a:lnTo>
                  <a:pt x="2320" y="1787"/>
                </a:lnTo>
                <a:lnTo>
                  <a:pt x="1059" y="1499"/>
                </a:lnTo>
                <a:close/>
                <a:moveTo>
                  <a:pt x="4539" y="1498"/>
                </a:moveTo>
                <a:lnTo>
                  <a:pt x="4573" y="1502"/>
                </a:lnTo>
                <a:lnTo>
                  <a:pt x="4606" y="1514"/>
                </a:lnTo>
                <a:lnTo>
                  <a:pt x="4634" y="1532"/>
                </a:lnTo>
                <a:lnTo>
                  <a:pt x="4656" y="1555"/>
                </a:lnTo>
                <a:lnTo>
                  <a:pt x="4674" y="1582"/>
                </a:lnTo>
                <a:lnTo>
                  <a:pt x="4686" y="1614"/>
                </a:lnTo>
                <a:lnTo>
                  <a:pt x="4691" y="1648"/>
                </a:lnTo>
                <a:lnTo>
                  <a:pt x="4691" y="2997"/>
                </a:lnTo>
                <a:lnTo>
                  <a:pt x="4686" y="3031"/>
                </a:lnTo>
                <a:lnTo>
                  <a:pt x="4674" y="3062"/>
                </a:lnTo>
                <a:lnTo>
                  <a:pt x="4656" y="3090"/>
                </a:lnTo>
                <a:lnTo>
                  <a:pt x="4634" y="3113"/>
                </a:lnTo>
                <a:lnTo>
                  <a:pt x="4606" y="3131"/>
                </a:lnTo>
                <a:lnTo>
                  <a:pt x="4573" y="3143"/>
                </a:lnTo>
                <a:lnTo>
                  <a:pt x="4539" y="3147"/>
                </a:lnTo>
                <a:lnTo>
                  <a:pt x="4504" y="3143"/>
                </a:lnTo>
                <a:lnTo>
                  <a:pt x="4473" y="3131"/>
                </a:lnTo>
                <a:lnTo>
                  <a:pt x="4445" y="3113"/>
                </a:lnTo>
                <a:lnTo>
                  <a:pt x="4421" y="3090"/>
                </a:lnTo>
                <a:lnTo>
                  <a:pt x="4403" y="3062"/>
                </a:lnTo>
                <a:lnTo>
                  <a:pt x="4391" y="3031"/>
                </a:lnTo>
                <a:lnTo>
                  <a:pt x="4387" y="2997"/>
                </a:lnTo>
                <a:lnTo>
                  <a:pt x="4387" y="1648"/>
                </a:lnTo>
                <a:lnTo>
                  <a:pt x="4391" y="1614"/>
                </a:lnTo>
                <a:lnTo>
                  <a:pt x="4403" y="1582"/>
                </a:lnTo>
                <a:lnTo>
                  <a:pt x="4421" y="1555"/>
                </a:lnTo>
                <a:lnTo>
                  <a:pt x="4445" y="1532"/>
                </a:lnTo>
                <a:lnTo>
                  <a:pt x="4473" y="1514"/>
                </a:lnTo>
                <a:lnTo>
                  <a:pt x="4504" y="1502"/>
                </a:lnTo>
                <a:lnTo>
                  <a:pt x="4539" y="1498"/>
                </a:lnTo>
                <a:close/>
                <a:moveTo>
                  <a:pt x="2421" y="300"/>
                </a:moveTo>
                <a:lnTo>
                  <a:pt x="2387" y="304"/>
                </a:lnTo>
                <a:lnTo>
                  <a:pt x="420" y="753"/>
                </a:lnTo>
                <a:lnTo>
                  <a:pt x="387" y="764"/>
                </a:lnTo>
                <a:lnTo>
                  <a:pt x="359" y="782"/>
                </a:lnTo>
                <a:lnTo>
                  <a:pt x="335" y="806"/>
                </a:lnTo>
                <a:lnTo>
                  <a:pt x="317" y="834"/>
                </a:lnTo>
                <a:lnTo>
                  <a:pt x="307" y="865"/>
                </a:lnTo>
                <a:lnTo>
                  <a:pt x="302" y="899"/>
                </a:lnTo>
                <a:lnTo>
                  <a:pt x="307" y="933"/>
                </a:lnTo>
                <a:lnTo>
                  <a:pt x="317" y="965"/>
                </a:lnTo>
                <a:lnTo>
                  <a:pt x="335" y="992"/>
                </a:lnTo>
                <a:lnTo>
                  <a:pt x="359" y="1015"/>
                </a:lnTo>
                <a:lnTo>
                  <a:pt x="387" y="1033"/>
                </a:lnTo>
                <a:lnTo>
                  <a:pt x="420" y="1045"/>
                </a:lnTo>
                <a:lnTo>
                  <a:pt x="2387" y="1495"/>
                </a:lnTo>
                <a:lnTo>
                  <a:pt x="2421" y="1498"/>
                </a:lnTo>
                <a:lnTo>
                  <a:pt x="2454" y="1495"/>
                </a:lnTo>
                <a:lnTo>
                  <a:pt x="4421" y="1045"/>
                </a:lnTo>
                <a:lnTo>
                  <a:pt x="4454" y="1033"/>
                </a:lnTo>
                <a:lnTo>
                  <a:pt x="4482" y="1015"/>
                </a:lnTo>
                <a:lnTo>
                  <a:pt x="4506" y="992"/>
                </a:lnTo>
                <a:lnTo>
                  <a:pt x="4524" y="965"/>
                </a:lnTo>
                <a:lnTo>
                  <a:pt x="4536" y="933"/>
                </a:lnTo>
                <a:lnTo>
                  <a:pt x="4539" y="899"/>
                </a:lnTo>
                <a:lnTo>
                  <a:pt x="4536" y="865"/>
                </a:lnTo>
                <a:lnTo>
                  <a:pt x="4524" y="834"/>
                </a:lnTo>
                <a:lnTo>
                  <a:pt x="4506" y="806"/>
                </a:lnTo>
                <a:lnTo>
                  <a:pt x="4482" y="782"/>
                </a:lnTo>
                <a:lnTo>
                  <a:pt x="4454" y="764"/>
                </a:lnTo>
                <a:lnTo>
                  <a:pt x="4421" y="753"/>
                </a:lnTo>
                <a:lnTo>
                  <a:pt x="2454" y="304"/>
                </a:lnTo>
                <a:lnTo>
                  <a:pt x="2421" y="300"/>
                </a:lnTo>
                <a:close/>
                <a:moveTo>
                  <a:pt x="2421" y="0"/>
                </a:moveTo>
                <a:lnTo>
                  <a:pt x="2421" y="0"/>
                </a:lnTo>
                <a:lnTo>
                  <a:pt x="2470" y="3"/>
                </a:lnTo>
                <a:lnTo>
                  <a:pt x="2521" y="12"/>
                </a:lnTo>
                <a:lnTo>
                  <a:pt x="4489" y="460"/>
                </a:lnTo>
                <a:lnTo>
                  <a:pt x="4549" y="480"/>
                </a:lnTo>
                <a:lnTo>
                  <a:pt x="4606" y="505"/>
                </a:lnTo>
                <a:lnTo>
                  <a:pt x="4656" y="537"/>
                </a:lnTo>
                <a:lnTo>
                  <a:pt x="4702" y="576"/>
                </a:lnTo>
                <a:lnTo>
                  <a:pt x="4743" y="618"/>
                </a:lnTo>
                <a:lnTo>
                  <a:pt x="4777" y="667"/>
                </a:lnTo>
                <a:lnTo>
                  <a:pt x="4805" y="720"/>
                </a:lnTo>
                <a:lnTo>
                  <a:pt x="4825" y="778"/>
                </a:lnTo>
                <a:lnTo>
                  <a:pt x="4838" y="837"/>
                </a:lnTo>
                <a:lnTo>
                  <a:pt x="4841" y="899"/>
                </a:lnTo>
                <a:lnTo>
                  <a:pt x="4838" y="962"/>
                </a:lnTo>
                <a:lnTo>
                  <a:pt x="4825" y="1021"/>
                </a:lnTo>
                <a:lnTo>
                  <a:pt x="4805" y="1077"/>
                </a:lnTo>
                <a:lnTo>
                  <a:pt x="4777" y="1130"/>
                </a:lnTo>
                <a:lnTo>
                  <a:pt x="4743" y="1179"/>
                </a:lnTo>
                <a:lnTo>
                  <a:pt x="4702" y="1223"/>
                </a:lnTo>
                <a:lnTo>
                  <a:pt x="4656" y="1262"/>
                </a:lnTo>
                <a:lnTo>
                  <a:pt x="4606" y="1294"/>
                </a:lnTo>
                <a:lnTo>
                  <a:pt x="4549" y="1319"/>
                </a:lnTo>
                <a:lnTo>
                  <a:pt x="4489" y="1337"/>
                </a:lnTo>
                <a:lnTo>
                  <a:pt x="4086" y="1430"/>
                </a:lnTo>
                <a:lnTo>
                  <a:pt x="4086" y="2697"/>
                </a:lnTo>
                <a:lnTo>
                  <a:pt x="4083" y="2746"/>
                </a:lnTo>
                <a:lnTo>
                  <a:pt x="4075" y="2794"/>
                </a:lnTo>
                <a:lnTo>
                  <a:pt x="4063" y="2843"/>
                </a:lnTo>
                <a:lnTo>
                  <a:pt x="4045" y="2890"/>
                </a:lnTo>
                <a:lnTo>
                  <a:pt x="4023" y="2936"/>
                </a:lnTo>
                <a:lnTo>
                  <a:pt x="3995" y="2982"/>
                </a:lnTo>
                <a:lnTo>
                  <a:pt x="3960" y="3025"/>
                </a:lnTo>
                <a:lnTo>
                  <a:pt x="3922" y="3067"/>
                </a:lnTo>
                <a:lnTo>
                  <a:pt x="3875" y="3109"/>
                </a:lnTo>
                <a:lnTo>
                  <a:pt x="3825" y="3147"/>
                </a:lnTo>
                <a:lnTo>
                  <a:pt x="3768" y="3185"/>
                </a:lnTo>
                <a:lnTo>
                  <a:pt x="3704" y="3221"/>
                </a:lnTo>
                <a:lnTo>
                  <a:pt x="3636" y="3253"/>
                </a:lnTo>
                <a:lnTo>
                  <a:pt x="3560" y="3284"/>
                </a:lnTo>
                <a:lnTo>
                  <a:pt x="3476" y="3314"/>
                </a:lnTo>
                <a:lnTo>
                  <a:pt x="3388" y="3340"/>
                </a:lnTo>
                <a:lnTo>
                  <a:pt x="3291" y="3364"/>
                </a:lnTo>
                <a:lnTo>
                  <a:pt x="3189" y="3385"/>
                </a:lnTo>
                <a:lnTo>
                  <a:pt x="3080" y="3402"/>
                </a:lnTo>
                <a:lnTo>
                  <a:pt x="2962" y="3417"/>
                </a:lnTo>
                <a:lnTo>
                  <a:pt x="2838" y="3429"/>
                </a:lnTo>
                <a:lnTo>
                  <a:pt x="2706" y="3438"/>
                </a:lnTo>
                <a:lnTo>
                  <a:pt x="2567" y="3444"/>
                </a:lnTo>
                <a:lnTo>
                  <a:pt x="2421" y="3445"/>
                </a:lnTo>
                <a:lnTo>
                  <a:pt x="2274" y="3444"/>
                </a:lnTo>
                <a:lnTo>
                  <a:pt x="2135" y="3438"/>
                </a:lnTo>
                <a:lnTo>
                  <a:pt x="2004" y="3429"/>
                </a:lnTo>
                <a:lnTo>
                  <a:pt x="1879" y="3417"/>
                </a:lnTo>
                <a:lnTo>
                  <a:pt x="1763" y="3402"/>
                </a:lnTo>
                <a:lnTo>
                  <a:pt x="1652" y="3385"/>
                </a:lnTo>
                <a:lnTo>
                  <a:pt x="1550" y="3364"/>
                </a:lnTo>
                <a:lnTo>
                  <a:pt x="1454" y="3340"/>
                </a:lnTo>
                <a:lnTo>
                  <a:pt x="1365" y="3314"/>
                </a:lnTo>
                <a:lnTo>
                  <a:pt x="1283" y="3284"/>
                </a:lnTo>
                <a:lnTo>
                  <a:pt x="1207" y="3253"/>
                </a:lnTo>
                <a:lnTo>
                  <a:pt x="1137" y="3221"/>
                </a:lnTo>
                <a:lnTo>
                  <a:pt x="1074" y="3185"/>
                </a:lnTo>
                <a:lnTo>
                  <a:pt x="1016" y="3147"/>
                </a:lnTo>
                <a:lnTo>
                  <a:pt x="966" y="3109"/>
                </a:lnTo>
                <a:lnTo>
                  <a:pt x="921" y="3067"/>
                </a:lnTo>
                <a:lnTo>
                  <a:pt x="881" y="3025"/>
                </a:lnTo>
                <a:lnTo>
                  <a:pt x="848" y="2982"/>
                </a:lnTo>
                <a:lnTo>
                  <a:pt x="820" y="2936"/>
                </a:lnTo>
                <a:lnTo>
                  <a:pt x="796" y="2890"/>
                </a:lnTo>
                <a:lnTo>
                  <a:pt x="779" y="2843"/>
                </a:lnTo>
                <a:lnTo>
                  <a:pt x="766" y="2794"/>
                </a:lnTo>
                <a:lnTo>
                  <a:pt x="758" y="2746"/>
                </a:lnTo>
                <a:lnTo>
                  <a:pt x="757" y="2697"/>
                </a:lnTo>
                <a:lnTo>
                  <a:pt x="757" y="1430"/>
                </a:lnTo>
                <a:lnTo>
                  <a:pt x="352" y="1337"/>
                </a:lnTo>
                <a:lnTo>
                  <a:pt x="292" y="1319"/>
                </a:lnTo>
                <a:lnTo>
                  <a:pt x="235" y="1294"/>
                </a:lnTo>
                <a:lnTo>
                  <a:pt x="185" y="1262"/>
                </a:lnTo>
                <a:lnTo>
                  <a:pt x="139" y="1223"/>
                </a:lnTo>
                <a:lnTo>
                  <a:pt x="98" y="1179"/>
                </a:lnTo>
                <a:lnTo>
                  <a:pt x="64" y="1130"/>
                </a:lnTo>
                <a:lnTo>
                  <a:pt x="37" y="1077"/>
                </a:lnTo>
                <a:lnTo>
                  <a:pt x="16" y="1021"/>
                </a:lnTo>
                <a:lnTo>
                  <a:pt x="4" y="962"/>
                </a:lnTo>
                <a:lnTo>
                  <a:pt x="0" y="899"/>
                </a:lnTo>
                <a:lnTo>
                  <a:pt x="4" y="837"/>
                </a:lnTo>
                <a:lnTo>
                  <a:pt x="16" y="778"/>
                </a:lnTo>
                <a:lnTo>
                  <a:pt x="37" y="720"/>
                </a:lnTo>
                <a:lnTo>
                  <a:pt x="64" y="667"/>
                </a:lnTo>
                <a:lnTo>
                  <a:pt x="98" y="618"/>
                </a:lnTo>
                <a:lnTo>
                  <a:pt x="139" y="576"/>
                </a:lnTo>
                <a:lnTo>
                  <a:pt x="185" y="537"/>
                </a:lnTo>
                <a:lnTo>
                  <a:pt x="235" y="505"/>
                </a:lnTo>
                <a:lnTo>
                  <a:pt x="292" y="480"/>
                </a:lnTo>
                <a:lnTo>
                  <a:pt x="352" y="460"/>
                </a:lnTo>
                <a:lnTo>
                  <a:pt x="2318" y="12"/>
                </a:lnTo>
                <a:lnTo>
                  <a:pt x="2371" y="3"/>
                </a:lnTo>
                <a:lnTo>
                  <a:pt x="2421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>
              <a:solidFill>
                <a:schemeClr val="bg1"/>
              </a:solidFill>
            </a:endParaRPr>
          </a:p>
        </p:txBody>
      </p:sp>
      <p:grpSp>
        <p:nvGrpSpPr>
          <p:cNvPr id="23" name="Group 9"/>
          <p:cNvGrpSpPr>
            <a:grpSpLocks noChangeAspect="1"/>
          </p:cNvGrpSpPr>
          <p:nvPr/>
        </p:nvGrpSpPr>
        <p:grpSpPr bwMode="auto">
          <a:xfrm>
            <a:off x="1006729" y="3511104"/>
            <a:ext cx="408611" cy="325268"/>
            <a:chOff x="6717" y="6983"/>
            <a:chExt cx="1613" cy="1284"/>
          </a:xfrm>
          <a:solidFill>
            <a:schemeClr val="tx2"/>
          </a:solidFill>
        </p:grpSpPr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7826" y="7378"/>
              <a:ext cx="302" cy="396"/>
            </a:xfrm>
            <a:custGeom>
              <a:avLst/>
              <a:gdLst>
                <a:gd name="T0" fmla="*/ 150 w 906"/>
                <a:gd name="T1" fmla="*/ 149 h 1187"/>
                <a:gd name="T2" fmla="*/ 150 w 906"/>
                <a:gd name="T3" fmla="*/ 1038 h 1187"/>
                <a:gd name="T4" fmla="*/ 756 w 906"/>
                <a:gd name="T5" fmla="*/ 1038 h 1187"/>
                <a:gd name="T6" fmla="*/ 756 w 906"/>
                <a:gd name="T7" fmla="*/ 816 h 1187"/>
                <a:gd name="T8" fmla="*/ 302 w 906"/>
                <a:gd name="T9" fmla="*/ 149 h 1187"/>
                <a:gd name="T10" fmla="*/ 150 w 906"/>
                <a:gd name="T11" fmla="*/ 149 h 1187"/>
                <a:gd name="T12" fmla="*/ 150 w 906"/>
                <a:gd name="T13" fmla="*/ 0 h 1187"/>
                <a:gd name="T14" fmla="*/ 302 w 906"/>
                <a:gd name="T15" fmla="*/ 0 h 1187"/>
                <a:gd name="T16" fmla="*/ 332 w 906"/>
                <a:gd name="T17" fmla="*/ 3 h 1187"/>
                <a:gd name="T18" fmla="*/ 360 w 906"/>
                <a:gd name="T19" fmla="*/ 12 h 1187"/>
                <a:gd name="T20" fmla="*/ 385 w 906"/>
                <a:gd name="T21" fmla="*/ 27 h 1187"/>
                <a:gd name="T22" fmla="*/ 409 w 906"/>
                <a:gd name="T23" fmla="*/ 44 h 1187"/>
                <a:gd name="T24" fmla="*/ 428 w 906"/>
                <a:gd name="T25" fmla="*/ 67 h 1187"/>
                <a:gd name="T26" fmla="*/ 881 w 906"/>
                <a:gd name="T27" fmla="*/ 734 h 1187"/>
                <a:gd name="T28" fmla="*/ 895 w 906"/>
                <a:gd name="T29" fmla="*/ 759 h 1187"/>
                <a:gd name="T30" fmla="*/ 904 w 906"/>
                <a:gd name="T31" fmla="*/ 787 h 1187"/>
                <a:gd name="T32" fmla="*/ 906 w 906"/>
                <a:gd name="T33" fmla="*/ 816 h 1187"/>
                <a:gd name="T34" fmla="*/ 906 w 906"/>
                <a:gd name="T35" fmla="*/ 1038 h 1187"/>
                <a:gd name="T36" fmla="*/ 902 w 906"/>
                <a:gd name="T37" fmla="*/ 1073 h 1187"/>
                <a:gd name="T38" fmla="*/ 892 w 906"/>
                <a:gd name="T39" fmla="*/ 1103 h 1187"/>
                <a:gd name="T40" fmla="*/ 874 w 906"/>
                <a:gd name="T41" fmla="*/ 1131 h 1187"/>
                <a:gd name="T42" fmla="*/ 850 w 906"/>
                <a:gd name="T43" fmla="*/ 1155 h 1187"/>
                <a:gd name="T44" fmla="*/ 822 w 906"/>
                <a:gd name="T45" fmla="*/ 1172 h 1187"/>
                <a:gd name="T46" fmla="*/ 790 w 906"/>
                <a:gd name="T47" fmla="*/ 1182 h 1187"/>
                <a:gd name="T48" fmla="*/ 756 w 906"/>
                <a:gd name="T49" fmla="*/ 1187 h 1187"/>
                <a:gd name="T50" fmla="*/ 150 w 906"/>
                <a:gd name="T51" fmla="*/ 1187 h 1187"/>
                <a:gd name="T52" fmla="*/ 116 w 906"/>
                <a:gd name="T53" fmla="*/ 1182 h 1187"/>
                <a:gd name="T54" fmla="*/ 85 w 906"/>
                <a:gd name="T55" fmla="*/ 1172 h 1187"/>
                <a:gd name="T56" fmla="*/ 56 w 906"/>
                <a:gd name="T57" fmla="*/ 1155 h 1187"/>
                <a:gd name="T58" fmla="*/ 32 w 906"/>
                <a:gd name="T59" fmla="*/ 1131 h 1187"/>
                <a:gd name="T60" fmla="*/ 15 w 906"/>
                <a:gd name="T61" fmla="*/ 1103 h 1187"/>
                <a:gd name="T62" fmla="*/ 4 w 906"/>
                <a:gd name="T63" fmla="*/ 1073 h 1187"/>
                <a:gd name="T64" fmla="*/ 0 w 906"/>
                <a:gd name="T65" fmla="*/ 1038 h 1187"/>
                <a:gd name="T66" fmla="*/ 0 w 906"/>
                <a:gd name="T67" fmla="*/ 149 h 1187"/>
                <a:gd name="T68" fmla="*/ 4 w 906"/>
                <a:gd name="T69" fmla="*/ 116 h 1187"/>
                <a:gd name="T70" fmla="*/ 15 w 906"/>
                <a:gd name="T71" fmla="*/ 83 h 1187"/>
                <a:gd name="T72" fmla="*/ 32 w 906"/>
                <a:gd name="T73" fmla="*/ 56 h 1187"/>
                <a:gd name="T74" fmla="*/ 56 w 906"/>
                <a:gd name="T75" fmla="*/ 34 h 1187"/>
                <a:gd name="T76" fmla="*/ 85 w 906"/>
                <a:gd name="T77" fmla="*/ 16 h 1187"/>
                <a:gd name="T78" fmla="*/ 116 w 906"/>
                <a:gd name="T79" fmla="*/ 5 h 1187"/>
                <a:gd name="T80" fmla="*/ 150 w 906"/>
                <a:gd name="T81" fmla="*/ 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6" h="1187">
                  <a:moveTo>
                    <a:pt x="150" y="149"/>
                  </a:moveTo>
                  <a:lnTo>
                    <a:pt x="150" y="1038"/>
                  </a:lnTo>
                  <a:lnTo>
                    <a:pt x="756" y="1038"/>
                  </a:lnTo>
                  <a:lnTo>
                    <a:pt x="756" y="816"/>
                  </a:lnTo>
                  <a:lnTo>
                    <a:pt x="302" y="149"/>
                  </a:lnTo>
                  <a:lnTo>
                    <a:pt x="150" y="149"/>
                  </a:lnTo>
                  <a:close/>
                  <a:moveTo>
                    <a:pt x="150" y="0"/>
                  </a:moveTo>
                  <a:lnTo>
                    <a:pt x="302" y="0"/>
                  </a:lnTo>
                  <a:lnTo>
                    <a:pt x="332" y="3"/>
                  </a:lnTo>
                  <a:lnTo>
                    <a:pt x="360" y="12"/>
                  </a:lnTo>
                  <a:lnTo>
                    <a:pt x="385" y="27"/>
                  </a:lnTo>
                  <a:lnTo>
                    <a:pt x="409" y="44"/>
                  </a:lnTo>
                  <a:lnTo>
                    <a:pt x="428" y="67"/>
                  </a:lnTo>
                  <a:lnTo>
                    <a:pt x="881" y="734"/>
                  </a:lnTo>
                  <a:lnTo>
                    <a:pt x="895" y="759"/>
                  </a:lnTo>
                  <a:lnTo>
                    <a:pt x="904" y="787"/>
                  </a:lnTo>
                  <a:lnTo>
                    <a:pt x="906" y="816"/>
                  </a:lnTo>
                  <a:lnTo>
                    <a:pt x="906" y="1038"/>
                  </a:lnTo>
                  <a:lnTo>
                    <a:pt x="902" y="1073"/>
                  </a:lnTo>
                  <a:lnTo>
                    <a:pt x="892" y="1103"/>
                  </a:lnTo>
                  <a:lnTo>
                    <a:pt x="874" y="1131"/>
                  </a:lnTo>
                  <a:lnTo>
                    <a:pt x="850" y="1155"/>
                  </a:lnTo>
                  <a:lnTo>
                    <a:pt x="822" y="1172"/>
                  </a:lnTo>
                  <a:lnTo>
                    <a:pt x="790" y="1182"/>
                  </a:lnTo>
                  <a:lnTo>
                    <a:pt x="756" y="1187"/>
                  </a:lnTo>
                  <a:lnTo>
                    <a:pt x="150" y="1187"/>
                  </a:lnTo>
                  <a:lnTo>
                    <a:pt x="116" y="1182"/>
                  </a:lnTo>
                  <a:lnTo>
                    <a:pt x="85" y="1172"/>
                  </a:lnTo>
                  <a:lnTo>
                    <a:pt x="56" y="1155"/>
                  </a:lnTo>
                  <a:lnTo>
                    <a:pt x="32" y="1131"/>
                  </a:lnTo>
                  <a:lnTo>
                    <a:pt x="15" y="1103"/>
                  </a:lnTo>
                  <a:lnTo>
                    <a:pt x="4" y="1073"/>
                  </a:lnTo>
                  <a:lnTo>
                    <a:pt x="0" y="1038"/>
                  </a:lnTo>
                  <a:lnTo>
                    <a:pt x="0" y="149"/>
                  </a:lnTo>
                  <a:lnTo>
                    <a:pt x="4" y="116"/>
                  </a:lnTo>
                  <a:lnTo>
                    <a:pt x="15" y="83"/>
                  </a:lnTo>
                  <a:lnTo>
                    <a:pt x="32" y="56"/>
                  </a:lnTo>
                  <a:lnTo>
                    <a:pt x="56" y="34"/>
                  </a:lnTo>
                  <a:lnTo>
                    <a:pt x="85" y="16"/>
                  </a:lnTo>
                  <a:lnTo>
                    <a:pt x="116" y="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>
                <a:solidFill>
                  <a:schemeClr val="bg1"/>
                </a:solidFill>
              </a:endParaRPr>
            </a:p>
          </p:txBody>
        </p:sp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6717" y="6983"/>
              <a:ext cx="1613" cy="1284"/>
            </a:xfrm>
            <a:custGeom>
              <a:avLst/>
              <a:gdLst>
                <a:gd name="T0" fmla="*/ 3414 w 4838"/>
                <a:gd name="T1" fmla="*/ 3052 h 3853"/>
                <a:gd name="T2" fmla="*/ 3331 w 4838"/>
                <a:gd name="T3" fmla="*/ 3308 h 3853"/>
                <a:gd name="T4" fmla="*/ 3490 w 4838"/>
                <a:gd name="T5" fmla="*/ 3523 h 3853"/>
                <a:gd name="T6" fmla="*/ 3767 w 4838"/>
                <a:gd name="T7" fmla="*/ 3523 h 3853"/>
                <a:gd name="T8" fmla="*/ 3927 w 4838"/>
                <a:gd name="T9" fmla="*/ 3308 h 3853"/>
                <a:gd name="T10" fmla="*/ 3842 w 4838"/>
                <a:gd name="T11" fmla="*/ 3052 h 3853"/>
                <a:gd name="T12" fmla="*/ 1663 w 4838"/>
                <a:gd name="T13" fmla="*/ 2964 h 3853"/>
                <a:gd name="T14" fmla="*/ 1419 w 4838"/>
                <a:gd name="T15" fmla="*/ 3085 h 3853"/>
                <a:gd name="T16" fmla="*/ 1376 w 4838"/>
                <a:gd name="T17" fmla="*/ 3354 h 3853"/>
                <a:gd name="T18" fmla="*/ 1568 w 4838"/>
                <a:gd name="T19" fmla="*/ 3542 h 3853"/>
                <a:gd name="T20" fmla="*/ 1842 w 4838"/>
                <a:gd name="T21" fmla="*/ 3500 h 3853"/>
                <a:gd name="T22" fmla="*/ 1966 w 4838"/>
                <a:gd name="T23" fmla="*/ 3260 h 3853"/>
                <a:gd name="T24" fmla="*/ 1842 w 4838"/>
                <a:gd name="T25" fmla="*/ 3021 h 3853"/>
                <a:gd name="T26" fmla="*/ 3175 w 4838"/>
                <a:gd name="T27" fmla="*/ 2075 h 3853"/>
                <a:gd name="T28" fmla="*/ 3042 w 4838"/>
                <a:gd name="T29" fmla="*/ 2389 h 3853"/>
                <a:gd name="T30" fmla="*/ 2721 w 4838"/>
                <a:gd name="T31" fmla="*/ 2520 h 3853"/>
                <a:gd name="T32" fmla="*/ 813 w 4838"/>
                <a:gd name="T33" fmla="*/ 3079 h 3853"/>
                <a:gd name="T34" fmla="*/ 1133 w 4838"/>
                <a:gd name="T35" fmla="*/ 2980 h 3853"/>
                <a:gd name="T36" fmla="*/ 1446 w 4838"/>
                <a:gd name="T37" fmla="*/ 2707 h 3853"/>
                <a:gd name="T38" fmla="*/ 1881 w 4838"/>
                <a:gd name="T39" fmla="*/ 2707 h 3853"/>
                <a:gd name="T40" fmla="*/ 2193 w 4838"/>
                <a:gd name="T41" fmla="*/ 2980 h 3853"/>
                <a:gd name="T42" fmla="*/ 3136 w 4838"/>
                <a:gd name="T43" fmla="*/ 2920 h 3853"/>
                <a:gd name="T44" fmla="*/ 3480 w 4838"/>
                <a:gd name="T45" fmla="*/ 2685 h 3853"/>
                <a:gd name="T46" fmla="*/ 3912 w 4838"/>
                <a:gd name="T47" fmla="*/ 2736 h 3853"/>
                <a:gd name="T48" fmla="*/ 4189 w 4838"/>
                <a:gd name="T49" fmla="*/ 3044 h 3853"/>
                <a:gd name="T50" fmla="*/ 4503 w 4838"/>
                <a:gd name="T51" fmla="*/ 3057 h 3853"/>
                <a:gd name="T52" fmla="*/ 4525 w 4838"/>
                <a:gd name="T53" fmla="*/ 2019 h 3853"/>
                <a:gd name="T54" fmla="*/ 3809 w 4838"/>
                <a:gd name="T55" fmla="*/ 1041 h 3853"/>
                <a:gd name="T56" fmla="*/ 359 w 4838"/>
                <a:gd name="T57" fmla="*/ 330 h 3853"/>
                <a:gd name="T58" fmla="*/ 307 w 4838"/>
                <a:gd name="T59" fmla="*/ 2109 h 3853"/>
                <a:gd name="T60" fmla="*/ 453 w 4838"/>
                <a:gd name="T61" fmla="*/ 2223 h 3853"/>
                <a:gd name="T62" fmla="*/ 2858 w 4838"/>
                <a:gd name="T63" fmla="*/ 2140 h 3853"/>
                <a:gd name="T64" fmla="*/ 2840 w 4838"/>
                <a:gd name="T65" fmla="*/ 352 h 3853"/>
                <a:gd name="T66" fmla="*/ 453 w 4838"/>
                <a:gd name="T67" fmla="*/ 0 h 3853"/>
                <a:gd name="T68" fmla="*/ 2999 w 4838"/>
                <a:gd name="T69" fmla="*/ 94 h 3853"/>
                <a:gd name="T70" fmla="*/ 3172 w 4838"/>
                <a:gd name="T71" fmla="*/ 384 h 3853"/>
                <a:gd name="T72" fmla="*/ 3945 w 4838"/>
                <a:gd name="T73" fmla="*/ 771 h 3853"/>
                <a:gd name="T74" fmla="*/ 4762 w 4838"/>
                <a:gd name="T75" fmla="*/ 1829 h 3853"/>
                <a:gd name="T76" fmla="*/ 4838 w 4838"/>
                <a:gd name="T77" fmla="*/ 2964 h 3853"/>
                <a:gd name="T78" fmla="*/ 4706 w 4838"/>
                <a:gd name="T79" fmla="*/ 3278 h 3853"/>
                <a:gd name="T80" fmla="*/ 4384 w 4838"/>
                <a:gd name="T81" fmla="*/ 3408 h 3853"/>
                <a:gd name="T82" fmla="*/ 4028 w 4838"/>
                <a:gd name="T83" fmla="*/ 3704 h 3853"/>
                <a:gd name="T84" fmla="*/ 3629 w 4838"/>
                <a:gd name="T85" fmla="*/ 3853 h 3853"/>
                <a:gd name="T86" fmla="*/ 3230 w 4838"/>
                <a:gd name="T87" fmla="*/ 3704 h 3853"/>
                <a:gd name="T88" fmla="*/ 2247 w 4838"/>
                <a:gd name="T89" fmla="*/ 3408 h 3853"/>
                <a:gd name="T90" fmla="*/ 2006 w 4838"/>
                <a:gd name="T91" fmla="*/ 3748 h 3853"/>
                <a:gd name="T92" fmla="*/ 1587 w 4838"/>
                <a:gd name="T93" fmla="*/ 3848 h 3853"/>
                <a:gd name="T94" fmla="*/ 1214 w 4838"/>
                <a:gd name="T95" fmla="*/ 3654 h 3853"/>
                <a:gd name="T96" fmla="*/ 846 w 4838"/>
                <a:gd name="T97" fmla="*/ 3405 h 3853"/>
                <a:gd name="T98" fmla="*/ 548 w 4838"/>
                <a:gd name="T99" fmla="*/ 3235 h 3853"/>
                <a:gd name="T100" fmla="*/ 453 w 4838"/>
                <a:gd name="T101" fmla="*/ 2520 h 3853"/>
                <a:gd name="T102" fmla="*/ 133 w 4838"/>
                <a:gd name="T103" fmla="*/ 2389 h 3853"/>
                <a:gd name="T104" fmla="*/ 0 w 4838"/>
                <a:gd name="T105" fmla="*/ 2075 h 3853"/>
                <a:gd name="T106" fmla="*/ 95 w 4838"/>
                <a:gd name="T107" fmla="*/ 174 h 3853"/>
                <a:gd name="T108" fmla="*/ 392 w 4838"/>
                <a:gd name="T109" fmla="*/ 5 h 3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38" h="3853">
                  <a:moveTo>
                    <a:pt x="3629" y="2964"/>
                  </a:moveTo>
                  <a:lnTo>
                    <a:pt x="3580" y="2968"/>
                  </a:lnTo>
                  <a:lnTo>
                    <a:pt x="3534" y="2979"/>
                  </a:lnTo>
                  <a:lnTo>
                    <a:pt x="3490" y="2998"/>
                  </a:lnTo>
                  <a:lnTo>
                    <a:pt x="3450" y="3021"/>
                  </a:lnTo>
                  <a:lnTo>
                    <a:pt x="3414" y="3052"/>
                  </a:lnTo>
                  <a:lnTo>
                    <a:pt x="3385" y="3085"/>
                  </a:lnTo>
                  <a:lnTo>
                    <a:pt x="3361" y="3125"/>
                  </a:lnTo>
                  <a:lnTo>
                    <a:pt x="3342" y="3167"/>
                  </a:lnTo>
                  <a:lnTo>
                    <a:pt x="3331" y="3212"/>
                  </a:lnTo>
                  <a:lnTo>
                    <a:pt x="3327" y="3260"/>
                  </a:lnTo>
                  <a:lnTo>
                    <a:pt x="3331" y="3308"/>
                  </a:lnTo>
                  <a:lnTo>
                    <a:pt x="3342" y="3354"/>
                  </a:lnTo>
                  <a:lnTo>
                    <a:pt x="3361" y="3396"/>
                  </a:lnTo>
                  <a:lnTo>
                    <a:pt x="3385" y="3435"/>
                  </a:lnTo>
                  <a:lnTo>
                    <a:pt x="3414" y="3470"/>
                  </a:lnTo>
                  <a:lnTo>
                    <a:pt x="3450" y="3500"/>
                  </a:lnTo>
                  <a:lnTo>
                    <a:pt x="3490" y="3523"/>
                  </a:lnTo>
                  <a:lnTo>
                    <a:pt x="3534" y="3542"/>
                  </a:lnTo>
                  <a:lnTo>
                    <a:pt x="3580" y="3552"/>
                  </a:lnTo>
                  <a:lnTo>
                    <a:pt x="3629" y="3556"/>
                  </a:lnTo>
                  <a:lnTo>
                    <a:pt x="3678" y="3552"/>
                  </a:lnTo>
                  <a:lnTo>
                    <a:pt x="3724" y="3542"/>
                  </a:lnTo>
                  <a:lnTo>
                    <a:pt x="3767" y="3523"/>
                  </a:lnTo>
                  <a:lnTo>
                    <a:pt x="3808" y="3500"/>
                  </a:lnTo>
                  <a:lnTo>
                    <a:pt x="3842" y="3470"/>
                  </a:lnTo>
                  <a:lnTo>
                    <a:pt x="3873" y="3435"/>
                  </a:lnTo>
                  <a:lnTo>
                    <a:pt x="3897" y="3396"/>
                  </a:lnTo>
                  <a:lnTo>
                    <a:pt x="3916" y="3354"/>
                  </a:lnTo>
                  <a:lnTo>
                    <a:pt x="3927" y="3308"/>
                  </a:lnTo>
                  <a:lnTo>
                    <a:pt x="3931" y="3260"/>
                  </a:lnTo>
                  <a:lnTo>
                    <a:pt x="3927" y="3212"/>
                  </a:lnTo>
                  <a:lnTo>
                    <a:pt x="3916" y="3167"/>
                  </a:lnTo>
                  <a:lnTo>
                    <a:pt x="3897" y="3125"/>
                  </a:lnTo>
                  <a:lnTo>
                    <a:pt x="3873" y="3085"/>
                  </a:lnTo>
                  <a:lnTo>
                    <a:pt x="3842" y="3052"/>
                  </a:lnTo>
                  <a:lnTo>
                    <a:pt x="3808" y="3021"/>
                  </a:lnTo>
                  <a:lnTo>
                    <a:pt x="3767" y="2998"/>
                  </a:lnTo>
                  <a:lnTo>
                    <a:pt x="3724" y="2979"/>
                  </a:lnTo>
                  <a:lnTo>
                    <a:pt x="3678" y="2968"/>
                  </a:lnTo>
                  <a:lnTo>
                    <a:pt x="3629" y="2964"/>
                  </a:lnTo>
                  <a:close/>
                  <a:moveTo>
                    <a:pt x="1663" y="2964"/>
                  </a:moveTo>
                  <a:lnTo>
                    <a:pt x="1614" y="2968"/>
                  </a:lnTo>
                  <a:lnTo>
                    <a:pt x="1568" y="2979"/>
                  </a:lnTo>
                  <a:lnTo>
                    <a:pt x="1525" y="2998"/>
                  </a:lnTo>
                  <a:lnTo>
                    <a:pt x="1485" y="3021"/>
                  </a:lnTo>
                  <a:lnTo>
                    <a:pt x="1449" y="3052"/>
                  </a:lnTo>
                  <a:lnTo>
                    <a:pt x="1419" y="3085"/>
                  </a:lnTo>
                  <a:lnTo>
                    <a:pt x="1394" y="3125"/>
                  </a:lnTo>
                  <a:lnTo>
                    <a:pt x="1376" y="3167"/>
                  </a:lnTo>
                  <a:lnTo>
                    <a:pt x="1364" y="3212"/>
                  </a:lnTo>
                  <a:lnTo>
                    <a:pt x="1361" y="3260"/>
                  </a:lnTo>
                  <a:lnTo>
                    <a:pt x="1364" y="3308"/>
                  </a:lnTo>
                  <a:lnTo>
                    <a:pt x="1376" y="3354"/>
                  </a:lnTo>
                  <a:lnTo>
                    <a:pt x="1394" y="3396"/>
                  </a:lnTo>
                  <a:lnTo>
                    <a:pt x="1419" y="3435"/>
                  </a:lnTo>
                  <a:lnTo>
                    <a:pt x="1449" y="3470"/>
                  </a:lnTo>
                  <a:lnTo>
                    <a:pt x="1485" y="3500"/>
                  </a:lnTo>
                  <a:lnTo>
                    <a:pt x="1525" y="3523"/>
                  </a:lnTo>
                  <a:lnTo>
                    <a:pt x="1568" y="3542"/>
                  </a:lnTo>
                  <a:lnTo>
                    <a:pt x="1614" y="3552"/>
                  </a:lnTo>
                  <a:lnTo>
                    <a:pt x="1663" y="3556"/>
                  </a:lnTo>
                  <a:lnTo>
                    <a:pt x="1712" y="3552"/>
                  </a:lnTo>
                  <a:lnTo>
                    <a:pt x="1759" y="3542"/>
                  </a:lnTo>
                  <a:lnTo>
                    <a:pt x="1802" y="3523"/>
                  </a:lnTo>
                  <a:lnTo>
                    <a:pt x="1842" y="3500"/>
                  </a:lnTo>
                  <a:lnTo>
                    <a:pt x="1878" y="3470"/>
                  </a:lnTo>
                  <a:lnTo>
                    <a:pt x="1908" y="3435"/>
                  </a:lnTo>
                  <a:lnTo>
                    <a:pt x="1933" y="3396"/>
                  </a:lnTo>
                  <a:lnTo>
                    <a:pt x="1951" y="3354"/>
                  </a:lnTo>
                  <a:lnTo>
                    <a:pt x="1963" y="3308"/>
                  </a:lnTo>
                  <a:lnTo>
                    <a:pt x="1966" y="3260"/>
                  </a:lnTo>
                  <a:lnTo>
                    <a:pt x="1963" y="3212"/>
                  </a:lnTo>
                  <a:lnTo>
                    <a:pt x="1951" y="3167"/>
                  </a:lnTo>
                  <a:lnTo>
                    <a:pt x="1933" y="3125"/>
                  </a:lnTo>
                  <a:lnTo>
                    <a:pt x="1908" y="3085"/>
                  </a:lnTo>
                  <a:lnTo>
                    <a:pt x="1878" y="3052"/>
                  </a:lnTo>
                  <a:lnTo>
                    <a:pt x="1842" y="3021"/>
                  </a:lnTo>
                  <a:lnTo>
                    <a:pt x="1802" y="2998"/>
                  </a:lnTo>
                  <a:lnTo>
                    <a:pt x="1759" y="2979"/>
                  </a:lnTo>
                  <a:lnTo>
                    <a:pt x="1712" y="2968"/>
                  </a:lnTo>
                  <a:lnTo>
                    <a:pt x="1663" y="2964"/>
                  </a:lnTo>
                  <a:close/>
                  <a:moveTo>
                    <a:pt x="3175" y="1038"/>
                  </a:moveTo>
                  <a:lnTo>
                    <a:pt x="3175" y="2075"/>
                  </a:lnTo>
                  <a:lnTo>
                    <a:pt x="3172" y="2135"/>
                  </a:lnTo>
                  <a:lnTo>
                    <a:pt x="3160" y="2194"/>
                  </a:lnTo>
                  <a:lnTo>
                    <a:pt x="3139" y="2248"/>
                  </a:lnTo>
                  <a:lnTo>
                    <a:pt x="3114" y="2299"/>
                  </a:lnTo>
                  <a:lnTo>
                    <a:pt x="3081" y="2347"/>
                  </a:lnTo>
                  <a:lnTo>
                    <a:pt x="3042" y="2389"/>
                  </a:lnTo>
                  <a:lnTo>
                    <a:pt x="2999" y="2427"/>
                  </a:lnTo>
                  <a:lnTo>
                    <a:pt x="2950" y="2459"/>
                  </a:lnTo>
                  <a:lnTo>
                    <a:pt x="2898" y="2485"/>
                  </a:lnTo>
                  <a:lnTo>
                    <a:pt x="2841" y="2504"/>
                  </a:lnTo>
                  <a:lnTo>
                    <a:pt x="2783" y="2516"/>
                  </a:lnTo>
                  <a:lnTo>
                    <a:pt x="2721" y="2520"/>
                  </a:lnTo>
                  <a:lnTo>
                    <a:pt x="756" y="2520"/>
                  </a:lnTo>
                  <a:lnTo>
                    <a:pt x="756" y="2964"/>
                  </a:lnTo>
                  <a:lnTo>
                    <a:pt x="759" y="2998"/>
                  </a:lnTo>
                  <a:lnTo>
                    <a:pt x="771" y="3030"/>
                  </a:lnTo>
                  <a:lnTo>
                    <a:pt x="789" y="3057"/>
                  </a:lnTo>
                  <a:lnTo>
                    <a:pt x="813" y="3079"/>
                  </a:lnTo>
                  <a:lnTo>
                    <a:pt x="841" y="3097"/>
                  </a:lnTo>
                  <a:lnTo>
                    <a:pt x="873" y="3109"/>
                  </a:lnTo>
                  <a:lnTo>
                    <a:pt x="907" y="3113"/>
                  </a:lnTo>
                  <a:lnTo>
                    <a:pt x="1080" y="3113"/>
                  </a:lnTo>
                  <a:lnTo>
                    <a:pt x="1102" y="3044"/>
                  </a:lnTo>
                  <a:lnTo>
                    <a:pt x="1133" y="2980"/>
                  </a:lnTo>
                  <a:lnTo>
                    <a:pt x="1170" y="2920"/>
                  </a:lnTo>
                  <a:lnTo>
                    <a:pt x="1214" y="2866"/>
                  </a:lnTo>
                  <a:lnTo>
                    <a:pt x="1264" y="2817"/>
                  </a:lnTo>
                  <a:lnTo>
                    <a:pt x="1319" y="2773"/>
                  </a:lnTo>
                  <a:lnTo>
                    <a:pt x="1380" y="2736"/>
                  </a:lnTo>
                  <a:lnTo>
                    <a:pt x="1446" y="2707"/>
                  </a:lnTo>
                  <a:lnTo>
                    <a:pt x="1516" y="2685"/>
                  </a:lnTo>
                  <a:lnTo>
                    <a:pt x="1587" y="2672"/>
                  </a:lnTo>
                  <a:lnTo>
                    <a:pt x="1663" y="2668"/>
                  </a:lnTo>
                  <a:lnTo>
                    <a:pt x="1739" y="2672"/>
                  </a:lnTo>
                  <a:lnTo>
                    <a:pt x="1811" y="2685"/>
                  </a:lnTo>
                  <a:lnTo>
                    <a:pt x="1881" y="2707"/>
                  </a:lnTo>
                  <a:lnTo>
                    <a:pt x="1946" y="2736"/>
                  </a:lnTo>
                  <a:lnTo>
                    <a:pt x="2007" y="2773"/>
                  </a:lnTo>
                  <a:lnTo>
                    <a:pt x="2062" y="2817"/>
                  </a:lnTo>
                  <a:lnTo>
                    <a:pt x="2113" y="2866"/>
                  </a:lnTo>
                  <a:lnTo>
                    <a:pt x="2156" y="2920"/>
                  </a:lnTo>
                  <a:lnTo>
                    <a:pt x="2193" y="2980"/>
                  </a:lnTo>
                  <a:lnTo>
                    <a:pt x="2225" y="3044"/>
                  </a:lnTo>
                  <a:lnTo>
                    <a:pt x="2247" y="3113"/>
                  </a:lnTo>
                  <a:lnTo>
                    <a:pt x="3045" y="3113"/>
                  </a:lnTo>
                  <a:lnTo>
                    <a:pt x="3068" y="3044"/>
                  </a:lnTo>
                  <a:lnTo>
                    <a:pt x="3097" y="2980"/>
                  </a:lnTo>
                  <a:lnTo>
                    <a:pt x="3136" y="2920"/>
                  </a:lnTo>
                  <a:lnTo>
                    <a:pt x="3179" y="2866"/>
                  </a:lnTo>
                  <a:lnTo>
                    <a:pt x="3230" y="2817"/>
                  </a:lnTo>
                  <a:lnTo>
                    <a:pt x="3285" y="2773"/>
                  </a:lnTo>
                  <a:lnTo>
                    <a:pt x="3346" y="2736"/>
                  </a:lnTo>
                  <a:lnTo>
                    <a:pt x="3412" y="2707"/>
                  </a:lnTo>
                  <a:lnTo>
                    <a:pt x="3480" y="2685"/>
                  </a:lnTo>
                  <a:lnTo>
                    <a:pt x="3553" y="2672"/>
                  </a:lnTo>
                  <a:lnTo>
                    <a:pt x="3629" y="2668"/>
                  </a:lnTo>
                  <a:lnTo>
                    <a:pt x="3705" y="2672"/>
                  </a:lnTo>
                  <a:lnTo>
                    <a:pt x="3776" y="2685"/>
                  </a:lnTo>
                  <a:lnTo>
                    <a:pt x="3846" y="2707"/>
                  </a:lnTo>
                  <a:lnTo>
                    <a:pt x="3912" y="2736"/>
                  </a:lnTo>
                  <a:lnTo>
                    <a:pt x="3971" y="2773"/>
                  </a:lnTo>
                  <a:lnTo>
                    <a:pt x="4028" y="2817"/>
                  </a:lnTo>
                  <a:lnTo>
                    <a:pt x="4079" y="2866"/>
                  </a:lnTo>
                  <a:lnTo>
                    <a:pt x="4122" y="2920"/>
                  </a:lnTo>
                  <a:lnTo>
                    <a:pt x="4159" y="2980"/>
                  </a:lnTo>
                  <a:lnTo>
                    <a:pt x="4189" y="3044"/>
                  </a:lnTo>
                  <a:lnTo>
                    <a:pt x="4211" y="3113"/>
                  </a:lnTo>
                  <a:lnTo>
                    <a:pt x="4384" y="3113"/>
                  </a:lnTo>
                  <a:lnTo>
                    <a:pt x="4420" y="3109"/>
                  </a:lnTo>
                  <a:lnTo>
                    <a:pt x="4451" y="3097"/>
                  </a:lnTo>
                  <a:lnTo>
                    <a:pt x="4479" y="3079"/>
                  </a:lnTo>
                  <a:lnTo>
                    <a:pt x="4503" y="3057"/>
                  </a:lnTo>
                  <a:lnTo>
                    <a:pt x="4521" y="3030"/>
                  </a:lnTo>
                  <a:lnTo>
                    <a:pt x="4531" y="2998"/>
                  </a:lnTo>
                  <a:lnTo>
                    <a:pt x="4536" y="2964"/>
                  </a:lnTo>
                  <a:lnTo>
                    <a:pt x="4536" y="2075"/>
                  </a:lnTo>
                  <a:lnTo>
                    <a:pt x="4533" y="2046"/>
                  </a:lnTo>
                  <a:lnTo>
                    <a:pt x="4525" y="2019"/>
                  </a:lnTo>
                  <a:lnTo>
                    <a:pt x="4510" y="1994"/>
                  </a:lnTo>
                  <a:lnTo>
                    <a:pt x="3906" y="1104"/>
                  </a:lnTo>
                  <a:lnTo>
                    <a:pt x="3887" y="1082"/>
                  </a:lnTo>
                  <a:lnTo>
                    <a:pt x="3864" y="1063"/>
                  </a:lnTo>
                  <a:lnTo>
                    <a:pt x="3837" y="1050"/>
                  </a:lnTo>
                  <a:lnTo>
                    <a:pt x="3809" y="1041"/>
                  </a:lnTo>
                  <a:lnTo>
                    <a:pt x="3779" y="1038"/>
                  </a:lnTo>
                  <a:lnTo>
                    <a:pt x="3175" y="1038"/>
                  </a:lnTo>
                  <a:close/>
                  <a:moveTo>
                    <a:pt x="453" y="298"/>
                  </a:moveTo>
                  <a:lnTo>
                    <a:pt x="418" y="301"/>
                  </a:lnTo>
                  <a:lnTo>
                    <a:pt x="387" y="313"/>
                  </a:lnTo>
                  <a:lnTo>
                    <a:pt x="359" y="330"/>
                  </a:lnTo>
                  <a:lnTo>
                    <a:pt x="335" y="352"/>
                  </a:lnTo>
                  <a:lnTo>
                    <a:pt x="319" y="380"/>
                  </a:lnTo>
                  <a:lnTo>
                    <a:pt x="307" y="411"/>
                  </a:lnTo>
                  <a:lnTo>
                    <a:pt x="302" y="446"/>
                  </a:lnTo>
                  <a:lnTo>
                    <a:pt x="302" y="2075"/>
                  </a:lnTo>
                  <a:lnTo>
                    <a:pt x="307" y="2109"/>
                  </a:lnTo>
                  <a:lnTo>
                    <a:pt x="319" y="2140"/>
                  </a:lnTo>
                  <a:lnTo>
                    <a:pt x="335" y="2167"/>
                  </a:lnTo>
                  <a:lnTo>
                    <a:pt x="359" y="2191"/>
                  </a:lnTo>
                  <a:lnTo>
                    <a:pt x="387" y="2208"/>
                  </a:lnTo>
                  <a:lnTo>
                    <a:pt x="418" y="2220"/>
                  </a:lnTo>
                  <a:lnTo>
                    <a:pt x="453" y="2223"/>
                  </a:lnTo>
                  <a:lnTo>
                    <a:pt x="2721" y="2223"/>
                  </a:lnTo>
                  <a:lnTo>
                    <a:pt x="2756" y="2220"/>
                  </a:lnTo>
                  <a:lnTo>
                    <a:pt x="2788" y="2208"/>
                  </a:lnTo>
                  <a:lnTo>
                    <a:pt x="2816" y="2191"/>
                  </a:lnTo>
                  <a:lnTo>
                    <a:pt x="2840" y="2167"/>
                  </a:lnTo>
                  <a:lnTo>
                    <a:pt x="2858" y="2140"/>
                  </a:lnTo>
                  <a:lnTo>
                    <a:pt x="2868" y="2109"/>
                  </a:lnTo>
                  <a:lnTo>
                    <a:pt x="2872" y="2075"/>
                  </a:lnTo>
                  <a:lnTo>
                    <a:pt x="2872" y="446"/>
                  </a:lnTo>
                  <a:lnTo>
                    <a:pt x="2868" y="411"/>
                  </a:lnTo>
                  <a:lnTo>
                    <a:pt x="2858" y="380"/>
                  </a:lnTo>
                  <a:lnTo>
                    <a:pt x="2840" y="352"/>
                  </a:lnTo>
                  <a:lnTo>
                    <a:pt x="2816" y="330"/>
                  </a:lnTo>
                  <a:lnTo>
                    <a:pt x="2788" y="313"/>
                  </a:lnTo>
                  <a:lnTo>
                    <a:pt x="2756" y="301"/>
                  </a:lnTo>
                  <a:lnTo>
                    <a:pt x="2721" y="298"/>
                  </a:lnTo>
                  <a:lnTo>
                    <a:pt x="453" y="298"/>
                  </a:lnTo>
                  <a:close/>
                  <a:moveTo>
                    <a:pt x="453" y="0"/>
                  </a:moveTo>
                  <a:lnTo>
                    <a:pt x="2721" y="0"/>
                  </a:lnTo>
                  <a:lnTo>
                    <a:pt x="2783" y="5"/>
                  </a:lnTo>
                  <a:lnTo>
                    <a:pt x="2841" y="17"/>
                  </a:lnTo>
                  <a:lnTo>
                    <a:pt x="2898" y="35"/>
                  </a:lnTo>
                  <a:lnTo>
                    <a:pt x="2950" y="62"/>
                  </a:lnTo>
                  <a:lnTo>
                    <a:pt x="2999" y="94"/>
                  </a:lnTo>
                  <a:lnTo>
                    <a:pt x="3042" y="132"/>
                  </a:lnTo>
                  <a:lnTo>
                    <a:pt x="3081" y="174"/>
                  </a:lnTo>
                  <a:lnTo>
                    <a:pt x="3114" y="221"/>
                  </a:lnTo>
                  <a:lnTo>
                    <a:pt x="3139" y="272"/>
                  </a:lnTo>
                  <a:lnTo>
                    <a:pt x="3160" y="327"/>
                  </a:lnTo>
                  <a:lnTo>
                    <a:pt x="3172" y="384"/>
                  </a:lnTo>
                  <a:lnTo>
                    <a:pt x="3175" y="446"/>
                  </a:lnTo>
                  <a:lnTo>
                    <a:pt x="3175" y="742"/>
                  </a:lnTo>
                  <a:lnTo>
                    <a:pt x="3779" y="742"/>
                  </a:lnTo>
                  <a:lnTo>
                    <a:pt x="3836" y="745"/>
                  </a:lnTo>
                  <a:lnTo>
                    <a:pt x="3891" y="755"/>
                  </a:lnTo>
                  <a:lnTo>
                    <a:pt x="3945" y="771"/>
                  </a:lnTo>
                  <a:lnTo>
                    <a:pt x="3994" y="794"/>
                  </a:lnTo>
                  <a:lnTo>
                    <a:pt x="4041" y="822"/>
                  </a:lnTo>
                  <a:lnTo>
                    <a:pt x="4085" y="857"/>
                  </a:lnTo>
                  <a:lnTo>
                    <a:pt x="4123" y="895"/>
                  </a:lnTo>
                  <a:lnTo>
                    <a:pt x="4158" y="940"/>
                  </a:lnTo>
                  <a:lnTo>
                    <a:pt x="4762" y="1829"/>
                  </a:lnTo>
                  <a:lnTo>
                    <a:pt x="4789" y="1874"/>
                  </a:lnTo>
                  <a:lnTo>
                    <a:pt x="4811" y="1922"/>
                  </a:lnTo>
                  <a:lnTo>
                    <a:pt x="4826" y="1972"/>
                  </a:lnTo>
                  <a:lnTo>
                    <a:pt x="4835" y="2023"/>
                  </a:lnTo>
                  <a:lnTo>
                    <a:pt x="4838" y="2075"/>
                  </a:lnTo>
                  <a:lnTo>
                    <a:pt x="4838" y="2964"/>
                  </a:lnTo>
                  <a:lnTo>
                    <a:pt x="4835" y="3024"/>
                  </a:lnTo>
                  <a:lnTo>
                    <a:pt x="4823" y="3082"/>
                  </a:lnTo>
                  <a:lnTo>
                    <a:pt x="4802" y="3136"/>
                  </a:lnTo>
                  <a:lnTo>
                    <a:pt x="4777" y="3189"/>
                  </a:lnTo>
                  <a:lnTo>
                    <a:pt x="4744" y="3235"/>
                  </a:lnTo>
                  <a:lnTo>
                    <a:pt x="4706" y="3278"/>
                  </a:lnTo>
                  <a:lnTo>
                    <a:pt x="4662" y="3316"/>
                  </a:lnTo>
                  <a:lnTo>
                    <a:pt x="4613" y="3348"/>
                  </a:lnTo>
                  <a:lnTo>
                    <a:pt x="4561" y="3373"/>
                  </a:lnTo>
                  <a:lnTo>
                    <a:pt x="4505" y="3392"/>
                  </a:lnTo>
                  <a:lnTo>
                    <a:pt x="4446" y="3405"/>
                  </a:lnTo>
                  <a:lnTo>
                    <a:pt x="4384" y="3408"/>
                  </a:lnTo>
                  <a:lnTo>
                    <a:pt x="4211" y="3408"/>
                  </a:lnTo>
                  <a:lnTo>
                    <a:pt x="4189" y="3476"/>
                  </a:lnTo>
                  <a:lnTo>
                    <a:pt x="4159" y="3540"/>
                  </a:lnTo>
                  <a:lnTo>
                    <a:pt x="4122" y="3600"/>
                  </a:lnTo>
                  <a:lnTo>
                    <a:pt x="4077" y="3654"/>
                  </a:lnTo>
                  <a:lnTo>
                    <a:pt x="4028" y="3704"/>
                  </a:lnTo>
                  <a:lnTo>
                    <a:pt x="3971" y="3748"/>
                  </a:lnTo>
                  <a:lnTo>
                    <a:pt x="3910" y="3784"/>
                  </a:lnTo>
                  <a:lnTo>
                    <a:pt x="3845" y="3813"/>
                  </a:lnTo>
                  <a:lnTo>
                    <a:pt x="3776" y="3835"/>
                  </a:lnTo>
                  <a:lnTo>
                    <a:pt x="3703" y="3848"/>
                  </a:lnTo>
                  <a:lnTo>
                    <a:pt x="3629" y="3853"/>
                  </a:lnTo>
                  <a:lnTo>
                    <a:pt x="3553" y="3848"/>
                  </a:lnTo>
                  <a:lnTo>
                    <a:pt x="3480" y="3835"/>
                  </a:lnTo>
                  <a:lnTo>
                    <a:pt x="3412" y="3813"/>
                  </a:lnTo>
                  <a:lnTo>
                    <a:pt x="3346" y="3784"/>
                  </a:lnTo>
                  <a:lnTo>
                    <a:pt x="3285" y="3748"/>
                  </a:lnTo>
                  <a:lnTo>
                    <a:pt x="3230" y="3704"/>
                  </a:lnTo>
                  <a:lnTo>
                    <a:pt x="3179" y="3654"/>
                  </a:lnTo>
                  <a:lnTo>
                    <a:pt x="3136" y="3600"/>
                  </a:lnTo>
                  <a:lnTo>
                    <a:pt x="3097" y="3540"/>
                  </a:lnTo>
                  <a:lnTo>
                    <a:pt x="3068" y="3476"/>
                  </a:lnTo>
                  <a:lnTo>
                    <a:pt x="3045" y="3408"/>
                  </a:lnTo>
                  <a:lnTo>
                    <a:pt x="2247" y="3408"/>
                  </a:lnTo>
                  <a:lnTo>
                    <a:pt x="2225" y="3476"/>
                  </a:lnTo>
                  <a:lnTo>
                    <a:pt x="2193" y="3540"/>
                  </a:lnTo>
                  <a:lnTo>
                    <a:pt x="2156" y="3600"/>
                  </a:lnTo>
                  <a:lnTo>
                    <a:pt x="2112" y="3654"/>
                  </a:lnTo>
                  <a:lnTo>
                    <a:pt x="2062" y="3704"/>
                  </a:lnTo>
                  <a:lnTo>
                    <a:pt x="2006" y="3748"/>
                  </a:lnTo>
                  <a:lnTo>
                    <a:pt x="1945" y="3784"/>
                  </a:lnTo>
                  <a:lnTo>
                    <a:pt x="1881" y="3813"/>
                  </a:lnTo>
                  <a:lnTo>
                    <a:pt x="1811" y="3835"/>
                  </a:lnTo>
                  <a:lnTo>
                    <a:pt x="1739" y="3848"/>
                  </a:lnTo>
                  <a:lnTo>
                    <a:pt x="1663" y="3853"/>
                  </a:lnTo>
                  <a:lnTo>
                    <a:pt x="1587" y="3848"/>
                  </a:lnTo>
                  <a:lnTo>
                    <a:pt x="1516" y="3835"/>
                  </a:lnTo>
                  <a:lnTo>
                    <a:pt x="1446" y="3813"/>
                  </a:lnTo>
                  <a:lnTo>
                    <a:pt x="1380" y="3784"/>
                  </a:lnTo>
                  <a:lnTo>
                    <a:pt x="1319" y="3748"/>
                  </a:lnTo>
                  <a:lnTo>
                    <a:pt x="1264" y="3704"/>
                  </a:lnTo>
                  <a:lnTo>
                    <a:pt x="1214" y="3654"/>
                  </a:lnTo>
                  <a:lnTo>
                    <a:pt x="1170" y="3600"/>
                  </a:lnTo>
                  <a:lnTo>
                    <a:pt x="1133" y="3540"/>
                  </a:lnTo>
                  <a:lnTo>
                    <a:pt x="1102" y="3476"/>
                  </a:lnTo>
                  <a:lnTo>
                    <a:pt x="1080" y="3408"/>
                  </a:lnTo>
                  <a:lnTo>
                    <a:pt x="907" y="3408"/>
                  </a:lnTo>
                  <a:lnTo>
                    <a:pt x="846" y="3405"/>
                  </a:lnTo>
                  <a:lnTo>
                    <a:pt x="786" y="3392"/>
                  </a:lnTo>
                  <a:lnTo>
                    <a:pt x="731" y="3373"/>
                  </a:lnTo>
                  <a:lnTo>
                    <a:pt x="679" y="3348"/>
                  </a:lnTo>
                  <a:lnTo>
                    <a:pt x="630" y="3316"/>
                  </a:lnTo>
                  <a:lnTo>
                    <a:pt x="587" y="3278"/>
                  </a:lnTo>
                  <a:lnTo>
                    <a:pt x="548" y="3235"/>
                  </a:lnTo>
                  <a:lnTo>
                    <a:pt x="515" y="3189"/>
                  </a:lnTo>
                  <a:lnTo>
                    <a:pt x="488" y="3136"/>
                  </a:lnTo>
                  <a:lnTo>
                    <a:pt x="469" y="3082"/>
                  </a:lnTo>
                  <a:lnTo>
                    <a:pt x="457" y="3024"/>
                  </a:lnTo>
                  <a:lnTo>
                    <a:pt x="453" y="2964"/>
                  </a:lnTo>
                  <a:lnTo>
                    <a:pt x="453" y="2520"/>
                  </a:lnTo>
                  <a:lnTo>
                    <a:pt x="392" y="2516"/>
                  </a:lnTo>
                  <a:lnTo>
                    <a:pt x="334" y="2504"/>
                  </a:lnTo>
                  <a:lnTo>
                    <a:pt x="277" y="2485"/>
                  </a:lnTo>
                  <a:lnTo>
                    <a:pt x="225" y="2459"/>
                  </a:lnTo>
                  <a:lnTo>
                    <a:pt x="177" y="2427"/>
                  </a:lnTo>
                  <a:lnTo>
                    <a:pt x="133" y="2389"/>
                  </a:lnTo>
                  <a:lnTo>
                    <a:pt x="95" y="2347"/>
                  </a:lnTo>
                  <a:lnTo>
                    <a:pt x="63" y="2299"/>
                  </a:lnTo>
                  <a:lnTo>
                    <a:pt x="36" y="2248"/>
                  </a:lnTo>
                  <a:lnTo>
                    <a:pt x="16" y="2194"/>
                  </a:lnTo>
                  <a:lnTo>
                    <a:pt x="4" y="2135"/>
                  </a:lnTo>
                  <a:lnTo>
                    <a:pt x="0" y="2075"/>
                  </a:lnTo>
                  <a:lnTo>
                    <a:pt x="0" y="446"/>
                  </a:lnTo>
                  <a:lnTo>
                    <a:pt x="4" y="384"/>
                  </a:lnTo>
                  <a:lnTo>
                    <a:pt x="16" y="327"/>
                  </a:lnTo>
                  <a:lnTo>
                    <a:pt x="36" y="272"/>
                  </a:lnTo>
                  <a:lnTo>
                    <a:pt x="63" y="221"/>
                  </a:lnTo>
                  <a:lnTo>
                    <a:pt x="95" y="174"/>
                  </a:lnTo>
                  <a:lnTo>
                    <a:pt x="133" y="132"/>
                  </a:lnTo>
                  <a:lnTo>
                    <a:pt x="177" y="94"/>
                  </a:lnTo>
                  <a:lnTo>
                    <a:pt x="225" y="62"/>
                  </a:lnTo>
                  <a:lnTo>
                    <a:pt x="277" y="35"/>
                  </a:lnTo>
                  <a:lnTo>
                    <a:pt x="334" y="17"/>
                  </a:lnTo>
                  <a:lnTo>
                    <a:pt x="392" y="5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>
                <a:solidFill>
                  <a:schemeClr val="bg1"/>
                </a:solidFill>
              </a:endParaRPr>
            </a:p>
          </p:txBody>
        </p:sp>
      </p:grpSp>
      <p:sp>
        <p:nvSpPr>
          <p:cNvPr id="26" name="Freeform 17"/>
          <p:cNvSpPr>
            <a:spLocks noChangeAspect="1" noEditPoints="1"/>
          </p:cNvSpPr>
          <p:nvPr/>
        </p:nvSpPr>
        <p:spPr bwMode="auto">
          <a:xfrm>
            <a:off x="9404506" y="1695805"/>
            <a:ext cx="244452" cy="276434"/>
          </a:xfrm>
          <a:custGeom>
            <a:avLst/>
            <a:gdLst>
              <a:gd name="T0" fmla="*/ 707 w 2827"/>
              <a:gd name="T1" fmla="*/ 2997 h 3197"/>
              <a:gd name="T2" fmla="*/ 2153 w 2827"/>
              <a:gd name="T3" fmla="*/ 2698 h 3197"/>
              <a:gd name="T4" fmla="*/ 550 w 2827"/>
              <a:gd name="T5" fmla="*/ 1598 h 3197"/>
              <a:gd name="T6" fmla="*/ 2165 w 2827"/>
              <a:gd name="T7" fmla="*/ 2598 h 3197"/>
              <a:gd name="T8" fmla="*/ 550 w 2827"/>
              <a:gd name="T9" fmla="*/ 1598 h 3197"/>
              <a:gd name="T10" fmla="*/ 539 w 2827"/>
              <a:gd name="T11" fmla="*/ 1499 h 3197"/>
              <a:gd name="T12" fmla="*/ 2322 w 2827"/>
              <a:gd name="T13" fmla="*/ 1199 h 3197"/>
              <a:gd name="T14" fmla="*/ 202 w 2827"/>
              <a:gd name="T15" fmla="*/ 700 h 3197"/>
              <a:gd name="T16" fmla="*/ 2625 w 2827"/>
              <a:gd name="T17" fmla="*/ 999 h 3197"/>
              <a:gd name="T18" fmla="*/ 202 w 2827"/>
              <a:gd name="T19" fmla="*/ 700 h 3197"/>
              <a:gd name="T20" fmla="*/ 404 w 2827"/>
              <a:gd name="T21" fmla="*/ 500 h 3197"/>
              <a:gd name="T22" fmla="*/ 2322 w 2827"/>
              <a:gd name="T23" fmla="*/ 200 h 3197"/>
              <a:gd name="T24" fmla="*/ 505 w 2827"/>
              <a:gd name="T25" fmla="*/ 0 h 3197"/>
              <a:gd name="T26" fmla="*/ 2354 w 2827"/>
              <a:gd name="T27" fmla="*/ 2 h 3197"/>
              <a:gd name="T28" fmla="*/ 2414 w 2827"/>
              <a:gd name="T29" fmla="*/ 22 h 3197"/>
              <a:gd name="T30" fmla="*/ 2464 w 2827"/>
              <a:gd name="T31" fmla="*/ 57 h 3197"/>
              <a:gd name="T32" fmla="*/ 2501 w 2827"/>
              <a:gd name="T33" fmla="*/ 107 h 3197"/>
              <a:gd name="T34" fmla="*/ 2637 w 2827"/>
              <a:gd name="T35" fmla="*/ 502 h 3197"/>
              <a:gd name="T36" fmla="*/ 2703 w 2827"/>
              <a:gd name="T37" fmla="*/ 517 h 3197"/>
              <a:gd name="T38" fmla="*/ 2760 w 2827"/>
              <a:gd name="T39" fmla="*/ 552 h 3197"/>
              <a:gd name="T40" fmla="*/ 2801 w 2827"/>
              <a:gd name="T41" fmla="*/ 602 h 3197"/>
              <a:gd name="T42" fmla="*/ 2824 w 2827"/>
              <a:gd name="T43" fmla="*/ 665 h 3197"/>
              <a:gd name="T44" fmla="*/ 2827 w 2827"/>
              <a:gd name="T45" fmla="*/ 999 h 3197"/>
              <a:gd name="T46" fmla="*/ 2816 w 2827"/>
              <a:gd name="T47" fmla="*/ 1062 h 3197"/>
              <a:gd name="T48" fmla="*/ 2787 w 2827"/>
              <a:gd name="T49" fmla="*/ 1117 h 3197"/>
              <a:gd name="T50" fmla="*/ 2744 w 2827"/>
              <a:gd name="T51" fmla="*/ 1161 h 3197"/>
              <a:gd name="T52" fmla="*/ 2689 w 2827"/>
              <a:gd name="T53" fmla="*/ 1188 h 3197"/>
              <a:gd name="T54" fmla="*/ 2625 w 2827"/>
              <a:gd name="T55" fmla="*/ 1199 h 3197"/>
              <a:gd name="T56" fmla="*/ 2522 w 2827"/>
              <a:gd name="T57" fmla="*/ 1221 h 3197"/>
              <a:gd name="T58" fmla="*/ 2315 w 2827"/>
              <a:gd name="T59" fmla="*/ 3052 h 3197"/>
              <a:gd name="T60" fmla="*/ 2287 w 2827"/>
              <a:gd name="T61" fmla="*/ 3110 h 3197"/>
              <a:gd name="T62" fmla="*/ 2242 w 2827"/>
              <a:gd name="T63" fmla="*/ 3156 h 3197"/>
              <a:gd name="T64" fmla="*/ 2186 w 2827"/>
              <a:gd name="T65" fmla="*/ 3186 h 3197"/>
              <a:gd name="T66" fmla="*/ 2120 w 2827"/>
              <a:gd name="T67" fmla="*/ 3197 h 3197"/>
              <a:gd name="T68" fmla="*/ 674 w 2827"/>
              <a:gd name="T69" fmla="*/ 3194 h 3197"/>
              <a:gd name="T70" fmla="*/ 612 w 2827"/>
              <a:gd name="T71" fmla="*/ 3174 h 3197"/>
              <a:gd name="T72" fmla="*/ 561 w 2827"/>
              <a:gd name="T73" fmla="*/ 3135 h 3197"/>
              <a:gd name="T74" fmla="*/ 524 w 2827"/>
              <a:gd name="T75" fmla="*/ 3083 h 3197"/>
              <a:gd name="T76" fmla="*/ 507 w 2827"/>
              <a:gd name="T77" fmla="*/ 3020 h 3197"/>
              <a:gd name="T78" fmla="*/ 307 w 2827"/>
              <a:gd name="T79" fmla="*/ 1199 h 3197"/>
              <a:gd name="T80" fmla="*/ 166 w 2827"/>
              <a:gd name="T81" fmla="*/ 1196 h 3197"/>
              <a:gd name="T82" fmla="*/ 101 w 2827"/>
              <a:gd name="T83" fmla="*/ 1172 h 3197"/>
              <a:gd name="T84" fmla="*/ 48 w 2827"/>
              <a:gd name="T85" fmla="*/ 1128 h 3197"/>
              <a:gd name="T86" fmla="*/ 13 w 2827"/>
              <a:gd name="T87" fmla="*/ 1069 h 3197"/>
              <a:gd name="T88" fmla="*/ 0 w 2827"/>
              <a:gd name="T89" fmla="*/ 999 h 3197"/>
              <a:gd name="T90" fmla="*/ 3 w 2827"/>
              <a:gd name="T91" fmla="*/ 665 h 3197"/>
              <a:gd name="T92" fmla="*/ 26 w 2827"/>
              <a:gd name="T93" fmla="*/ 603 h 3197"/>
              <a:gd name="T94" fmla="*/ 67 w 2827"/>
              <a:gd name="T95" fmla="*/ 552 h 3197"/>
              <a:gd name="T96" fmla="*/ 124 w 2827"/>
              <a:gd name="T97" fmla="*/ 517 h 3197"/>
              <a:gd name="T98" fmla="*/ 190 w 2827"/>
              <a:gd name="T99" fmla="*/ 502 h 3197"/>
              <a:gd name="T100" fmla="*/ 326 w 2827"/>
              <a:gd name="T101" fmla="*/ 107 h 3197"/>
              <a:gd name="T102" fmla="*/ 363 w 2827"/>
              <a:gd name="T103" fmla="*/ 57 h 3197"/>
              <a:gd name="T104" fmla="*/ 413 w 2827"/>
              <a:gd name="T105" fmla="*/ 22 h 3197"/>
              <a:gd name="T106" fmla="*/ 473 w 2827"/>
              <a:gd name="T107" fmla="*/ 2 h 3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27" h="3197">
                <a:moveTo>
                  <a:pt x="673" y="2698"/>
                </a:moveTo>
                <a:lnTo>
                  <a:pt x="707" y="2997"/>
                </a:lnTo>
                <a:lnTo>
                  <a:pt x="2120" y="2997"/>
                </a:lnTo>
                <a:lnTo>
                  <a:pt x="2153" y="2698"/>
                </a:lnTo>
                <a:lnTo>
                  <a:pt x="673" y="2698"/>
                </a:lnTo>
                <a:close/>
                <a:moveTo>
                  <a:pt x="550" y="1598"/>
                </a:moveTo>
                <a:lnTo>
                  <a:pt x="662" y="2598"/>
                </a:lnTo>
                <a:lnTo>
                  <a:pt x="2165" y="2598"/>
                </a:lnTo>
                <a:lnTo>
                  <a:pt x="2277" y="1598"/>
                </a:lnTo>
                <a:lnTo>
                  <a:pt x="550" y="1598"/>
                </a:lnTo>
                <a:close/>
                <a:moveTo>
                  <a:pt x="505" y="1199"/>
                </a:moveTo>
                <a:lnTo>
                  <a:pt x="539" y="1499"/>
                </a:lnTo>
                <a:lnTo>
                  <a:pt x="2289" y="1499"/>
                </a:lnTo>
                <a:lnTo>
                  <a:pt x="2322" y="1199"/>
                </a:lnTo>
                <a:lnTo>
                  <a:pt x="505" y="1199"/>
                </a:lnTo>
                <a:close/>
                <a:moveTo>
                  <a:pt x="202" y="700"/>
                </a:moveTo>
                <a:lnTo>
                  <a:pt x="202" y="999"/>
                </a:lnTo>
                <a:lnTo>
                  <a:pt x="2625" y="999"/>
                </a:lnTo>
                <a:lnTo>
                  <a:pt x="2625" y="700"/>
                </a:lnTo>
                <a:lnTo>
                  <a:pt x="202" y="700"/>
                </a:lnTo>
                <a:close/>
                <a:moveTo>
                  <a:pt x="505" y="200"/>
                </a:moveTo>
                <a:lnTo>
                  <a:pt x="404" y="500"/>
                </a:lnTo>
                <a:lnTo>
                  <a:pt x="2423" y="500"/>
                </a:lnTo>
                <a:lnTo>
                  <a:pt x="2322" y="200"/>
                </a:lnTo>
                <a:lnTo>
                  <a:pt x="505" y="200"/>
                </a:lnTo>
                <a:close/>
                <a:moveTo>
                  <a:pt x="505" y="0"/>
                </a:moveTo>
                <a:lnTo>
                  <a:pt x="2322" y="0"/>
                </a:lnTo>
                <a:lnTo>
                  <a:pt x="2354" y="2"/>
                </a:lnTo>
                <a:lnTo>
                  <a:pt x="2385" y="10"/>
                </a:lnTo>
                <a:lnTo>
                  <a:pt x="2414" y="22"/>
                </a:lnTo>
                <a:lnTo>
                  <a:pt x="2440" y="38"/>
                </a:lnTo>
                <a:lnTo>
                  <a:pt x="2464" y="57"/>
                </a:lnTo>
                <a:lnTo>
                  <a:pt x="2484" y="81"/>
                </a:lnTo>
                <a:lnTo>
                  <a:pt x="2501" y="107"/>
                </a:lnTo>
                <a:lnTo>
                  <a:pt x="2514" y="137"/>
                </a:lnTo>
                <a:lnTo>
                  <a:pt x="2637" y="502"/>
                </a:lnTo>
                <a:lnTo>
                  <a:pt x="2671" y="507"/>
                </a:lnTo>
                <a:lnTo>
                  <a:pt x="2703" y="517"/>
                </a:lnTo>
                <a:lnTo>
                  <a:pt x="2733" y="532"/>
                </a:lnTo>
                <a:lnTo>
                  <a:pt x="2760" y="552"/>
                </a:lnTo>
                <a:lnTo>
                  <a:pt x="2782" y="575"/>
                </a:lnTo>
                <a:lnTo>
                  <a:pt x="2801" y="602"/>
                </a:lnTo>
                <a:lnTo>
                  <a:pt x="2815" y="633"/>
                </a:lnTo>
                <a:lnTo>
                  <a:pt x="2824" y="665"/>
                </a:lnTo>
                <a:lnTo>
                  <a:pt x="2827" y="700"/>
                </a:lnTo>
                <a:lnTo>
                  <a:pt x="2827" y="999"/>
                </a:lnTo>
                <a:lnTo>
                  <a:pt x="2824" y="1031"/>
                </a:lnTo>
                <a:lnTo>
                  <a:pt x="2816" y="1062"/>
                </a:lnTo>
                <a:lnTo>
                  <a:pt x="2804" y="1091"/>
                </a:lnTo>
                <a:lnTo>
                  <a:pt x="2787" y="1117"/>
                </a:lnTo>
                <a:lnTo>
                  <a:pt x="2768" y="1140"/>
                </a:lnTo>
                <a:lnTo>
                  <a:pt x="2744" y="1161"/>
                </a:lnTo>
                <a:lnTo>
                  <a:pt x="2718" y="1177"/>
                </a:lnTo>
                <a:lnTo>
                  <a:pt x="2689" y="1188"/>
                </a:lnTo>
                <a:lnTo>
                  <a:pt x="2657" y="1197"/>
                </a:lnTo>
                <a:lnTo>
                  <a:pt x="2625" y="1199"/>
                </a:lnTo>
                <a:lnTo>
                  <a:pt x="2521" y="1199"/>
                </a:lnTo>
                <a:lnTo>
                  <a:pt x="2522" y="1221"/>
                </a:lnTo>
                <a:lnTo>
                  <a:pt x="2321" y="3020"/>
                </a:lnTo>
                <a:lnTo>
                  <a:pt x="2315" y="3052"/>
                </a:lnTo>
                <a:lnTo>
                  <a:pt x="2303" y="3083"/>
                </a:lnTo>
                <a:lnTo>
                  <a:pt x="2287" y="3110"/>
                </a:lnTo>
                <a:lnTo>
                  <a:pt x="2267" y="3135"/>
                </a:lnTo>
                <a:lnTo>
                  <a:pt x="2242" y="3156"/>
                </a:lnTo>
                <a:lnTo>
                  <a:pt x="2215" y="3174"/>
                </a:lnTo>
                <a:lnTo>
                  <a:pt x="2186" y="3186"/>
                </a:lnTo>
                <a:lnTo>
                  <a:pt x="2153" y="3194"/>
                </a:lnTo>
                <a:lnTo>
                  <a:pt x="2120" y="3197"/>
                </a:lnTo>
                <a:lnTo>
                  <a:pt x="707" y="3197"/>
                </a:lnTo>
                <a:lnTo>
                  <a:pt x="674" y="3194"/>
                </a:lnTo>
                <a:lnTo>
                  <a:pt x="642" y="3186"/>
                </a:lnTo>
                <a:lnTo>
                  <a:pt x="612" y="3174"/>
                </a:lnTo>
                <a:lnTo>
                  <a:pt x="585" y="3156"/>
                </a:lnTo>
                <a:lnTo>
                  <a:pt x="561" y="3135"/>
                </a:lnTo>
                <a:lnTo>
                  <a:pt x="541" y="3110"/>
                </a:lnTo>
                <a:lnTo>
                  <a:pt x="524" y="3083"/>
                </a:lnTo>
                <a:lnTo>
                  <a:pt x="513" y="3052"/>
                </a:lnTo>
                <a:lnTo>
                  <a:pt x="507" y="3020"/>
                </a:lnTo>
                <a:lnTo>
                  <a:pt x="305" y="1221"/>
                </a:lnTo>
                <a:lnTo>
                  <a:pt x="307" y="1199"/>
                </a:lnTo>
                <a:lnTo>
                  <a:pt x="202" y="1199"/>
                </a:lnTo>
                <a:lnTo>
                  <a:pt x="166" y="1196"/>
                </a:lnTo>
                <a:lnTo>
                  <a:pt x="132" y="1186"/>
                </a:lnTo>
                <a:lnTo>
                  <a:pt x="101" y="1172"/>
                </a:lnTo>
                <a:lnTo>
                  <a:pt x="72" y="1152"/>
                </a:lnTo>
                <a:lnTo>
                  <a:pt x="48" y="1128"/>
                </a:lnTo>
                <a:lnTo>
                  <a:pt x="28" y="1100"/>
                </a:lnTo>
                <a:lnTo>
                  <a:pt x="13" y="1069"/>
                </a:lnTo>
                <a:lnTo>
                  <a:pt x="4" y="1035"/>
                </a:lnTo>
                <a:lnTo>
                  <a:pt x="0" y="999"/>
                </a:lnTo>
                <a:lnTo>
                  <a:pt x="0" y="700"/>
                </a:lnTo>
                <a:lnTo>
                  <a:pt x="3" y="665"/>
                </a:lnTo>
                <a:lnTo>
                  <a:pt x="12" y="633"/>
                </a:lnTo>
                <a:lnTo>
                  <a:pt x="26" y="603"/>
                </a:lnTo>
                <a:lnTo>
                  <a:pt x="44" y="575"/>
                </a:lnTo>
                <a:lnTo>
                  <a:pt x="67" y="552"/>
                </a:lnTo>
                <a:lnTo>
                  <a:pt x="94" y="532"/>
                </a:lnTo>
                <a:lnTo>
                  <a:pt x="124" y="517"/>
                </a:lnTo>
                <a:lnTo>
                  <a:pt x="156" y="507"/>
                </a:lnTo>
                <a:lnTo>
                  <a:pt x="190" y="502"/>
                </a:lnTo>
                <a:lnTo>
                  <a:pt x="314" y="137"/>
                </a:lnTo>
                <a:lnTo>
                  <a:pt x="326" y="107"/>
                </a:lnTo>
                <a:lnTo>
                  <a:pt x="343" y="81"/>
                </a:lnTo>
                <a:lnTo>
                  <a:pt x="363" y="57"/>
                </a:lnTo>
                <a:lnTo>
                  <a:pt x="387" y="38"/>
                </a:lnTo>
                <a:lnTo>
                  <a:pt x="413" y="22"/>
                </a:lnTo>
                <a:lnTo>
                  <a:pt x="442" y="10"/>
                </a:lnTo>
                <a:lnTo>
                  <a:pt x="473" y="2"/>
                </a:lnTo>
                <a:lnTo>
                  <a:pt x="50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>
              <a:solidFill>
                <a:schemeClr val="bg1"/>
              </a:solidFill>
            </a:endParaRPr>
          </a:p>
        </p:txBody>
      </p:sp>
      <p:sp>
        <p:nvSpPr>
          <p:cNvPr id="27" name="Freeform 22"/>
          <p:cNvSpPr>
            <a:spLocks noChangeAspect="1" noEditPoints="1"/>
          </p:cNvSpPr>
          <p:nvPr/>
        </p:nvSpPr>
        <p:spPr bwMode="auto">
          <a:xfrm>
            <a:off x="9681537" y="4327751"/>
            <a:ext cx="302178" cy="277823"/>
          </a:xfrm>
          <a:custGeom>
            <a:avLst/>
            <a:gdLst>
              <a:gd name="T0" fmla="*/ 4083 w 4838"/>
              <a:gd name="T1" fmla="*/ 2818 h 4448"/>
              <a:gd name="T2" fmla="*/ 4083 w 4838"/>
              <a:gd name="T3" fmla="*/ 592 h 4448"/>
              <a:gd name="T4" fmla="*/ 4177 w 4838"/>
              <a:gd name="T5" fmla="*/ 625 h 4448"/>
              <a:gd name="T6" fmla="*/ 4229 w 4838"/>
              <a:gd name="T7" fmla="*/ 707 h 4448"/>
              <a:gd name="T8" fmla="*/ 4229 w 4838"/>
              <a:gd name="T9" fmla="*/ 2851 h 4448"/>
              <a:gd name="T10" fmla="*/ 4177 w 4838"/>
              <a:gd name="T11" fmla="*/ 2933 h 4448"/>
              <a:gd name="T12" fmla="*/ 4083 w 4838"/>
              <a:gd name="T13" fmla="*/ 2965 h 4448"/>
              <a:gd name="T14" fmla="*/ 689 w 4838"/>
              <a:gd name="T15" fmla="*/ 2951 h 4448"/>
              <a:gd name="T16" fmla="*/ 619 w 4838"/>
              <a:gd name="T17" fmla="*/ 2882 h 4448"/>
              <a:gd name="T18" fmla="*/ 605 w 4838"/>
              <a:gd name="T19" fmla="*/ 741 h 4448"/>
              <a:gd name="T20" fmla="*/ 637 w 4838"/>
              <a:gd name="T21" fmla="*/ 649 h 4448"/>
              <a:gd name="T22" fmla="*/ 721 w 4838"/>
              <a:gd name="T23" fmla="*/ 597 h 4448"/>
              <a:gd name="T24" fmla="*/ 453 w 4838"/>
              <a:gd name="T25" fmla="*/ 297 h 4448"/>
              <a:gd name="T26" fmla="*/ 359 w 4838"/>
              <a:gd name="T27" fmla="*/ 329 h 4448"/>
              <a:gd name="T28" fmla="*/ 307 w 4838"/>
              <a:gd name="T29" fmla="*/ 410 h 4448"/>
              <a:gd name="T30" fmla="*/ 307 w 4838"/>
              <a:gd name="T31" fmla="*/ 3444 h 4448"/>
              <a:gd name="T32" fmla="*/ 359 w 4838"/>
              <a:gd name="T33" fmla="*/ 3526 h 4448"/>
              <a:gd name="T34" fmla="*/ 453 w 4838"/>
              <a:gd name="T35" fmla="*/ 3560 h 4448"/>
              <a:gd name="T36" fmla="*/ 4451 w 4838"/>
              <a:gd name="T37" fmla="*/ 3544 h 4448"/>
              <a:gd name="T38" fmla="*/ 4521 w 4838"/>
              <a:gd name="T39" fmla="*/ 3477 h 4448"/>
              <a:gd name="T40" fmla="*/ 4536 w 4838"/>
              <a:gd name="T41" fmla="*/ 444 h 4448"/>
              <a:gd name="T42" fmla="*/ 4503 w 4838"/>
              <a:gd name="T43" fmla="*/ 352 h 4448"/>
              <a:gd name="T44" fmla="*/ 4420 w 4838"/>
              <a:gd name="T45" fmla="*/ 301 h 4448"/>
              <a:gd name="T46" fmla="*/ 453 w 4838"/>
              <a:gd name="T47" fmla="*/ 0 h 4448"/>
              <a:gd name="T48" fmla="*/ 4505 w 4838"/>
              <a:gd name="T49" fmla="*/ 16 h 4448"/>
              <a:gd name="T50" fmla="*/ 4662 w 4838"/>
              <a:gd name="T51" fmla="*/ 92 h 4448"/>
              <a:gd name="T52" fmla="*/ 4777 w 4838"/>
              <a:gd name="T53" fmla="*/ 221 h 4448"/>
              <a:gd name="T54" fmla="*/ 4835 w 4838"/>
              <a:gd name="T55" fmla="*/ 384 h 4448"/>
              <a:gd name="T56" fmla="*/ 4835 w 4838"/>
              <a:gd name="T57" fmla="*/ 3471 h 4448"/>
              <a:gd name="T58" fmla="*/ 4777 w 4838"/>
              <a:gd name="T59" fmla="*/ 3636 h 4448"/>
              <a:gd name="T60" fmla="*/ 4662 w 4838"/>
              <a:gd name="T61" fmla="*/ 3763 h 4448"/>
              <a:gd name="T62" fmla="*/ 4506 w 4838"/>
              <a:gd name="T63" fmla="*/ 3840 h 4448"/>
              <a:gd name="T64" fmla="*/ 2872 w 4838"/>
              <a:gd name="T65" fmla="*/ 3855 h 4448"/>
              <a:gd name="T66" fmla="*/ 3849 w 4838"/>
              <a:gd name="T67" fmla="*/ 4169 h 4448"/>
              <a:gd name="T68" fmla="*/ 3916 w 4838"/>
              <a:gd name="T69" fmla="*/ 4236 h 4448"/>
              <a:gd name="T70" fmla="*/ 3927 w 4838"/>
              <a:gd name="T71" fmla="*/ 4334 h 4448"/>
              <a:gd name="T72" fmla="*/ 3875 w 4838"/>
              <a:gd name="T73" fmla="*/ 4416 h 4448"/>
              <a:gd name="T74" fmla="*/ 3779 w 4838"/>
              <a:gd name="T75" fmla="*/ 4448 h 4448"/>
              <a:gd name="T76" fmla="*/ 992 w 4838"/>
              <a:gd name="T77" fmla="*/ 4433 h 4448"/>
              <a:gd name="T78" fmla="*/ 923 w 4838"/>
              <a:gd name="T79" fmla="*/ 4366 h 4448"/>
              <a:gd name="T80" fmla="*/ 911 w 4838"/>
              <a:gd name="T81" fmla="*/ 4267 h 4448"/>
              <a:gd name="T82" fmla="*/ 962 w 4838"/>
              <a:gd name="T83" fmla="*/ 4187 h 4448"/>
              <a:gd name="T84" fmla="*/ 1966 w 4838"/>
              <a:gd name="T85" fmla="*/ 4036 h 4448"/>
              <a:gd name="T86" fmla="*/ 390 w 4838"/>
              <a:gd name="T87" fmla="*/ 3852 h 4448"/>
              <a:gd name="T88" fmla="*/ 223 w 4838"/>
              <a:gd name="T89" fmla="*/ 3795 h 4448"/>
              <a:gd name="T90" fmla="*/ 94 w 4838"/>
              <a:gd name="T91" fmla="*/ 3683 h 4448"/>
              <a:gd name="T92" fmla="*/ 16 w 4838"/>
              <a:gd name="T93" fmla="*/ 3529 h 4448"/>
              <a:gd name="T94" fmla="*/ 0 w 4838"/>
              <a:gd name="T95" fmla="*/ 444 h 4448"/>
              <a:gd name="T96" fmla="*/ 36 w 4838"/>
              <a:gd name="T97" fmla="*/ 272 h 4448"/>
              <a:gd name="T98" fmla="*/ 133 w 4838"/>
              <a:gd name="T99" fmla="*/ 130 h 4448"/>
              <a:gd name="T100" fmla="*/ 277 w 4838"/>
              <a:gd name="T101" fmla="*/ 35 h 4448"/>
              <a:gd name="T102" fmla="*/ 453 w 4838"/>
              <a:gd name="T103" fmla="*/ 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838" h="4448">
                <a:moveTo>
                  <a:pt x="756" y="741"/>
                </a:moveTo>
                <a:lnTo>
                  <a:pt x="756" y="2818"/>
                </a:lnTo>
                <a:lnTo>
                  <a:pt x="4083" y="2818"/>
                </a:lnTo>
                <a:lnTo>
                  <a:pt x="4083" y="741"/>
                </a:lnTo>
                <a:lnTo>
                  <a:pt x="756" y="741"/>
                </a:lnTo>
                <a:close/>
                <a:moveTo>
                  <a:pt x="4083" y="592"/>
                </a:moveTo>
                <a:lnTo>
                  <a:pt x="4117" y="596"/>
                </a:lnTo>
                <a:lnTo>
                  <a:pt x="4149" y="608"/>
                </a:lnTo>
                <a:lnTo>
                  <a:pt x="4177" y="625"/>
                </a:lnTo>
                <a:lnTo>
                  <a:pt x="4201" y="649"/>
                </a:lnTo>
                <a:lnTo>
                  <a:pt x="4219" y="675"/>
                </a:lnTo>
                <a:lnTo>
                  <a:pt x="4229" y="707"/>
                </a:lnTo>
                <a:lnTo>
                  <a:pt x="4233" y="741"/>
                </a:lnTo>
                <a:lnTo>
                  <a:pt x="4233" y="2818"/>
                </a:lnTo>
                <a:lnTo>
                  <a:pt x="4229" y="2851"/>
                </a:lnTo>
                <a:lnTo>
                  <a:pt x="4219" y="2882"/>
                </a:lnTo>
                <a:lnTo>
                  <a:pt x="4201" y="2910"/>
                </a:lnTo>
                <a:lnTo>
                  <a:pt x="4177" y="2933"/>
                </a:lnTo>
                <a:lnTo>
                  <a:pt x="4149" y="2951"/>
                </a:lnTo>
                <a:lnTo>
                  <a:pt x="4117" y="2961"/>
                </a:lnTo>
                <a:lnTo>
                  <a:pt x="4083" y="2965"/>
                </a:lnTo>
                <a:lnTo>
                  <a:pt x="756" y="2965"/>
                </a:lnTo>
                <a:lnTo>
                  <a:pt x="721" y="2961"/>
                </a:lnTo>
                <a:lnTo>
                  <a:pt x="689" y="2951"/>
                </a:lnTo>
                <a:lnTo>
                  <a:pt x="661" y="2933"/>
                </a:lnTo>
                <a:lnTo>
                  <a:pt x="637" y="2910"/>
                </a:lnTo>
                <a:lnTo>
                  <a:pt x="619" y="2882"/>
                </a:lnTo>
                <a:lnTo>
                  <a:pt x="609" y="2851"/>
                </a:lnTo>
                <a:lnTo>
                  <a:pt x="605" y="2818"/>
                </a:lnTo>
                <a:lnTo>
                  <a:pt x="605" y="741"/>
                </a:lnTo>
                <a:lnTo>
                  <a:pt x="609" y="707"/>
                </a:lnTo>
                <a:lnTo>
                  <a:pt x="619" y="675"/>
                </a:lnTo>
                <a:lnTo>
                  <a:pt x="637" y="649"/>
                </a:lnTo>
                <a:lnTo>
                  <a:pt x="661" y="625"/>
                </a:lnTo>
                <a:lnTo>
                  <a:pt x="689" y="608"/>
                </a:lnTo>
                <a:lnTo>
                  <a:pt x="721" y="597"/>
                </a:lnTo>
                <a:lnTo>
                  <a:pt x="756" y="593"/>
                </a:lnTo>
                <a:lnTo>
                  <a:pt x="4083" y="592"/>
                </a:lnTo>
                <a:close/>
                <a:moveTo>
                  <a:pt x="453" y="297"/>
                </a:moveTo>
                <a:lnTo>
                  <a:pt x="418" y="301"/>
                </a:lnTo>
                <a:lnTo>
                  <a:pt x="387" y="311"/>
                </a:lnTo>
                <a:lnTo>
                  <a:pt x="359" y="329"/>
                </a:lnTo>
                <a:lnTo>
                  <a:pt x="335" y="352"/>
                </a:lnTo>
                <a:lnTo>
                  <a:pt x="319" y="380"/>
                </a:lnTo>
                <a:lnTo>
                  <a:pt x="307" y="410"/>
                </a:lnTo>
                <a:lnTo>
                  <a:pt x="302" y="444"/>
                </a:lnTo>
                <a:lnTo>
                  <a:pt x="302" y="3411"/>
                </a:lnTo>
                <a:lnTo>
                  <a:pt x="307" y="3444"/>
                </a:lnTo>
                <a:lnTo>
                  <a:pt x="319" y="3477"/>
                </a:lnTo>
                <a:lnTo>
                  <a:pt x="335" y="3504"/>
                </a:lnTo>
                <a:lnTo>
                  <a:pt x="359" y="3526"/>
                </a:lnTo>
                <a:lnTo>
                  <a:pt x="387" y="3544"/>
                </a:lnTo>
                <a:lnTo>
                  <a:pt x="418" y="3555"/>
                </a:lnTo>
                <a:lnTo>
                  <a:pt x="453" y="3560"/>
                </a:lnTo>
                <a:lnTo>
                  <a:pt x="4384" y="3560"/>
                </a:lnTo>
                <a:lnTo>
                  <a:pt x="4420" y="3555"/>
                </a:lnTo>
                <a:lnTo>
                  <a:pt x="4451" y="3544"/>
                </a:lnTo>
                <a:lnTo>
                  <a:pt x="4479" y="3526"/>
                </a:lnTo>
                <a:lnTo>
                  <a:pt x="4503" y="3504"/>
                </a:lnTo>
                <a:lnTo>
                  <a:pt x="4521" y="3477"/>
                </a:lnTo>
                <a:lnTo>
                  <a:pt x="4531" y="3444"/>
                </a:lnTo>
                <a:lnTo>
                  <a:pt x="4536" y="3411"/>
                </a:lnTo>
                <a:lnTo>
                  <a:pt x="4536" y="444"/>
                </a:lnTo>
                <a:lnTo>
                  <a:pt x="4531" y="410"/>
                </a:lnTo>
                <a:lnTo>
                  <a:pt x="4521" y="380"/>
                </a:lnTo>
                <a:lnTo>
                  <a:pt x="4503" y="352"/>
                </a:lnTo>
                <a:lnTo>
                  <a:pt x="4479" y="329"/>
                </a:lnTo>
                <a:lnTo>
                  <a:pt x="4451" y="311"/>
                </a:lnTo>
                <a:lnTo>
                  <a:pt x="4420" y="301"/>
                </a:lnTo>
                <a:lnTo>
                  <a:pt x="4384" y="297"/>
                </a:lnTo>
                <a:lnTo>
                  <a:pt x="453" y="297"/>
                </a:lnTo>
                <a:close/>
                <a:moveTo>
                  <a:pt x="453" y="0"/>
                </a:moveTo>
                <a:lnTo>
                  <a:pt x="4384" y="0"/>
                </a:lnTo>
                <a:lnTo>
                  <a:pt x="4446" y="4"/>
                </a:lnTo>
                <a:lnTo>
                  <a:pt x="4505" y="16"/>
                </a:lnTo>
                <a:lnTo>
                  <a:pt x="4561" y="35"/>
                </a:lnTo>
                <a:lnTo>
                  <a:pt x="4613" y="60"/>
                </a:lnTo>
                <a:lnTo>
                  <a:pt x="4662" y="92"/>
                </a:lnTo>
                <a:lnTo>
                  <a:pt x="4706" y="130"/>
                </a:lnTo>
                <a:lnTo>
                  <a:pt x="4744" y="172"/>
                </a:lnTo>
                <a:lnTo>
                  <a:pt x="4777" y="221"/>
                </a:lnTo>
                <a:lnTo>
                  <a:pt x="4802" y="272"/>
                </a:lnTo>
                <a:lnTo>
                  <a:pt x="4823" y="326"/>
                </a:lnTo>
                <a:lnTo>
                  <a:pt x="4835" y="384"/>
                </a:lnTo>
                <a:lnTo>
                  <a:pt x="4838" y="444"/>
                </a:lnTo>
                <a:lnTo>
                  <a:pt x="4838" y="3411"/>
                </a:lnTo>
                <a:lnTo>
                  <a:pt x="4835" y="3471"/>
                </a:lnTo>
                <a:lnTo>
                  <a:pt x="4823" y="3529"/>
                </a:lnTo>
                <a:lnTo>
                  <a:pt x="4804" y="3585"/>
                </a:lnTo>
                <a:lnTo>
                  <a:pt x="4777" y="3636"/>
                </a:lnTo>
                <a:lnTo>
                  <a:pt x="4744" y="3683"/>
                </a:lnTo>
                <a:lnTo>
                  <a:pt x="4707" y="3725"/>
                </a:lnTo>
                <a:lnTo>
                  <a:pt x="4662" y="3763"/>
                </a:lnTo>
                <a:lnTo>
                  <a:pt x="4615" y="3795"/>
                </a:lnTo>
                <a:lnTo>
                  <a:pt x="4563" y="3821"/>
                </a:lnTo>
                <a:lnTo>
                  <a:pt x="4506" y="3840"/>
                </a:lnTo>
                <a:lnTo>
                  <a:pt x="4448" y="3852"/>
                </a:lnTo>
                <a:lnTo>
                  <a:pt x="4387" y="3855"/>
                </a:lnTo>
                <a:lnTo>
                  <a:pt x="2872" y="3855"/>
                </a:lnTo>
                <a:lnTo>
                  <a:pt x="2872" y="4036"/>
                </a:lnTo>
                <a:lnTo>
                  <a:pt x="3817" y="4157"/>
                </a:lnTo>
                <a:lnTo>
                  <a:pt x="3849" y="4169"/>
                </a:lnTo>
                <a:lnTo>
                  <a:pt x="3876" y="4187"/>
                </a:lnTo>
                <a:lnTo>
                  <a:pt x="3900" y="4208"/>
                </a:lnTo>
                <a:lnTo>
                  <a:pt x="3916" y="4236"/>
                </a:lnTo>
                <a:lnTo>
                  <a:pt x="3928" y="4267"/>
                </a:lnTo>
                <a:lnTo>
                  <a:pt x="3931" y="4300"/>
                </a:lnTo>
                <a:lnTo>
                  <a:pt x="3927" y="4334"/>
                </a:lnTo>
                <a:lnTo>
                  <a:pt x="3916" y="4366"/>
                </a:lnTo>
                <a:lnTo>
                  <a:pt x="3898" y="4394"/>
                </a:lnTo>
                <a:lnTo>
                  <a:pt x="3875" y="4416"/>
                </a:lnTo>
                <a:lnTo>
                  <a:pt x="3846" y="4433"/>
                </a:lnTo>
                <a:lnTo>
                  <a:pt x="3815" y="4445"/>
                </a:lnTo>
                <a:lnTo>
                  <a:pt x="3779" y="4448"/>
                </a:lnTo>
                <a:lnTo>
                  <a:pt x="1059" y="4448"/>
                </a:lnTo>
                <a:lnTo>
                  <a:pt x="1024" y="4445"/>
                </a:lnTo>
                <a:lnTo>
                  <a:pt x="992" y="4433"/>
                </a:lnTo>
                <a:lnTo>
                  <a:pt x="963" y="4416"/>
                </a:lnTo>
                <a:lnTo>
                  <a:pt x="941" y="4394"/>
                </a:lnTo>
                <a:lnTo>
                  <a:pt x="923" y="4366"/>
                </a:lnTo>
                <a:lnTo>
                  <a:pt x="911" y="4334"/>
                </a:lnTo>
                <a:lnTo>
                  <a:pt x="907" y="4300"/>
                </a:lnTo>
                <a:lnTo>
                  <a:pt x="911" y="4267"/>
                </a:lnTo>
                <a:lnTo>
                  <a:pt x="922" y="4236"/>
                </a:lnTo>
                <a:lnTo>
                  <a:pt x="940" y="4208"/>
                </a:lnTo>
                <a:lnTo>
                  <a:pt x="962" y="4187"/>
                </a:lnTo>
                <a:lnTo>
                  <a:pt x="990" y="4169"/>
                </a:lnTo>
                <a:lnTo>
                  <a:pt x="1022" y="4157"/>
                </a:lnTo>
                <a:lnTo>
                  <a:pt x="1966" y="4036"/>
                </a:lnTo>
                <a:lnTo>
                  <a:pt x="1966" y="3855"/>
                </a:lnTo>
                <a:lnTo>
                  <a:pt x="451" y="3855"/>
                </a:lnTo>
                <a:lnTo>
                  <a:pt x="390" y="3852"/>
                </a:lnTo>
                <a:lnTo>
                  <a:pt x="332" y="3840"/>
                </a:lnTo>
                <a:lnTo>
                  <a:pt x="275" y="3821"/>
                </a:lnTo>
                <a:lnTo>
                  <a:pt x="223" y="3795"/>
                </a:lnTo>
                <a:lnTo>
                  <a:pt x="176" y="3763"/>
                </a:lnTo>
                <a:lnTo>
                  <a:pt x="133" y="3725"/>
                </a:lnTo>
                <a:lnTo>
                  <a:pt x="94" y="3683"/>
                </a:lnTo>
                <a:lnTo>
                  <a:pt x="61" y="3636"/>
                </a:lnTo>
                <a:lnTo>
                  <a:pt x="36" y="3585"/>
                </a:lnTo>
                <a:lnTo>
                  <a:pt x="16" y="3529"/>
                </a:lnTo>
                <a:lnTo>
                  <a:pt x="4" y="3471"/>
                </a:lnTo>
                <a:lnTo>
                  <a:pt x="0" y="3411"/>
                </a:lnTo>
                <a:lnTo>
                  <a:pt x="0" y="444"/>
                </a:lnTo>
                <a:lnTo>
                  <a:pt x="4" y="384"/>
                </a:lnTo>
                <a:lnTo>
                  <a:pt x="16" y="326"/>
                </a:lnTo>
                <a:lnTo>
                  <a:pt x="36" y="272"/>
                </a:lnTo>
                <a:lnTo>
                  <a:pt x="63" y="221"/>
                </a:lnTo>
                <a:lnTo>
                  <a:pt x="94" y="172"/>
                </a:lnTo>
                <a:lnTo>
                  <a:pt x="133" y="130"/>
                </a:lnTo>
                <a:lnTo>
                  <a:pt x="176" y="92"/>
                </a:lnTo>
                <a:lnTo>
                  <a:pt x="225" y="60"/>
                </a:lnTo>
                <a:lnTo>
                  <a:pt x="277" y="35"/>
                </a:lnTo>
                <a:lnTo>
                  <a:pt x="332" y="16"/>
                </a:lnTo>
                <a:lnTo>
                  <a:pt x="392" y="4"/>
                </a:lnTo>
                <a:lnTo>
                  <a:pt x="45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>
              <a:solidFill>
                <a:schemeClr val="bg1"/>
              </a:solidFill>
            </a:endParaRPr>
          </a:p>
        </p:txBody>
      </p:sp>
      <p:sp>
        <p:nvSpPr>
          <p:cNvPr id="28" name="35 Rectángulo"/>
          <p:cNvSpPr/>
          <p:nvPr/>
        </p:nvSpPr>
        <p:spPr>
          <a:xfrm>
            <a:off x="747369" y="5187625"/>
            <a:ext cx="2737237" cy="513031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2200" dirty="0" err="1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</a:t>
            </a:r>
            <a:r>
              <a:rPr lang="es-MX" sz="2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s-MX" sz="2200" dirty="0" err="1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by</a:t>
            </a:r>
            <a:r>
              <a:rPr lang="es-MX" sz="2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s-MX" sz="2200" dirty="0" err="1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</a:t>
            </a:r>
            <a:endParaRPr lang="es-MX" sz="220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9" name="59 Arco"/>
          <p:cNvSpPr/>
          <p:nvPr/>
        </p:nvSpPr>
        <p:spPr>
          <a:xfrm>
            <a:off x="1866020" y="5275880"/>
            <a:ext cx="1650924" cy="812519"/>
          </a:xfrm>
          <a:prstGeom prst="arc">
            <a:avLst>
              <a:gd name="adj1" fmla="val 988110"/>
              <a:gd name="adj2" fmla="val 10429378"/>
            </a:avLst>
          </a:prstGeom>
          <a:ln>
            <a:solidFill>
              <a:schemeClr val="accent5"/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508518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5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250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8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 animBg="1"/>
      <p:bldP spid="26" grpId="0" animBg="1"/>
      <p:bldP spid="27" grpId="0" animBg="1"/>
      <p:bldP spid="28" grpId="0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1" b="60428"/>
          <a:stretch/>
        </p:blipFill>
        <p:spPr>
          <a:xfrm rot="5400000" flipH="1" flipV="1">
            <a:off x="42820" y="-42819"/>
            <a:ext cx="1219200" cy="130483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333867" y="294129"/>
            <a:ext cx="4090710" cy="630942"/>
            <a:chOff x="1211907" y="354469"/>
            <a:chExt cx="4090706" cy="630943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3588043" y="731306"/>
              <a:ext cx="1714570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</a:t>
              </a:r>
              <a:r>
                <a:rPr lang="zh-CN" altLang="en-US" sz="3500" b="1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目标</a:t>
              </a:r>
              <a:endParaRPr lang="en-CA" altLang="zh-CN" sz="3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  <p:sp>
        <p:nvSpPr>
          <p:cNvPr id="32" name="Textbox 1"/>
          <p:cNvSpPr/>
          <p:nvPr/>
        </p:nvSpPr>
        <p:spPr>
          <a:xfrm>
            <a:off x="6419572" y="3266882"/>
            <a:ext cx="392577" cy="506747"/>
          </a:xfrm>
          <a:prstGeom prst="rect">
            <a:avLst/>
          </a:prstGeom>
        </p:spPr>
        <p:txBody>
          <a:bodyPr wrap="square" lIns="0" tIns="60423" rIns="0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</p:txBody>
      </p:sp>
      <p:sp>
        <p:nvSpPr>
          <p:cNvPr id="33" name="Textbox 1"/>
          <p:cNvSpPr/>
          <p:nvPr/>
        </p:nvSpPr>
        <p:spPr>
          <a:xfrm>
            <a:off x="6760731" y="3266882"/>
            <a:ext cx="392577" cy="506747"/>
          </a:xfrm>
          <a:prstGeom prst="rect">
            <a:avLst/>
          </a:prstGeom>
        </p:spPr>
        <p:txBody>
          <a:bodyPr wrap="square" lIns="0" tIns="60423" rIns="0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</p:txBody>
      </p:sp>
      <p:sp>
        <p:nvSpPr>
          <p:cNvPr id="34" name="Textbox 1"/>
          <p:cNvSpPr/>
          <p:nvPr/>
        </p:nvSpPr>
        <p:spPr>
          <a:xfrm>
            <a:off x="7101887" y="3266882"/>
            <a:ext cx="392577" cy="506747"/>
          </a:xfrm>
          <a:prstGeom prst="rect">
            <a:avLst/>
          </a:prstGeom>
        </p:spPr>
        <p:txBody>
          <a:bodyPr wrap="square" lIns="0" tIns="60423" rIns="0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</a:p>
        </p:txBody>
      </p:sp>
      <p:sp>
        <p:nvSpPr>
          <p:cNvPr id="35" name="Textbox 1"/>
          <p:cNvSpPr/>
          <p:nvPr/>
        </p:nvSpPr>
        <p:spPr>
          <a:xfrm>
            <a:off x="6078416" y="3266882"/>
            <a:ext cx="392577" cy="506747"/>
          </a:xfrm>
          <a:prstGeom prst="rect">
            <a:avLst/>
          </a:prstGeom>
        </p:spPr>
        <p:txBody>
          <a:bodyPr wrap="square" lIns="0" tIns="60423" rIns="0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</p:txBody>
      </p:sp>
      <p:sp>
        <p:nvSpPr>
          <p:cNvPr id="36" name="18 Rectángulo redondeado"/>
          <p:cNvSpPr/>
          <p:nvPr/>
        </p:nvSpPr>
        <p:spPr bwMode="auto">
          <a:xfrm>
            <a:off x="6110329" y="2386111"/>
            <a:ext cx="3745113" cy="3212268"/>
          </a:xfrm>
          <a:custGeom>
            <a:avLst/>
            <a:gdLst/>
            <a:ahLst/>
            <a:cxnLst/>
            <a:rect l="l" t="t" r="r" b="b"/>
            <a:pathLst>
              <a:path w="7491090" h="6425279">
                <a:moveTo>
                  <a:pt x="6452327" y="0"/>
                </a:moveTo>
                <a:cubicBezTo>
                  <a:pt x="7026022" y="0"/>
                  <a:pt x="7491090" y="465070"/>
                  <a:pt x="7491090" y="1038764"/>
                </a:cubicBezTo>
                <a:lnTo>
                  <a:pt x="7491090" y="1667492"/>
                </a:lnTo>
                <a:lnTo>
                  <a:pt x="6765239" y="1667492"/>
                </a:lnTo>
                <a:lnTo>
                  <a:pt x="6765239" y="1037713"/>
                </a:lnTo>
                <a:cubicBezTo>
                  <a:pt x="6765239" y="843732"/>
                  <a:pt x="6607986" y="686479"/>
                  <a:pt x="6414005" y="686479"/>
                </a:cubicBezTo>
                <a:cubicBezTo>
                  <a:pt x="6220024" y="686479"/>
                  <a:pt x="6062771" y="843732"/>
                  <a:pt x="6062771" y="1037713"/>
                </a:cubicBezTo>
                <a:lnTo>
                  <a:pt x="6062771" y="2278108"/>
                </a:lnTo>
                <a:lnTo>
                  <a:pt x="6062770" y="2278108"/>
                </a:lnTo>
                <a:lnTo>
                  <a:pt x="6062770" y="3393894"/>
                </a:lnTo>
                <a:cubicBezTo>
                  <a:pt x="6062770" y="5068082"/>
                  <a:pt x="4705573" y="6425279"/>
                  <a:pt x="3031385" y="6425279"/>
                </a:cubicBezTo>
                <a:cubicBezTo>
                  <a:pt x="1357197" y="6425279"/>
                  <a:pt x="0" y="5068082"/>
                  <a:pt x="0" y="3393894"/>
                </a:cubicBezTo>
                <a:lnTo>
                  <a:pt x="0" y="2792691"/>
                </a:lnTo>
                <a:lnTo>
                  <a:pt x="691088" y="2792691"/>
                </a:lnTo>
                <a:lnTo>
                  <a:pt x="691088" y="3433217"/>
                </a:lnTo>
                <a:cubicBezTo>
                  <a:pt x="691088" y="4737709"/>
                  <a:pt x="1748587" y="5795208"/>
                  <a:pt x="3053079" y="5795208"/>
                </a:cubicBezTo>
                <a:lnTo>
                  <a:pt x="3053078" y="5795209"/>
                </a:lnTo>
                <a:cubicBezTo>
                  <a:pt x="4357570" y="5795209"/>
                  <a:pt x="5415069" y="4737710"/>
                  <a:pt x="5415069" y="3433218"/>
                </a:cubicBezTo>
                <a:lnTo>
                  <a:pt x="5415069" y="2278108"/>
                </a:lnTo>
                <a:lnTo>
                  <a:pt x="5413563" y="2278108"/>
                </a:lnTo>
                <a:lnTo>
                  <a:pt x="5413563" y="1038764"/>
                </a:lnTo>
                <a:cubicBezTo>
                  <a:pt x="5413563" y="465070"/>
                  <a:pt x="5878633" y="0"/>
                  <a:pt x="6452327" y="0"/>
                </a:cubicBezTo>
                <a:close/>
              </a:path>
            </a:pathLst>
          </a:custGeom>
          <a:solidFill>
            <a:schemeClr val="accent1"/>
          </a:solidFill>
          <a:ln w="57150">
            <a:solidFill>
              <a:schemeClr val="bg1"/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3000" b="1">
              <a:solidFill>
                <a:schemeClr val="bg1"/>
              </a:solidFill>
              <a:latin typeface="Oswald" panose="020B0604020202020204" charset="0"/>
            </a:endParaRPr>
          </a:p>
        </p:txBody>
      </p:sp>
      <p:sp>
        <p:nvSpPr>
          <p:cNvPr id="37" name="15 Rectángulo redondeado"/>
          <p:cNvSpPr/>
          <p:nvPr/>
        </p:nvSpPr>
        <p:spPr bwMode="auto">
          <a:xfrm>
            <a:off x="6455835" y="2043176"/>
            <a:ext cx="3728500" cy="3240202"/>
          </a:xfrm>
          <a:custGeom>
            <a:avLst/>
            <a:gdLst/>
            <a:ahLst/>
            <a:cxnLst/>
            <a:rect l="l" t="t" r="r" b="b"/>
            <a:pathLst>
              <a:path w="7457863" h="6481155">
                <a:moveTo>
                  <a:pt x="5759102" y="0"/>
                </a:moveTo>
                <a:cubicBezTo>
                  <a:pt x="6697303" y="0"/>
                  <a:pt x="7457863" y="760562"/>
                  <a:pt x="7457863" y="1698762"/>
                </a:cubicBezTo>
                <a:lnTo>
                  <a:pt x="7457863" y="2353440"/>
                </a:lnTo>
                <a:lnTo>
                  <a:pt x="6800435" y="2353440"/>
                </a:lnTo>
                <a:cubicBezTo>
                  <a:pt x="6800435" y="2142503"/>
                  <a:pt x="6800435" y="1931566"/>
                  <a:pt x="6800435" y="1720629"/>
                </a:cubicBezTo>
                <a:cubicBezTo>
                  <a:pt x="6800435" y="1146935"/>
                  <a:pt x="6335363" y="681865"/>
                  <a:pt x="5761670" y="681865"/>
                </a:cubicBezTo>
                <a:cubicBezTo>
                  <a:pt x="5187976" y="681865"/>
                  <a:pt x="4722906" y="1146935"/>
                  <a:pt x="4722906" y="1720629"/>
                </a:cubicBezTo>
                <a:lnTo>
                  <a:pt x="4722906" y="2964056"/>
                </a:lnTo>
                <a:lnTo>
                  <a:pt x="4723982" y="2964056"/>
                </a:lnTo>
                <a:cubicBezTo>
                  <a:pt x="4723982" y="3349092"/>
                  <a:pt x="4723981" y="3734128"/>
                  <a:pt x="4723981" y="4119164"/>
                </a:cubicBezTo>
                <a:cubicBezTo>
                  <a:pt x="4723981" y="5423656"/>
                  <a:pt x="3666482" y="6481155"/>
                  <a:pt x="2361990" y="6481155"/>
                </a:cubicBezTo>
                <a:lnTo>
                  <a:pt x="2361991" y="6481154"/>
                </a:lnTo>
                <a:cubicBezTo>
                  <a:pt x="1057499" y="6481154"/>
                  <a:pt x="0" y="5423655"/>
                  <a:pt x="0" y="4119163"/>
                </a:cubicBezTo>
                <a:lnTo>
                  <a:pt x="0" y="3478639"/>
                </a:lnTo>
                <a:lnTo>
                  <a:pt x="666332" y="3478639"/>
                </a:lnTo>
                <a:lnTo>
                  <a:pt x="666332" y="4110432"/>
                </a:lnTo>
                <a:cubicBezTo>
                  <a:pt x="666332" y="5046803"/>
                  <a:pt x="1425411" y="5805882"/>
                  <a:pt x="2361782" y="5805882"/>
                </a:cubicBezTo>
                <a:lnTo>
                  <a:pt x="2361781" y="5805883"/>
                </a:lnTo>
                <a:cubicBezTo>
                  <a:pt x="3298152" y="5805883"/>
                  <a:pt x="4057231" y="5046804"/>
                  <a:pt x="4057231" y="4110433"/>
                </a:cubicBezTo>
                <a:cubicBezTo>
                  <a:pt x="4057231" y="3742868"/>
                  <a:pt x="4057232" y="3375302"/>
                  <a:pt x="4057232" y="3007737"/>
                </a:cubicBezTo>
                <a:lnTo>
                  <a:pt x="4055026" y="2964056"/>
                </a:lnTo>
                <a:lnTo>
                  <a:pt x="4060340" y="2964056"/>
                </a:lnTo>
                <a:lnTo>
                  <a:pt x="4060340" y="1698762"/>
                </a:lnTo>
                <a:cubicBezTo>
                  <a:pt x="4060340" y="760562"/>
                  <a:pt x="4820902" y="0"/>
                  <a:pt x="5759102" y="0"/>
                </a:cubicBezTo>
                <a:close/>
              </a:path>
            </a:pathLst>
          </a:custGeom>
          <a:solidFill>
            <a:schemeClr val="accent2"/>
          </a:solidFill>
          <a:ln w="57150">
            <a:solidFill>
              <a:schemeClr val="bg1"/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3000" b="1">
              <a:solidFill>
                <a:schemeClr val="bg1"/>
              </a:solidFill>
              <a:latin typeface="Oswald" panose="020B0604020202020204" charset="0"/>
            </a:endParaRPr>
          </a:p>
        </p:txBody>
      </p:sp>
      <p:sp>
        <p:nvSpPr>
          <p:cNvPr id="38" name="11 Rectángulo redondeado"/>
          <p:cNvSpPr/>
          <p:nvPr/>
        </p:nvSpPr>
        <p:spPr bwMode="auto">
          <a:xfrm>
            <a:off x="6788963" y="1733269"/>
            <a:ext cx="3723843" cy="3212513"/>
          </a:xfrm>
          <a:custGeom>
            <a:avLst/>
            <a:gdLst/>
            <a:ahLst/>
            <a:cxnLst/>
            <a:rect l="l" t="t" r="r" b="b"/>
            <a:pathLst>
              <a:path w="7448551" h="6425767">
                <a:moveTo>
                  <a:pt x="5090915" y="0"/>
                </a:moveTo>
                <a:cubicBezTo>
                  <a:pt x="6393001" y="0"/>
                  <a:pt x="7448551" y="1055550"/>
                  <a:pt x="7448551" y="2357636"/>
                </a:cubicBezTo>
                <a:lnTo>
                  <a:pt x="7448551" y="2973325"/>
                </a:lnTo>
                <a:lnTo>
                  <a:pt x="6788151" y="2973325"/>
                </a:lnTo>
                <a:cubicBezTo>
                  <a:pt x="6788151" y="2755904"/>
                  <a:pt x="6788151" y="2538483"/>
                  <a:pt x="6788151" y="2321062"/>
                </a:cubicBezTo>
                <a:cubicBezTo>
                  <a:pt x="6788151" y="1382862"/>
                  <a:pt x="6027591" y="622300"/>
                  <a:pt x="5089390" y="622300"/>
                </a:cubicBezTo>
                <a:cubicBezTo>
                  <a:pt x="4151190" y="622300"/>
                  <a:pt x="3390628" y="1382862"/>
                  <a:pt x="3390628" y="2321062"/>
                </a:cubicBezTo>
                <a:lnTo>
                  <a:pt x="3390628" y="3583941"/>
                </a:lnTo>
                <a:lnTo>
                  <a:pt x="3388694" y="3583941"/>
                </a:lnTo>
                <a:cubicBezTo>
                  <a:pt x="3390715" y="3598429"/>
                  <a:pt x="3390900" y="3613004"/>
                  <a:pt x="3390900" y="3627621"/>
                </a:cubicBezTo>
                <a:cubicBezTo>
                  <a:pt x="3390900" y="3995186"/>
                  <a:pt x="3390899" y="4362752"/>
                  <a:pt x="3390899" y="4730317"/>
                </a:cubicBezTo>
                <a:cubicBezTo>
                  <a:pt x="3390899" y="5666688"/>
                  <a:pt x="2631820" y="6425767"/>
                  <a:pt x="1695449" y="6425767"/>
                </a:cubicBezTo>
                <a:lnTo>
                  <a:pt x="1695450" y="6425766"/>
                </a:lnTo>
                <a:cubicBezTo>
                  <a:pt x="759079" y="6425766"/>
                  <a:pt x="0" y="5666687"/>
                  <a:pt x="0" y="4730316"/>
                </a:cubicBezTo>
                <a:lnTo>
                  <a:pt x="0" y="4098524"/>
                </a:lnTo>
                <a:lnTo>
                  <a:pt x="648972" y="4098524"/>
                </a:lnTo>
                <a:lnTo>
                  <a:pt x="648972" y="4731354"/>
                </a:lnTo>
                <a:cubicBezTo>
                  <a:pt x="648972" y="5306945"/>
                  <a:pt x="1115581" y="5773554"/>
                  <a:pt x="1691172" y="5773554"/>
                </a:cubicBezTo>
                <a:cubicBezTo>
                  <a:pt x="2266763" y="5773554"/>
                  <a:pt x="2733372" y="5306945"/>
                  <a:pt x="2733372" y="4731354"/>
                </a:cubicBezTo>
                <a:lnTo>
                  <a:pt x="2733372" y="3583941"/>
                </a:lnTo>
                <a:lnTo>
                  <a:pt x="2733279" y="3583941"/>
                </a:lnTo>
                <a:lnTo>
                  <a:pt x="2733279" y="2357636"/>
                </a:lnTo>
                <a:cubicBezTo>
                  <a:pt x="2733279" y="1055550"/>
                  <a:pt x="3788829" y="0"/>
                  <a:pt x="5090915" y="0"/>
                </a:cubicBezTo>
                <a:close/>
              </a:path>
            </a:pathLst>
          </a:custGeom>
          <a:solidFill>
            <a:schemeClr val="accent3"/>
          </a:solidFill>
          <a:ln w="57150">
            <a:solidFill>
              <a:schemeClr val="bg1"/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3000" b="1">
              <a:solidFill>
                <a:schemeClr val="bg1"/>
              </a:solidFill>
              <a:latin typeface="Oswald" panose="020B0604020202020204" charset="0"/>
            </a:endParaRPr>
          </a:p>
        </p:txBody>
      </p:sp>
      <p:sp>
        <p:nvSpPr>
          <p:cNvPr id="39" name="4 Rectángulo redondeado"/>
          <p:cNvSpPr/>
          <p:nvPr/>
        </p:nvSpPr>
        <p:spPr bwMode="auto">
          <a:xfrm>
            <a:off x="7113411" y="1386994"/>
            <a:ext cx="3739151" cy="3232719"/>
          </a:xfrm>
          <a:custGeom>
            <a:avLst/>
            <a:gdLst/>
            <a:ahLst/>
            <a:cxnLst/>
            <a:rect l="l" t="t" r="r" b="b"/>
            <a:pathLst>
              <a:path w="7479166" h="6466186">
                <a:moveTo>
                  <a:pt x="4443798" y="0"/>
                </a:moveTo>
                <a:cubicBezTo>
                  <a:pt x="6120186" y="0"/>
                  <a:pt x="7479166" y="1358981"/>
                  <a:pt x="7479166" y="3035370"/>
                </a:cubicBezTo>
                <a:lnTo>
                  <a:pt x="7479166" y="3665956"/>
                </a:lnTo>
                <a:lnTo>
                  <a:pt x="6804090" y="3665956"/>
                </a:lnTo>
                <a:lnTo>
                  <a:pt x="6804090" y="3048808"/>
                </a:lnTo>
                <a:cubicBezTo>
                  <a:pt x="6804090" y="1745848"/>
                  <a:pt x="5747834" y="689590"/>
                  <a:pt x="4444874" y="689590"/>
                </a:cubicBezTo>
                <a:cubicBezTo>
                  <a:pt x="3141914" y="689590"/>
                  <a:pt x="2085656" y="1745848"/>
                  <a:pt x="2085656" y="3048808"/>
                </a:cubicBezTo>
                <a:lnTo>
                  <a:pt x="2085656" y="4276572"/>
                </a:lnTo>
                <a:lnTo>
                  <a:pt x="2082798" y="4276572"/>
                </a:lnTo>
                <a:cubicBezTo>
                  <a:pt x="2082798" y="4659310"/>
                  <a:pt x="2082797" y="5042049"/>
                  <a:pt x="2082797" y="5424787"/>
                </a:cubicBezTo>
                <a:cubicBezTo>
                  <a:pt x="2082797" y="5999936"/>
                  <a:pt x="1616547" y="6466186"/>
                  <a:pt x="1041398" y="6466186"/>
                </a:cubicBezTo>
                <a:lnTo>
                  <a:pt x="1041399" y="6466185"/>
                </a:lnTo>
                <a:cubicBezTo>
                  <a:pt x="466250" y="6466185"/>
                  <a:pt x="0" y="5999935"/>
                  <a:pt x="0" y="5424786"/>
                </a:cubicBezTo>
                <a:lnTo>
                  <a:pt x="0" y="4791155"/>
                </a:lnTo>
                <a:lnTo>
                  <a:pt x="722628" y="4791155"/>
                </a:lnTo>
                <a:lnTo>
                  <a:pt x="722628" y="5440588"/>
                </a:lnTo>
                <a:cubicBezTo>
                  <a:pt x="722628" y="5629966"/>
                  <a:pt x="876150" y="5783488"/>
                  <a:pt x="1065528" y="5783488"/>
                </a:cubicBezTo>
                <a:lnTo>
                  <a:pt x="1065527" y="5783489"/>
                </a:lnTo>
                <a:cubicBezTo>
                  <a:pt x="1254905" y="5783489"/>
                  <a:pt x="1408427" y="5629967"/>
                  <a:pt x="1408427" y="5440589"/>
                </a:cubicBezTo>
                <a:cubicBezTo>
                  <a:pt x="1408427" y="5052583"/>
                  <a:pt x="1408427" y="4664577"/>
                  <a:pt x="1408427" y="4276571"/>
                </a:cubicBezTo>
                <a:lnTo>
                  <a:pt x="1408428" y="4276571"/>
                </a:lnTo>
                <a:lnTo>
                  <a:pt x="1408428" y="3035370"/>
                </a:lnTo>
                <a:cubicBezTo>
                  <a:pt x="1408428" y="1358981"/>
                  <a:pt x="2767409" y="0"/>
                  <a:pt x="4443798" y="0"/>
                </a:cubicBezTo>
                <a:close/>
              </a:path>
            </a:pathLst>
          </a:custGeom>
          <a:solidFill>
            <a:schemeClr val="accent4"/>
          </a:solidFill>
          <a:ln w="57150">
            <a:solidFill>
              <a:schemeClr val="bg1"/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3000" b="1">
              <a:solidFill>
                <a:schemeClr val="bg1"/>
              </a:solidFill>
              <a:latin typeface="Oswald" panose="020B0604020202020204" charset="0"/>
            </a:endParaRPr>
          </a:p>
        </p:txBody>
      </p:sp>
      <p:sp>
        <p:nvSpPr>
          <p:cNvPr id="40" name="56 Pentágono"/>
          <p:cNvSpPr/>
          <p:nvPr/>
        </p:nvSpPr>
        <p:spPr bwMode="auto">
          <a:xfrm>
            <a:off x="9320140" y="3219173"/>
            <a:ext cx="1722262" cy="134984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/>
            <a:endParaRPr lang="es-SV" sz="900">
              <a:solidFill>
                <a:schemeClr val="bg1"/>
              </a:solidFill>
            </a:endParaRPr>
          </a:p>
        </p:txBody>
      </p:sp>
      <p:sp>
        <p:nvSpPr>
          <p:cNvPr id="41" name="57 Pentágono"/>
          <p:cNvSpPr/>
          <p:nvPr/>
        </p:nvSpPr>
        <p:spPr bwMode="auto">
          <a:xfrm>
            <a:off x="5927831" y="3661791"/>
            <a:ext cx="1722262" cy="135445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/>
            <a:endParaRPr lang="es-SV" sz="9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2" name="Textbox 1"/>
          <p:cNvSpPr/>
          <p:nvPr/>
        </p:nvSpPr>
        <p:spPr>
          <a:xfrm>
            <a:off x="6876246" y="5900677"/>
            <a:ext cx="1565819" cy="3285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800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3" name="Textbox 1"/>
          <p:cNvSpPr/>
          <p:nvPr/>
        </p:nvSpPr>
        <p:spPr>
          <a:xfrm>
            <a:off x="10199947" y="5900678"/>
            <a:ext cx="1565819" cy="3285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800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4" name="76 Lágrima"/>
          <p:cNvSpPr>
            <a:spLocks noChangeAspect="1"/>
          </p:cNvSpPr>
          <p:nvPr/>
        </p:nvSpPr>
        <p:spPr bwMode="auto">
          <a:xfrm>
            <a:off x="6701527" y="6008616"/>
            <a:ext cx="143983" cy="143983"/>
          </a:xfrm>
          <a:prstGeom prst="teardrop">
            <a:avLst/>
          </a:prstGeom>
          <a:solidFill>
            <a:schemeClr val="accent3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2700" b="1">
              <a:solidFill>
                <a:schemeClr val="bg1"/>
              </a:solidFill>
              <a:latin typeface="Oswald" panose="020B0604020202020204" charset="0"/>
            </a:endParaRPr>
          </a:p>
        </p:txBody>
      </p:sp>
      <p:sp>
        <p:nvSpPr>
          <p:cNvPr id="45" name="77 Lágrima"/>
          <p:cNvSpPr>
            <a:spLocks noChangeAspect="1"/>
          </p:cNvSpPr>
          <p:nvPr/>
        </p:nvSpPr>
        <p:spPr bwMode="auto">
          <a:xfrm>
            <a:off x="10045311" y="6008616"/>
            <a:ext cx="143983" cy="143983"/>
          </a:xfrm>
          <a:prstGeom prst="teardrop">
            <a:avLst/>
          </a:prstGeom>
          <a:solidFill>
            <a:schemeClr val="accent1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2700" b="1">
              <a:solidFill>
                <a:schemeClr val="bg1"/>
              </a:solidFill>
              <a:latin typeface="Oswald" panose="020B0604020202020204" charset="0"/>
            </a:endParaRPr>
          </a:p>
        </p:txBody>
      </p:sp>
      <p:sp>
        <p:nvSpPr>
          <p:cNvPr id="46" name="Textbox 1"/>
          <p:cNvSpPr/>
          <p:nvPr/>
        </p:nvSpPr>
        <p:spPr>
          <a:xfrm>
            <a:off x="5214394" y="5900677"/>
            <a:ext cx="1565819" cy="3285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800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7" name="Textbox 1"/>
          <p:cNvSpPr/>
          <p:nvPr/>
        </p:nvSpPr>
        <p:spPr>
          <a:xfrm>
            <a:off x="8538095" y="5900677"/>
            <a:ext cx="1565819" cy="3285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800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8" name="80 Lágrima"/>
          <p:cNvSpPr>
            <a:spLocks noChangeAspect="1"/>
          </p:cNvSpPr>
          <p:nvPr/>
        </p:nvSpPr>
        <p:spPr bwMode="auto">
          <a:xfrm>
            <a:off x="5044801" y="6008616"/>
            <a:ext cx="143983" cy="143983"/>
          </a:xfrm>
          <a:prstGeom prst="teardrop">
            <a:avLst/>
          </a:prstGeom>
          <a:solidFill>
            <a:schemeClr val="accent4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2700" b="1">
              <a:solidFill>
                <a:schemeClr val="bg1"/>
              </a:solidFill>
              <a:latin typeface="Oswald" panose="020B0604020202020204" charset="0"/>
            </a:endParaRPr>
          </a:p>
        </p:txBody>
      </p:sp>
      <p:sp>
        <p:nvSpPr>
          <p:cNvPr id="49" name="81 Lágrima"/>
          <p:cNvSpPr>
            <a:spLocks noChangeAspect="1"/>
          </p:cNvSpPr>
          <p:nvPr/>
        </p:nvSpPr>
        <p:spPr bwMode="auto">
          <a:xfrm>
            <a:off x="8393835" y="6008616"/>
            <a:ext cx="143983" cy="143983"/>
          </a:xfrm>
          <a:prstGeom prst="teardrop">
            <a:avLst/>
          </a:prstGeom>
          <a:solidFill>
            <a:schemeClr val="accent2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  <a:extLst/>
        </p:spPr>
        <p:txBody>
          <a:bodyPr lIns="0" tIns="0" rIns="0" bIns="0" rtlCol="0" anchor="ctr"/>
          <a:lstStyle/>
          <a:p>
            <a:pPr algn="ctr"/>
            <a:endParaRPr lang="es-SV" sz="2700" b="1">
              <a:solidFill>
                <a:schemeClr val="bg1"/>
              </a:solidFill>
              <a:latin typeface="Oswald" panose="020B0604020202020204" charset="0"/>
            </a:endParaRPr>
          </a:p>
        </p:txBody>
      </p:sp>
      <p:grpSp>
        <p:nvGrpSpPr>
          <p:cNvPr id="50" name="Group 4"/>
          <p:cNvGrpSpPr>
            <a:grpSpLocks noChangeAspect="1"/>
          </p:cNvGrpSpPr>
          <p:nvPr/>
        </p:nvGrpSpPr>
        <p:grpSpPr bwMode="auto">
          <a:xfrm>
            <a:off x="10623784" y="3402447"/>
            <a:ext cx="153838" cy="223689"/>
            <a:chOff x="14052" y="2464"/>
            <a:chExt cx="1099" cy="1598"/>
          </a:xfrm>
          <a:solidFill>
            <a:schemeClr val="tx2"/>
          </a:solidFill>
        </p:grpSpPr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>
                <a:solidFill>
                  <a:schemeClr val="bg1"/>
                </a:solidFill>
              </a:endParaRPr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Group 21"/>
          <p:cNvGrpSpPr>
            <a:grpSpLocks noChangeAspect="1"/>
          </p:cNvGrpSpPr>
          <p:nvPr/>
        </p:nvGrpSpPr>
        <p:grpSpPr bwMode="auto">
          <a:xfrm>
            <a:off x="9548178" y="3424426"/>
            <a:ext cx="225928" cy="179735"/>
            <a:chOff x="12486" y="4334"/>
            <a:chExt cx="1614" cy="1284"/>
          </a:xfrm>
          <a:solidFill>
            <a:schemeClr val="tx2"/>
          </a:solidFill>
        </p:grpSpPr>
        <p:sp>
          <p:nvSpPr>
            <p:cNvPr id="54" name="Freeform 23"/>
            <p:cNvSpPr>
              <a:spLocks noEditPoints="1"/>
            </p:cNvSpPr>
            <p:nvPr/>
          </p:nvSpPr>
          <p:spPr bwMode="auto">
            <a:xfrm>
              <a:off x="13596" y="4729"/>
              <a:ext cx="302" cy="396"/>
            </a:xfrm>
            <a:custGeom>
              <a:avLst/>
              <a:gdLst>
                <a:gd name="T0" fmla="*/ 150 w 907"/>
                <a:gd name="T1" fmla="*/ 149 h 1187"/>
                <a:gd name="T2" fmla="*/ 150 w 907"/>
                <a:gd name="T3" fmla="*/ 1038 h 1187"/>
                <a:gd name="T4" fmla="*/ 757 w 907"/>
                <a:gd name="T5" fmla="*/ 1038 h 1187"/>
                <a:gd name="T6" fmla="*/ 757 w 907"/>
                <a:gd name="T7" fmla="*/ 816 h 1187"/>
                <a:gd name="T8" fmla="*/ 302 w 907"/>
                <a:gd name="T9" fmla="*/ 149 h 1187"/>
                <a:gd name="T10" fmla="*/ 150 w 907"/>
                <a:gd name="T11" fmla="*/ 149 h 1187"/>
                <a:gd name="T12" fmla="*/ 150 w 907"/>
                <a:gd name="T13" fmla="*/ 0 h 1187"/>
                <a:gd name="T14" fmla="*/ 302 w 907"/>
                <a:gd name="T15" fmla="*/ 0 h 1187"/>
                <a:gd name="T16" fmla="*/ 332 w 907"/>
                <a:gd name="T17" fmla="*/ 3 h 1187"/>
                <a:gd name="T18" fmla="*/ 360 w 907"/>
                <a:gd name="T19" fmla="*/ 12 h 1187"/>
                <a:gd name="T20" fmla="*/ 386 w 907"/>
                <a:gd name="T21" fmla="*/ 27 h 1187"/>
                <a:gd name="T22" fmla="*/ 409 w 907"/>
                <a:gd name="T23" fmla="*/ 44 h 1187"/>
                <a:gd name="T24" fmla="*/ 429 w 907"/>
                <a:gd name="T25" fmla="*/ 67 h 1187"/>
                <a:gd name="T26" fmla="*/ 882 w 907"/>
                <a:gd name="T27" fmla="*/ 734 h 1187"/>
                <a:gd name="T28" fmla="*/ 895 w 907"/>
                <a:gd name="T29" fmla="*/ 759 h 1187"/>
                <a:gd name="T30" fmla="*/ 904 w 907"/>
                <a:gd name="T31" fmla="*/ 787 h 1187"/>
                <a:gd name="T32" fmla="*/ 907 w 907"/>
                <a:gd name="T33" fmla="*/ 816 h 1187"/>
                <a:gd name="T34" fmla="*/ 907 w 907"/>
                <a:gd name="T35" fmla="*/ 1038 h 1187"/>
                <a:gd name="T36" fmla="*/ 903 w 907"/>
                <a:gd name="T37" fmla="*/ 1073 h 1187"/>
                <a:gd name="T38" fmla="*/ 892 w 907"/>
                <a:gd name="T39" fmla="*/ 1103 h 1187"/>
                <a:gd name="T40" fmla="*/ 874 w 907"/>
                <a:gd name="T41" fmla="*/ 1131 h 1187"/>
                <a:gd name="T42" fmla="*/ 850 w 907"/>
                <a:gd name="T43" fmla="*/ 1155 h 1187"/>
                <a:gd name="T44" fmla="*/ 822 w 907"/>
                <a:gd name="T45" fmla="*/ 1172 h 1187"/>
                <a:gd name="T46" fmla="*/ 791 w 907"/>
                <a:gd name="T47" fmla="*/ 1182 h 1187"/>
                <a:gd name="T48" fmla="*/ 757 w 907"/>
                <a:gd name="T49" fmla="*/ 1187 h 1187"/>
                <a:gd name="T50" fmla="*/ 150 w 907"/>
                <a:gd name="T51" fmla="*/ 1187 h 1187"/>
                <a:gd name="T52" fmla="*/ 116 w 907"/>
                <a:gd name="T53" fmla="*/ 1182 h 1187"/>
                <a:gd name="T54" fmla="*/ 85 w 907"/>
                <a:gd name="T55" fmla="*/ 1172 h 1187"/>
                <a:gd name="T56" fmla="*/ 56 w 907"/>
                <a:gd name="T57" fmla="*/ 1155 h 1187"/>
                <a:gd name="T58" fmla="*/ 32 w 907"/>
                <a:gd name="T59" fmla="*/ 1131 h 1187"/>
                <a:gd name="T60" fmla="*/ 15 w 907"/>
                <a:gd name="T61" fmla="*/ 1103 h 1187"/>
                <a:gd name="T62" fmla="*/ 4 w 907"/>
                <a:gd name="T63" fmla="*/ 1073 h 1187"/>
                <a:gd name="T64" fmla="*/ 0 w 907"/>
                <a:gd name="T65" fmla="*/ 1038 h 1187"/>
                <a:gd name="T66" fmla="*/ 0 w 907"/>
                <a:gd name="T67" fmla="*/ 149 h 1187"/>
                <a:gd name="T68" fmla="*/ 4 w 907"/>
                <a:gd name="T69" fmla="*/ 116 h 1187"/>
                <a:gd name="T70" fmla="*/ 15 w 907"/>
                <a:gd name="T71" fmla="*/ 83 h 1187"/>
                <a:gd name="T72" fmla="*/ 32 w 907"/>
                <a:gd name="T73" fmla="*/ 56 h 1187"/>
                <a:gd name="T74" fmla="*/ 56 w 907"/>
                <a:gd name="T75" fmla="*/ 34 h 1187"/>
                <a:gd name="T76" fmla="*/ 85 w 907"/>
                <a:gd name="T77" fmla="*/ 16 h 1187"/>
                <a:gd name="T78" fmla="*/ 116 w 907"/>
                <a:gd name="T79" fmla="*/ 5 h 1187"/>
                <a:gd name="T80" fmla="*/ 150 w 907"/>
                <a:gd name="T81" fmla="*/ 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7" h="1187">
                  <a:moveTo>
                    <a:pt x="150" y="149"/>
                  </a:moveTo>
                  <a:lnTo>
                    <a:pt x="150" y="1038"/>
                  </a:lnTo>
                  <a:lnTo>
                    <a:pt x="757" y="1038"/>
                  </a:lnTo>
                  <a:lnTo>
                    <a:pt x="757" y="816"/>
                  </a:lnTo>
                  <a:lnTo>
                    <a:pt x="302" y="149"/>
                  </a:lnTo>
                  <a:lnTo>
                    <a:pt x="150" y="149"/>
                  </a:lnTo>
                  <a:close/>
                  <a:moveTo>
                    <a:pt x="150" y="0"/>
                  </a:moveTo>
                  <a:lnTo>
                    <a:pt x="302" y="0"/>
                  </a:lnTo>
                  <a:lnTo>
                    <a:pt x="332" y="3"/>
                  </a:lnTo>
                  <a:lnTo>
                    <a:pt x="360" y="12"/>
                  </a:lnTo>
                  <a:lnTo>
                    <a:pt x="386" y="27"/>
                  </a:lnTo>
                  <a:lnTo>
                    <a:pt x="409" y="44"/>
                  </a:lnTo>
                  <a:lnTo>
                    <a:pt x="429" y="67"/>
                  </a:lnTo>
                  <a:lnTo>
                    <a:pt x="882" y="734"/>
                  </a:lnTo>
                  <a:lnTo>
                    <a:pt x="895" y="759"/>
                  </a:lnTo>
                  <a:lnTo>
                    <a:pt x="904" y="787"/>
                  </a:lnTo>
                  <a:lnTo>
                    <a:pt x="907" y="816"/>
                  </a:lnTo>
                  <a:lnTo>
                    <a:pt x="907" y="1038"/>
                  </a:lnTo>
                  <a:lnTo>
                    <a:pt x="903" y="1073"/>
                  </a:lnTo>
                  <a:lnTo>
                    <a:pt x="892" y="1103"/>
                  </a:lnTo>
                  <a:lnTo>
                    <a:pt x="874" y="1131"/>
                  </a:lnTo>
                  <a:lnTo>
                    <a:pt x="850" y="1155"/>
                  </a:lnTo>
                  <a:lnTo>
                    <a:pt x="822" y="1172"/>
                  </a:lnTo>
                  <a:lnTo>
                    <a:pt x="791" y="1182"/>
                  </a:lnTo>
                  <a:lnTo>
                    <a:pt x="757" y="1187"/>
                  </a:lnTo>
                  <a:lnTo>
                    <a:pt x="150" y="1187"/>
                  </a:lnTo>
                  <a:lnTo>
                    <a:pt x="116" y="1182"/>
                  </a:lnTo>
                  <a:lnTo>
                    <a:pt x="85" y="1172"/>
                  </a:lnTo>
                  <a:lnTo>
                    <a:pt x="56" y="1155"/>
                  </a:lnTo>
                  <a:lnTo>
                    <a:pt x="32" y="1131"/>
                  </a:lnTo>
                  <a:lnTo>
                    <a:pt x="15" y="1103"/>
                  </a:lnTo>
                  <a:lnTo>
                    <a:pt x="4" y="1073"/>
                  </a:lnTo>
                  <a:lnTo>
                    <a:pt x="0" y="1038"/>
                  </a:lnTo>
                  <a:lnTo>
                    <a:pt x="0" y="149"/>
                  </a:lnTo>
                  <a:lnTo>
                    <a:pt x="4" y="116"/>
                  </a:lnTo>
                  <a:lnTo>
                    <a:pt x="15" y="83"/>
                  </a:lnTo>
                  <a:lnTo>
                    <a:pt x="32" y="56"/>
                  </a:lnTo>
                  <a:lnTo>
                    <a:pt x="56" y="34"/>
                  </a:lnTo>
                  <a:lnTo>
                    <a:pt x="85" y="16"/>
                  </a:lnTo>
                  <a:lnTo>
                    <a:pt x="116" y="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>
                <a:solidFill>
                  <a:schemeClr val="bg1"/>
                </a:solidFill>
              </a:endParaRPr>
            </a:p>
          </p:txBody>
        </p:sp>
        <p:sp>
          <p:nvSpPr>
            <p:cNvPr id="55" name="Freeform 24"/>
            <p:cNvSpPr>
              <a:spLocks noEditPoints="1"/>
            </p:cNvSpPr>
            <p:nvPr/>
          </p:nvSpPr>
          <p:spPr bwMode="auto">
            <a:xfrm>
              <a:off x="12486" y="4334"/>
              <a:ext cx="1614" cy="1284"/>
            </a:xfrm>
            <a:custGeom>
              <a:avLst/>
              <a:gdLst>
                <a:gd name="T0" fmla="*/ 3417 w 4841"/>
                <a:gd name="T1" fmla="*/ 3052 h 3853"/>
                <a:gd name="T2" fmla="*/ 3333 w 4841"/>
                <a:gd name="T3" fmla="*/ 3308 h 3853"/>
                <a:gd name="T4" fmla="*/ 3493 w 4841"/>
                <a:gd name="T5" fmla="*/ 3523 h 3853"/>
                <a:gd name="T6" fmla="*/ 3770 w 4841"/>
                <a:gd name="T7" fmla="*/ 3523 h 3853"/>
                <a:gd name="T8" fmla="*/ 3929 w 4841"/>
                <a:gd name="T9" fmla="*/ 3308 h 3853"/>
                <a:gd name="T10" fmla="*/ 3844 w 4841"/>
                <a:gd name="T11" fmla="*/ 3052 h 3853"/>
                <a:gd name="T12" fmla="*/ 1664 w 4841"/>
                <a:gd name="T13" fmla="*/ 2964 h 3853"/>
                <a:gd name="T14" fmla="*/ 1420 w 4841"/>
                <a:gd name="T15" fmla="*/ 3085 h 3853"/>
                <a:gd name="T16" fmla="*/ 1377 w 4841"/>
                <a:gd name="T17" fmla="*/ 3354 h 3853"/>
                <a:gd name="T18" fmla="*/ 1569 w 4841"/>
                <a:gd name="T19" fmla="*/ 3542 h 3853"/>
                <a:gd name="T20" fmla="*/ 1843 w 4841"/>
                <a:gd name="T21" fmla="*/ 3500 h 3853"/>
                <a:gd name="T22" fmla="*/ 1967 w 4841"/>
                <a:gd name="T23" fmla="*/ 3260 h 3853"/>
                <a:gd name="T24" fmla="*/ 1843 w 4841"/>
                <a:gd name="T25" fmla="*/ 3021 h 3853"/>
                <a:gd name="T26" fmla="*/ 3177 w 4841"/>
                <a:gd name="T27" fmla="*/ 2075 h 3853"/>
                <a:gd name="T28" fmla="*/ 3044 w 4841"/>
                <a:gd name="T29" fmla="*/ 2389 h 3853"/>
                <a:gd name="T30" fmla="*/ 2722 w 4841"/>
                <a:gd name="T31" fmla="*/ 2520 h 3853"/>
                <a:gd name="T32" fmla="*/ 814 w 4841"/>
                <a:gd name="T33" fmla="*/ 3079 h 3853"/>
                <a:gd name="T34" fmla="*/ 1134 w 4841"/>
                <a:gd name="T35" fmla="*/ 2980 h 3853"/>
                <a:gd name="T36" fmla="*/ 1447 w 4841"/>
                <a:gd name="T37" fmla="*/ 2707 h 3853"/>
                <a:gd name="T38" fmla="*/ 1882 w 4841"/>
                <a:gd name="T39" fmla="*/ 2707 h 3853"/>
                <a:gd name="T40" fmla="*/ 2195 w 4841"/>
                <a:gd name="T41" fmla="*/ 2980 h 3853"/>
                <a:gd name="T42" fmla="*/ 3138 w 4841"/>
                <a:gd name="T43" fmla="*/ 2920 h 3853"/>
                <a:gd name="T44" fmla="*/ 3482 w 4841"/>
                <a:gd name="T45" fmla="*/ 2685 h 3853"/>
                <a:gd name="T46" fmla="*/ 3914 w 4841"/>
                <a:gd name="T47" fmla="*/ 2736 h 3853"/>
                <a:gd name="T48" fmla="*/ 4191 w 4841"/>
                <a:gd name="T49" fmla="*/ 3044 h 3853"/>
                <a:gd name="T50" fmla="*/ 4506 w 4841"/>
                <a:gd name="T51" fmla="*/ 3057 h 3853"/>
                <a:gd name="T52" fmla="*/ 4528 w 4841"/>
                <a:gd name="T53" fmla="*/ 2019 h 3853"/>
                <a:gd name="T54" fmla="*/ 3811 w 4841"/>
                <a:gd name="T55" fmla="*/ 1041 h 3853"/>
                <a:gd name="T56" fmla="*/ 359 w 4841"/>
                <a:gd name="T57" fmla="*/ 330 h 3853"/>
                <a:gd name="T58" fmla="*/ 307 w 4841"/>
                <a:gd name="T59" fmla="*/ 2109 h 3853"/>
                <a:gd name="T60" fmla="*/ 453 w 4841"/>
                <a:gd name="T61" fmla="*/ 2223 h 3853"/>
                <a:gd name="T62" fmla="*/ 2859 w 4841"/>
                <a:gd name="T63" fmla="*/ 2140 h 3853"/>
                <a:gd name="T64" fmla="*/ 2841 w 4841"/>
                <a:gd name="T65" fmla="*/ 352 h 3853"/>
                <a:gd name="T66" fmla="*/ 453 w 4841"/>
                <a:gd name="T67" fmla="*/ 0 h 3853"/>
                <a:gd name="T68" fmla="*/ 3001 w 4841"/>
                <a:gd name="T69" fmla="*/ 94 h 3853"/>
                <a:gd name="T70" fmla="*/ 3174 w 4841"/>
                <a:gd name="T71" fmla="*/ 384 h 3853"/>
                <a:gd name="T72" fmla="*/ 3947 w 4841"/>
                <a:gd name="T73" fmla="*/ 771 h 3853"/>
                <a:gd name="T74" fmla="*/ 4765 w 4841"/>
                <a:gd name="T75" fmla="*/ 1829 h 3853"/>
                <a:gd name="T76" fmla="*/ 4841 w 4841"/>
                <a:gd name="T77" fmla="*/ 2964 h 3853"/>
                <a:gd name="T78" fmla="*/ 4708 w 4841"/>
                <a:gd name="T79" fmla="*/ 3278 h 3853"/>
                <a:gd name="T80" fmla="*/ 4387 w 4841"/>
                <a:gd name="T81" fmla="*/ 3408 h 3853"/>
                <a:gd name="T82" fmla="*/ 4030 w 4841"/>
                <a:gd name="T83" fmla="*/ 3704 h 3853"/>
                <a:gd name="T84" fmla="*/ 3631 w 4841"/>
                <a:gd name="T85" fmla="*/ 3853 h 3853"/>
                <a:gd name="T86" fmla="*/ 3232 w 4841"/>
                <a:gd name="T87" fmla="*/ 3704 h 3853"/>
                <a:gd name="T88" fmla="*/ 2248 w 4841"/>
                <a:gd name="T89" fmla="*/ 3408 h 3853"/>
                <a:gd name="T90" fmla="*/ 2007 w 4841"/>
                <a:gd name="T91" fmla="*/ 3748 h 3853"/>
                <a:gd name="T92" fmla="*/ 1588 w 4841"/>
                <a:gd name="T93" fmla="*/ 3848 h 3853"/>
                <a:gd name="T94" fmla="*/ 1214 w 4841"/>
                <a:gd name="T95" fmla="*/ 3654 h 3853"/>
                <a:gd name="T96" fmla="*/ 846 w 4841"/>
                <a:gd name="T97" fmla="*/ 3405 h 3853"/>
                <a:gd name="T98" fmla="*/ 548 w 4841"/>
                <a:gd name="T99" fmla="*/ 3235 h 3853"/>
                <a:gd name="T100" fmla="*/ 453 w 4841"/>
                <a:gd name="T101" fmla="*/ 2520 h 3853"/>
                <a:gd name="T102" fmla="*/ 133 w 4841"/>
                <a:gd name="T103" fmla="*/ 2389 h 3853"/>
                <a:gd name="T104" fmla="*/ 0 w 4841"/>
                <a:gd name="T105" fmla="*/ 2075 h 3853"/>
                <a:gd name="T106" fmla="*/ 95 w 4841"/>
                <a:gd name="T107" fmla="*/ 174 h 3853"/>
                <a:gd name="T108" fmla="*/ 392 w 4841"/>
                <a:gd name="T109" fmla="*/ 5 h 3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41" h="3853">
                  <a:moveTo>
                    <a:pt x="3631" y="2964"/>
                  </a:moveTo>
                  <a:lnTo>
                    <a:pt x="3582" y="2968"/>
                  </a:lnTo>
                  <a:lnTo>
                    <a:pt x="3536" y="2979"/>
                  </a:lnTo>
                  <a:lnTo>
                    <a:pt x="3493" y="2998"/>
                  </a:lnTo>
                  <a:lnTo>
                    <a:pt x="3452" y="3021"/>
                  </a:lnTo>
                  <a:lnTo>
                    <a:pt x="3417" y="3052"/>
                  </a:lnTo>
                  <a:lnTo>
                    <a:pt x="3387" y="3085"/>
                  </a:lnTo>
                  <a:lnTo>
                    <a:pt x="3363" y="3125"/>
                  </a:lnTo>
                  <a:lnTo>
                    <a:pt x="3344" y="3167"/>
                  </a:lnTo>
                  <a:lnTo>
                    <a:pt x="3333" y="3212"/>
                  </a:lnTo>
                  <a:lnTo>
                    <a:pt x="3329" y="3260"/>
                  </a:lnTo>
                  <a:lnTo>
                    <a:pt x="3333" y="3308"/>
                  </a:lnTo>
                  <a:lnTo>
                    <a:pt x="3344" y="3354"/>
                  </a:lnTo>
                  <a:lnTo>
                    <a:pt x="3363" y="3396"/>
                  </a:lnTo>
                  <a:lnTo>
                    <a:pt x="3387" y="3435"/>
                  </a:lnTo>
                  <a:lnTo>
                    <a:pt x="3417" y="3470"/>
                  </a:lnTo>
                  <a:lnTo>
                    <a:pt x="3452" y="3500"/>
                  </a:lnTo>
                  <a:lnTo>
                    <a:pt x="3493" y="3523"/>
                  </a:lnTo>
                  <a:lnTo>
                    <a:pt x="3536" y="3542"/>
                  </a:lnTo>
                  <a:lnTo>
                    <a:pt x="3582" y="3552"/>
                  </a:lnTo>
                  <a:lnTo>
                    <a:pt x="3631" y="3556"/>
                  </a:lnTo>
                  <a:lnTo>
                    <a:pt x="3680" y="3552"/>
                  </a:lnTo>
                  <a:lnTo>
                    <a:pt x="3726" y="3542"/>
                  </a:lnTo>
                  <a:lnTo>
                    <a:pt x="3770" y="3523"/>
                  </a:lnTo>
                  <a:lnTo>
                    <a:pt x="3810" y="3500"/>
                  </a:lnTo>
                  <a:lnTo>
                    <a:pt x="3844" y="3470"/>
                  </a:lnTo>
                  <a:lnTo>
                    <a:pt x="3875" y="3435"/>
                  </a:lnTo>
                  <a:lnTo>
                    <a:pt x="3899" y="3396"/>
                  </a:lnTo>
                  <a:lnTo>
                    <a:pt x="3919" y="3354"/>
                  </a:lnTo>
                  <a:lnTo>
                    <a:pt x="3929" y="3308"/>
                  </a:lnTo>
                  <a:lnTo>
                    <a:pt x="3934" y="3260"/>
                  </a:lnTo>
                  <a:lnTo>
                    <a:pt x="3929" y="3212"/>
                  </a:lnTo>
                  <a:lnTo>
                    <a:pt x="3919" y="3167"/>
                  </a:lnTo>
                  <a:lnTo>
                    <a:pt x="3899" y="3125"/>
                  </a:lnTo>
                  <a:lnTo>
                    <a:pt x="3875" y="3085"/>
                  </a:lnTo>
                  <a:lnTo>
                    <a:pt x="3844" y="3052"/>
                  </a:lnTo>
                  <a:lnTo>
                    <a:pt x="3810" y="3021"/>
                  </a:lnTo>
                  <a:lnTo>
                    <a:pt x="3770" y="2998"/>
                  </a:lnTo>
                  <a:lnTo>
                    <a:pt x="3726" y="2979"/>
                  </a:lnTo>
                  <a:lnTo>
                    <a:pt x="3680" y="2968"/>
                  </a:lnTo>
                  <a:lnTo>
                    <a:pt x="3631" y="2964"/>
                  </a:lnTo>
                  <a:close/>
                  <a:moveTo>
                    <a:pt x="1664" y="2964"/>
                  </a:moveTo>
                  <a:lnTo>
                    <a:pt x="1615" y="2968"/>
                  </a:lnTo>
                  <a:lnTo>
                    <a:pt x="1569" y="2979"/>
                  </a:lnTo>
                  <a:lnTo>
                    <a:pt x="1526" y="2998"/>
                  </a:lnTo>
                  <a:lnTo>
                    <a:pt x="1486" y="3021"/>
                  </a:lnTo>
                  <a:lnTo>
                    <a:pt x="1450" y="3052"/>
                  </a:lnTo>
                  <a:lnTo>
                    <a:pt x="1420" y="3085"/>
                  </a:lnTo>
                  <a:lnTo>
                    <a:pt x="1395" y="3125"/>
                  </a:lnTo>
                  <a:lnTo>
                    <a:pt x="1377" y="3167"/>
                  </a:lnTo>
                  <a:lnTo>
                    <a:pt x="1365" y="3212"/>
                  </a:lnTo>
                  <a:lnTo>
                    <a:pt x="1362" y="3260"/>
                  </a:lnTo>
                  <a:lnTo>
                    <a:pt x="1365" y="3308"/>
                  </a:lnTo>
                  <a:lnTo>
                    <a:pt x="1377" y="3354"/>
                  </a:lnTo>
                  <a:lnTo>
                    <a:pt x="1395" y="3396"/>
                  </a:lnTo>
                  <a:lnTo>
                    <a:pt x="1420" y="3435"/>
                  </a:lnTo>
                  <a:lnTo>
                    <a:pt x="1450" y="3470"/>
                  </a:lnTo>
                  <a:lnTo>
                    <a:pt x="1486" y="3500"/>
                  </a:lnTo>
                  <a:lnTo>
                    <a:pt x="1526" y="3523"/>
                  </a:lnTo>
                  <a:lnTo>
                    <a:pt x="1569" y="3542"/>
                  </a:lnTo>
                  <a:lnTo>
                    <a:pt x="1615" y="3552"/>
                  </a:lnTo>
                  <a:lnTo>
                    <a:pt x="1664" y="3556"/>
                  </a:lnTo>
                  <a:lnTo>
                    <a:pt x="1714" y="3552"/>
                  </a:lnTo>
                  <a:lnTo>
                    <a:pt x="1760" y="3542"/>
                  </a:lnTo>
                  <a:lnTo>
                    <a:pt x="1803" y="3523"/>
                  </a:lnTo>
                  <a:lnTo>
                    <a:pt x="1843" y="3500"/>
                  </a:lnTo>
                  <a:lnTo>
                    <a:pt x="1879" y="3470"/>
                  </a:lnTo>
                  <a:lnTo>
                    <a:pt x="1909" y="3435"/>
                  </a:lnTo>
                  <a:lnTo>
                    <a:pt x="1934" y="3396"/>
                  </a:lnTo>
                  <a:lnTo>
                    <a:pt x="1952" y="3354"/>
                  </a:lnTo>
                  <a:lnTo>
                    <a:pt x="1964" y="3308"/>
                  </a:lnTo>
                  <a:lnTo>
                    <a:pt x="1967" y="3260"/>
                  </a:lnTo>
                  <a:lnTo>
                    <a:pt x="1964" y="3212"/>
                  </a:lnTo>
                  <a:lnTo>
                    <a:pt x="1952" y="3167"/>
                  </a:lnTo>
                  <a:lnTo>
                    <a:pt x="1934" y="3125"/>
                  </a:lnTo>
                  <a:lnTo>
                    <a:pt x="1909" y="3085"/>
                  </a:lnTo>
                  <a:lnTo>
                    <a:pt x="1879" y="3052"/>
                  </a:lnTo>
                  <a:lnTo>
                    <a:pt x="1843" y="3021"/>
                  </a:lnTo>
                  <a:lnTo>
                    <a:pt x="1803" y="2998"/>
                  </a:lnTo>
                  <a:lnTo>
                    <a:pt x="1760" y="2979"/>
                  </a:lnTo>
                  <a:lnTo>
                    <a:pt x="1714" y="2968"/>
                  </a:lnTo>
                  <a:lnTo>
                    <a:pt x="1664" y="2964"/>
                  </a:lnTo>
                  <a:close/>
                  <a:moveTo>
                    <a:pt x="3177" y="1038"/>
                  </a:moveTo>
                  <a:lnTo>
                    <a:pt x="3177" y="2075"/>
                  </a:lnTo>
                  <a:lnTo>
                    <a:pt x="3174" y="2135"/>
                  </a:lnTo>
                  <a:lnTo>
                    <a:pt x="3162" y="2194"/>
                  </a:lnTo>
                  <a:lnTo>
                    <a:pt x="3141" y="2248"/>
                  </a:lnTo>
                  <a:lnTo>
                    <a:pt x="3116" y="2299"/>
                  </a:lnTo>
                  <a:lnTo>
                    <a:pt x="3083" y="2347"/>
                  </a:lnTo>
                  <a:lnTo>
                    <a:pt x="3044" y="2389"/>
                  </a:lnTo>
                  <a:lnTo>
                    <a:pt x="3001" y="2427"/>
                  </a:lnTo>
                  <a:lnTo>
                    <a:pt x="2952" y="2459"/>
                  </a:lnTo>
                  <a:lnTo>
                    <a:pt x="2900" y="2485"/>
                  </a:lnTo>
                  <a:lnTo>
                    <a:pt x="2843" y="2504"/>
                  </a:lnTo>
                  <a:lnTo>
                    <a:pt x="2785" y="2516"/>
                  </a:lnTo>
                  <a:lnTo>
                    <a:pt x="2722" y="2520"/>
                  </a:lnTo>
                  <a:lnTo>
                    <a:pt x="757" y="2520"/>
                  </a:lnTo>
                  <a:lnTo>
                    <a:pt x="757" y="2964"/>
                  </a:lnTo>
                  <a:lnTo>
                    <a:pt x="760" y="2998"/>
                  </a:lnTo>
                  <a:lnTo>
                    <a:pt x="772" y="3030"/>
                  </a:lnTo>
                  <a:lnTo>
                    <a:pt x="790" y="3057"/>
                  </a:lnTo>
                  <a:lnTo>
                    <a:pt x="814" y="3079"/>
                  </a:lnTo>
                  <a:lnTo>
                    <a:pt x="842" y="3097"/>
                  </a:lnTo>
                  <a:lnTo>
                    <a:pt x="873" y="3109"/>
                  </a:lnTo>
                  <a:lnTo>
                    <a:pt x="907" y="3113"/>
                  </a:lnTo>
                  <a:lnTo>
                    <a:pt x="1080" y="3113"/>
                  </a:lnTo>
                  <a:lnTo>
                    <a:pt x="1103" y="3044"/>
                  </a:lnTo>
                  <a:lnTo>
                    <a:pt x="1134" y="2980"/>
                  </a:lnTo>
                  <a:lnTo>
                    <a:pt x="1171" y="2920"/>
                  </a:lnTo>
                  <a:lnTo>
                    <a:pt x="1214" y="2866"/>
                  </a:lnTo>
                  <a:lnTo>
                    <a:pt x="1265" y="2817"/>
                  </a:lnTo>
                  <a:lnTo>
                    <a:pt x="1320" y="2773"/>
                  </a:lnTo>
                  <a:lnTo>
                    <a:pt x="1381" y="2736"/>
                  </a:lnTo>
                  <a:lnTo>
                    <a:pt x="1447" y="2707"/>
                  </a:lnTo>
                  <a:lnTo>
                    <a:pt x="1517" y="2685"/>
                  </a:lnTo>
                  <a:lnTo>
                    <a:pt x="1588" y="2672"/>
                  </a:lnTo>
                  <a:lnTo>
                    <a:pt x="1664" y="2668"/>
                  </a:lnTo>
                  <a:lnTo>
                    <a:pt x="1740" y="2672"/>
                  </a:lnTo>
                  <a:lnTo>
                    <a:pt x="1812" y="2685"/>
                  </a:lnTo>
                  <a:lnTo>
                    <a:pt x="1882" y="2707"/>
                  </a:lnTo>
                  <a:lnTo>
                    <a:pt x="1947" y="2736"/>
                  </a:lnTo>
                  <a:lnTo>
                    <a:pt x="2009" y="2773"/>
                  </a:lnTo>
                  <a:lnTo>
                    <a:pt x="2064" y="2817"/>
                  </a:lnTo>
                  <a:lnTo>
                    <a:pt x="2114" y="2866"/>
                  </a:lnTo>
                  <a:lnTo>
                    <a:pt x="2158" y="2920"/>
                  </a:lnTo>
                  <a:lnTo>
                    <a:pt x="2195" y="2980"/>
                  </a:lnTo>
                  <a:lnTo>
                    <a:pt x="2226" y="3044"/>
                  </a:lnTo>
                  <a:lnTo>
                    <a:pt x="2248" y="3113"/>
                  </a:lnTo>
                  <a:lnTo>
                    <a:pt x="3047" y="3113"/>
                  </a:lnTo>
                  <a:lnTo>
                    <a:pt x="3069" y="3044"/>
                  </a:lnTo>
                  <a:lnTo>
                    <a:pt x="3099" y="2980"/>
                  </a:lnTo>
                  <a:lnTo>
                    <a:pt x="3138" y="2920"/>
                  </a:lnTo>
                  <a:lnTo>
                    <a:pt x="3181" y="2866"/>
                  </a:lnTo>
                  <a:lnTo>
                    <a:pt x="3232" y="2817"/>
                  </a:lnTo>
                  <a:lnTo>
                    <a:pt x="3287" y="2773"/>
                  </a:lnTo>
                  <a:lnTo>
                    <a:pt x="3348" y="2736"/>
                  </a:lnTo>
                  <a:lnTo>
                    <a:pt x="3414" y="2707"/>
                  </a:lnTo>
                  <a:lnTo>
                    <a:pt x="3482" y="2685"/>
                  </a:lnTo>
                  <a:lnTo>
                    <a:pt x="3555" y="2672"/>
                  </a:lnTo>
                  <a:lnTo>
                    <a:pt x="3631" y="2668"/>
                  </a:lnTo>
                  <a:lnTo>
                    <a:pt x="3707" y="2672"/>
                  </a:lnTo>
                  <a:lnTo>
                    <a:pt x="3779" y="2685"/>
                  </a:lnTo>
                  <a:lnTo>
                    <a:pt x="3849" y="2707"/>
                  </a:lnTo>
                  <a:lnTo>
                    <a:pt x="3914" y="2736"/>
                  </a:lnTo>
                  <a:lnTo>
                    <a:pt x="3974" y="2773"/>
                  </a:lnTo>
                  <a:lnTo>
                    <a:pt x="4030" y="2817"/>
                  </a:lnTo>
                  <a:lnTo>
                    <a:pt x="4081" y="2866"/>
                  </a:lnTo>
                  <a:lnTo>
                    <a:pt x="4124" y="2920"/>
                  </a:lnTo>
                  <a:lnTo>
                    <a:pt x="4162" y="2980"/>
                  </a:lnTo>
                  <a:lnTo>
                    <a:pt x="4191" y="3044"/>
                  </a:lnTo>
                  <a:lnTo>
                    <a:pt x="4214" y="3113"/>
                  </a:lnTo>
                  <a:lnTo>
                    <a:pt x="4387" y="3113"/>
                  </a:lnTo>
                  <a:lnTo>
                    <a:pt x="4422" y="3109"/>
                  </a:lnTo>
                  <a:lnTo>
                    <a:pt x="4454" y="3097"/>
                  </a:lnTo>
                  <a:lnTo>
                    <a:pt x="4482" y="3079"/>
                  </a:lnTo>
                  <a:lnTo>
                    <a:pt x="4506" y="3057"/>
                  </a:lnTo>
                  <a:lnTo>
                    <a:pt x="4524" y="3030"/>
                  </a:lnTo>
                  <a:lnTo>
                    <a:pt x="4534" y="2998"/>
                  </a:lnTo>
                  <a:lnTo>
                    <a:pt x="4539" y="2964"/>
                  </a:lnTo>
                  <a:lnTo>
                    <a:pt x="4539" y="2075"/>
                  </a:lnTo>
                  <a:lnTo>
                    <a:pt x="4536" y="2046"/>
                  </a:lnTo>
                  <a:lnTo>
                    <a:pt x="4528" y="2019"/>
                  </a:lnTo>
                  <a:lnTo>
                    <a:pt x="4513" y="1994"/>
                  </a:lnTo>
                  <a:lnTo>
                    <a:pt x="3908" y="1104"/>
                  </a:lnTo>
                  <a:lnTo>
                    <a:pt x="3889" y="1082"/>
                  </a:lnTo>
                  <a:lnTo>
                    <a:pt x="3867" y="1063"/>
                  </a:lnTo>
                  <a:lnTo>
                    <a:pt x="3840" y="1050"/>
                  </a:lnTo>
                  <a:lnTo>
                    <a:pt x="3811" y="1041"/>
                  </a:lnTo>
                  <a:lnTo>
                    <a:pt x="3782" y="1038"/>
                  </a:lnTo>
                  <a:lnTo>
                    <a:pt x="3177" y="1038"/>
                  </a:lnTo>
                  <a:close/>
                  <a:moveTo>
                    <a:pt x="453" y="298"/>
                  </a:moveTo>
                  <a:lnTo>
                    <a:pt x="419" y="301"/>
                  </a:lnTo>
                  <a:lnTo>
                    <a:pt x="387" y="313"/>
                  </a:lnTo>
                  <a:lnTo>
                    <a:pt x="359" y="330"/>
                  </a:lnTo>
                  <a:lnTo>
                    <a:pt x="335" y="352"/>
                  </a:lnTo>
                  <a:lnTo>
                    <a:pt x="319" y="380"/>
                  </a:lnTo>
                  <a:lnTo>
                    <a:pt x="307" y="411"/>
                  </a:lnTo>
                  <a:lnTo>
                    <a:pt x="302" y="446"/>
                  </a:lnTo>
                  <a:lnTo>
                    <a:pt x="302" y="2075"/>
                  </a:lnTo>
                  <a:lnTo>
                    <a:pt x="307" y="2109"/>
                  </a:lnTo>
                  <a:lnTo>
                    <a:pt x="319" y="2140"/>
                  </a:lnTo>
                  <a:lnTo>
                    <a:pt x="335" y="2167"/>
                  </a:lnTo>
                  <a:lnTo>
                    <a:pt x="359" y="2191"/>
                  </a:lnTo>
                  <a:lnTo>
                    <a:pt x="387" y="2208"/>
                  </a:lnTo>
                  <a:lnTo>
                    <a:pt x="419" y="2220"/>
                  </a:lnTo>
                  <a:lnTo>
                    <a:pt x="453" y="2223"/>
                  </a:lnTo>
                  <a:lnTo>
                    <a:pt x="2722" y="2223"/>
                  </a:lnTo>
                  <a:lnTo>
                    <a:pt x="2758" y="2220"/>
                  </a:lnTo>
                  <a:lnTo>
                    <a:pt x="2789" y="2208"/>
                  </a:lnTo>
                  <a:lnTo>
                    <a:pt x="2818" y="2191"/>
                  </a:lnTo>
                  <a:lnTo>
                    <a:pt x="2841" y="2167"/>
                  </a:lnTo>
                  <a:lnTo>
                    <a:pt x="2859" y="2140"/>
                  </a:lnTo>
                  <a:lnTo>
                    <a:pt x="2870" y="2109"/>
                  </a:lnTo>
                  <a:lnTo>
                    <a:pt x="2874" y="2075"/>
                  </a:lnTo>
                  <a:lnTo>
                    <a:pt x="2874" y="446"/>
                  </a:lnTo>
                  <a:lnTo>
                    <a:pt x="2870" y="411"/>
                  </a:lnTo>
                  <a:lnTo>
                    <a:pt x="2859" y="380"/>
                  </a:lnTo>
                  <a:lnTo>
                    <a:pt x="2841" y="352"/>
                  </a:lnTo>
                  <a:lnTo>
                    <a:pt x="2818" y="330"/>
                  </a:lnTo>
                  <a:lnTo>
                    <a:pt x="2789" y="313"/>
                  </a:lnTo>
                  <a:lnTo>
                    <a:pt x="2758" y="301"/>
                  </a:lnTo>
                  <a:lnTo>
                    <a:pt x="2722" y="298"/>
                  </a:lnTo>
                  <a:lnTo>
                    <a:pt x="453" y="298"/>
                  </a:lnTo>
                  <a:close/>
                  <a:moveTo>
                    <a:pt x="453" y="0"/>
                  </a:moveTo>
                  <a:lnTo>
                    <a:pt x="2722" y="0"/>
                  </a:lnTo>
                  <a:lnTo>
                    <a:pt x="2785" y="5"/>
                  </a:lnTo>
                  <a:lnTo>
                    <a:pt x="2843" y="17"/>
                  </a:lnTo>
                  <a:lnTo>
                    <a:pt x="2900" y="35"/>
                  </a:lnTo>
                  <a:lnTo>
                    <a:pt x="2952" y="62"/>
                  </a:lnTo>
                  <a:lnTo>
                    <a:pt x="3001" y="94"/>
                  </a:lnTo>
                  <a:lnTo>
                    <a:pt x="3044" y="132"/>
                  </a:lnTo>
                  <a:lnTo>
                    <a:pt x="3083" y="174"/>
                  </a:lnTo>
                  <a:lnTo>
                    <a:pt x="3116" y="221"/>
                  </a:lnTo>
                  <a:lnTo>
                    <a:pt x="3141" y="272"/>
                  </a:lnTo>
                  <a:lnTo>
                    <a:pt x="3162" y="327"/>
                  </a:lnTo>
                  <a:lnTo>
                    <a:pt x="3174" y="384"/>
                  </a:lnTo>
                  <a:lnTo>
                    <a:pt x="3177" y="446"/>
                  </a:lnTo>
                  <a:lnTo>
                    <a:pt x="3177" y="742"/>
                  </a:lnTo>
                  <a:lnTo>
                    <a:pt x="3782" y="742"/>
                  </a:lnTo>
                  <a:lnTo>
                    <a:pt x="3838" y="745"/>
                  </a:lnTo>
                  <a:lnTo>
                    <a:pt x="3893" y="755"/>
                  </a:lnTo>
                  <a:lnTo>
                    <a:pt x="3947" y="771"/>
                  </a:lnTo>
                  <a:lnTo>
                    <a:pt x="3996" y="794"/>
                  </a:lnTo>
                  <a:lnTo>
                    <a:pt x="4044" y="822"/>
                  </a:lnTo>
                  <a:lnTo>
                    <a:pt x="4087" y="857"/>
                  </a:lnTo>
                  <a:lnTo>
                    <a:pt x="4126" y="895"/>
                  </a:lnTo>
                  <a:lnTo>
                    <a:pt x="4160" y="940"/>
                  </a:lnTo>
                  <a:lnTo>
                    <a:pt x="4765" y="1829"/>
                  </a:lnTo>
                  <a:lnTo>
                    <a:pt x="4792" y="1874"/>
                  </a:lnTo>
                  <a:lnTo>
                    <a:pt x="4814" y="1922"/>
                  </a:lnTo>
                  <a:lnTo>
                    <a:pt x="4829" y="1972"/>
                  </a:lnTo>
                  <a:lnTo>
                    <a:pt x="4838" y="2023"/>
                  </a:lnTo>
                  <a:lnTo>
                    <a:pt x="4841" y="2075"/>
                  </a:lnTo>
                  <a:lnTo>
                    <a:pt x="4841" y="2964"/>
                  </a:lnTo>
                  <a:lnTo>
                    <a:pt x="4838" y="3024"/>
                  </a:lnTo>
                  <a:lnTo>
                    <a:pt x="4826" y="3082"/>
                  </a:lnTo>
                  <a:lnTo>
                    <a:pt x="4805" y="3136"/>
                  </a:lnTo>
                  <a:lnTo>
                    <a:pt x="4780" y="3189"/>
                  </a:lnTo>
                  <a:lnTo>
                    <a:pt x="4747" y="3235"/>
                  </a:lnTo>
                  <a:lnTo>
                    <a:pt x="4708" y="3278"/>
                  </a:lnTo>
                  <a:lnTo>
                    <a:pt x="4665" y="3316"/>
                  </a:lnTo>
                  <a:lnTo>
                    <a:pt x="4616" y="3348"/>
                  </a:lnTo>
                  <a:lnTo>
                    <a:pt x="4564" y="3373"/>
                  </a:lnTo>
                  <a:lnTo>
                    <a:pt x="4507" y="3392"/>
                  </a:lnTo>
                  <a:lnTo>
                    <a:pt x="4449" y="3405"/>
                  </a:lnTo>
                  <a:lnTo>
                    <a:pt x="4387" y="3408"/>
                  </a:lnTo>
                  <a:lnTo>
                    <a:pt x="4214" y="3408"/>
                  </a:lnTo>
                  <a:lnTo>
                    <a:pt x="4191" y="3476"/>
                  </a:lnTo>
                  <a:lnTo>
                    <a:pt x="4162" y="3540"/>
                  </a:lnTo>
                  <a:lnTo>
                    <a:pt x="4124" y="3600"/>
                  </a:lnTo>
                  <a:lnTo>
                    <a:pt x="4080" y="3654"/>
                  </a:lnTo>
                  <a:lnTo>
                    <a:pt x="4030" y="3704"/>
                  </a:lnTo>
                  <a:lnTo>
                    <a:pt x="3974" y="3748"/>
                  </a:lnTo>
                  <a:lnTo>
                    <a:pt x="3913" y="3784"/>
                  </a:lnTo>
                  <a:lnTo>
                    <a:pt x="3847" y="3813"/>
                  </a:lnTo>
                  <a:lnTo>
                    <a:pt x="3779" y="3835"/>
                  </a:lnTo>
                  <a:lnTo>
                    <a:pt x="3706" y="3848"/>
                  </a:lnTo>
                  <a:lnTo>
                    <a:pt x="3631" y="3853"/>
                  </a:lnTo>
                  <a:lnTo>
                    <a:pt x="3555" y="3848"/>
                  </a:lnTo>
                  <a:lnTo>
                    <a:pt x="3482" y="3835"/>
                  </a:lnTo>
                  <a:lnTo>
                    <a:pt x="3414" y="3813"/>
                  </a:lnTo>
                  <a:lnTo>
                    <a:pt x="3348" y="3784"/>
                  </a:lnTo>
                  <a:lnTo>
                    <a:pt x="3287" y="3748"/>
                  </a:lnTo>
                  <a:lnTo>
                    <a:pt x="3232" y="3704"/>
                  </a:lnTo>
                  <a:lnTo>
                    <a:pt x="3181" y="3654"/>
                  </a:lnTo>
                  <a:lnTo>
                    <a:pt x="3138" y="3600"/>
                  </a:lnTo>
                  <a:lnTo>
                    <a:pt x="3099" y="3540"/>
                  </a:lnTo>
                  <a:lnTo>
                    <a:pt x="3069" y="3476"/>
                  </a:lnTo>
                  <a:lnTo>
                    <a:pt x="3047" y="3408"/>
                  </a:lnTo>
                  <a:lnTo>
                    <a:pt x="2248" y="3408"/>
                  </a:lnTo>
                  <a:lnTo>
                    <a:pt x="2226" y="3476"/>
                  </a:lnTo>
                  <a:lnTo>
                    <a:pt x="2195" y="3540"/>
                  </a:lnTo>
                  <a:lnTo>
                    <a:pt x="2158" y="3600"/>
                  </a:lnTo>
                  <a:lnTo>
                    <a:pt x="2113" y="3654"/>
                  </a:lnTo>
                  <a:lnTo>
                    <a:pt x="2064" y="3704"/>
                  </a:lnTo>
                  <a:lnTo>
                    <a:pt x="2007" y="3748"/>
                  </a:lnTo>
                  <a:lnTo>
                    <a:pt x="1946" y="3784"/>
                  </a:lnTo>
                  <a:lnTo>
                    <a:pt x="1882" y="3813"/>
                  </a:lnTo>
                  <a:lnTo>
                    <a:pt x="1812" y="3835"/>
                  </a:lnTo>
                  <a:lnTo>
                    <a:pt x="1740" y="3848"/>
                  </a:lnTo>
                  <a:lnTo>
                    <a:pt x="1664" y="3853"/>
                  </a:lnTo>
                  <a:lnTo>
                    <a:pt x="1588" y="3848"/>
                  </a:lnTo>
                  <a:lnTo>
                    <a:pt x="1517" y="3835"/>
                  </a:lnTo>
                  <a:lnTo>
                    <a:pt x="1447" y="3813"/>
                  </a:lnTo>
                  <a:lnTo>
                    <a:pt x="1381" y="3784"/>
                  </a:lnTo>
                  <a:lnTo>
                    <a:pt x="1320" y="3748"/>
                  </a:lnTo>
                  <a:lnTo>
                    <a:pt x="1265" y="3704"/>
                  </a:lnTo>
                  <a:lnTo>
                    <a:pt x="1214" y="3654"/>
                  </a:lnTo>
                  <a:lnTo>
                    <a:pt x="1171" y="3600"/>
                  </a:lnTo>
                  <a:lnTo>
                    <a:pt x="1134" y="3540"/>
                  </a:lnTo>
                  <a:lnTo>
                    <a:pt x="1103" y="3476"/>
                  </a:lnTo>
                  <a:lnTo>
                    <a:pt x="1080" y="3408"/>
                  </a:lnTo>
                  <a:lnTo>
                    <a:pt x="907" y="3408"/>
                  </a:lnTo>
                  <a:lnTo>
                    <a:pt x="846" y="3405"/>
                  </a:lnTo>
                  <a:lnTo>
                    <a:pt x="787" y="3392"/>
                  </a:lnTo>
                  <a:lnTo>
                    <a:pt x="732" y="3373"/>
                  </a:lnTo>
                  <a:lnTo>
                    <a:pt x="679" y="3348"/>
                  </a:lnTo>
                  <a:lnTo>
                    <a:pt x="630" y="3316"/>
                  </a:lnTo>
                  <a:lnTo>
                    <a:pt x="587" y="3278"/>
                  </a:lnTo>
                  <a:lnTo>
                    <a:pt x="548" y="3235"/>
                  </a:lnTo>
                  <a:lnTo>
                    <a:pt x="516" y="3189"/>
                  </a:lnTo>
                  <a:lnTo>
                    <a:pt x="489" y="3136"/>
                  </a:lnTo>
                  <a:lnTo>
                    <a:pt x="469" y="3082"/>
                  </a:lnTo>
                  <a:lnTo>
                    <a:pt x="457" y="3024"/>
                  </a:lnTo>
                  <a:lnTo>
                    <a:pt x="453" y="2964"/>
                  </a:lnTo>
                  <a:lnTo>
                    <a:pt x="453" y="2520"/>
                  </a:lnTo>
                  <a:lnTo>
                    <a:pt x="392" y="2516"/>
                  </a:lnTo>
                  <a:lnTo>
                    <a:pt x="334" y="2504"/>
                  </a:lnTo>
                  <a:lnTo>
                    <a:pt x="277" y="2485"/>
                  </a:lnTo>
                  <a:lnTo>
                    <a:pt x="225" y="2459"/>
                  </a:lnTo>
                  <a:lnTo>
                    <a:pt x="177" y="2427"/>
                  </a:lnTo>
                  <a:lnTo>
                    <a:pt x="133" y="2389"/>
                  </a:lnTo>
                  <a:lnTo>
                    <a:pt x="95" y="2347"/>
                  </a:lnTo>
                  <a:lnTo>
                    <a:pt x="63" y="2299"/>
                  </a:lnTo>
                  <a:lnTo>
                    <a:pt x="36" y="2248"/>
                  </a:lnTo>
                  <a:lnTo>
                    <a:pt x="16" y="2194"/>
                  </a:lnTo>
                  <a:lnTo>
                    <a:pt x="4" y="2135"/>
                  </a:lnTo>
                  <a:lnTo>
                    <a:pt x="0" y="2075"/>
                  </a:lnTo>
                  <a:lnTo>
                    <a:pt x="0" y="446"/>
                  </a:lnTo>
                  <a:lnTo>
                    <a:pt x="4" y="384"/>
                  </a:lnTo>
                  <a:lnTo>
                    <a:pt x="16" y="327"/>
                  </a:lnTo>
                  <a:lnTo>
                    <a:pt x="36" y="272"/>
                  </a:lnTo>
                  <a:lnTo>
                    <a:pt x="63" y="221"/>
                  </a:lnTo>
                  <a:lnTo>
                    <a:pt x="95" y="174"/>
                  </a:lnTo>
                  <a:lnTo>
                    <a:pt x="133" y="132"/>
                  </a:lnTo>
                  <a:lnTo>
                    <a:pt x="177" y="94"/>
                  </a:lnTo>
                  <a:lnTo>
                    <a:pt x="225" y="62"/>
                  </a:lnTo>
                  <a:lnTo>
                    <a:pt x="277" y="35"/>
                  </a:lnTo>
                  <a:lnTo>
                    <a:pt x="334" y="17"/>
                  </a:lnTo>
                  <a:lnTo>
                    <a:pt x="392" y="5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Group 27"/>
          <p:cNvGrpSpPr>
            <a:grpSpLocks noChangeAspect="1"/>
          </p:cNvGrpSpPr>
          <p:nvPr/>
        </p:nvGrpSpPr>
        <p:grpSpPr bwMode="auto">
          <a:xfrm>
            <a:off x="10272540" y="3417969"/>
            <a:ext cx="194572" cy="192643"/>
            <a:chOff x="12867" y="5760"/>
            <a:chExt cx="1614" cy="1598"/>
          </a:xfrm>
          <a:solidFill>
            <a:schemeClr val="tx2"/>
          </a:solidFill>
        </p:grpSpPr>
        <p:sp>
          <p:nvSpPr>
            <p:cNvPr id="57" name="Freeform 29"/>
            <p:cNvSpPr>
              <a:spLocks noEditPoints="1"/>
            </p:cNvSpPr>
            <p:nvPr/>
          </p:nvSpPr>
          <p:spPr bwMode="auto">
            <a:xfrm>
              <a:off x="12867" y="5760"/>
              <a:ext cx="1614" cy="1598"/>
            </a:xfrm>
            <a:custGeom>
              <a:avLst/>
              <a:gdLst>
                <a:gd name="T0" fmla="*/ 1358 w 3226"/>
                <a:gd name="T1" fmla="*/ 609 h 3195"/>
                <a:gd name="T2" fmla="*/ 1146 w 3226"/>
                <a:gd name="T3" fmla="*/ 711 h 3195"/>
                <a:gd name="T4" fmla="*/ 974 w 3226"/>
                <a:gd name="T5" fmla="*/ 686 h 3195"/>
                <a:gd name="T6" fmla="*/ 725 w 3226"/>
                <a:gd name="T7" fmla="*/ 1048 h 3195"/>
                <a:gd name="T8" fmla="*/ 662 w 3226"/>
                <a:gd name="T9" fmla="*/ 1270 h 3195"/>
                <a:gd name="T10" fmla="*/ 540 w 3226"/>
                <a:gd name="T11" fmla="*/ 1393 h 3195"/>
                <a:gd name="T12" fmla="*/ 567 w 3226"/>
                <a:gd name="T13" fmla="*/ 1815 h 3195"/>
                <a:gd name="T14" fmla="*/ 683 w 3226"/>
                <a:gd name="T15" fmla="*/ 1979 h 3195"/>
                <a:gd name="T16" fmla="*/ 719 w 3226"/>
                <a:gd name="T17" fmla="*/ 2176 h 3195"/>
                <a:gd name="T18" fmla="*/ 1001 w 3226"/>
                <a:gd name="T19" fmla="*/ 2494 h 3195"/>
                <a:gd name="T20" fmla="*/ 1174 w 3226"/>
                <a:gd name="T21" fmla="*/ 2495 h 3195"/>
                <a:gd name="T22" fmla="*/ 1378 w 3226"/>
                <a:gd name="T23" fmla="*/ 2609 h 3195"/>
                <a:gd name="T24" fmla="*/ 1813 w 3226"/>
                <a:gd name="T25" fmla="*/ 2690 h 3195"/>
                <a:gd name="T26" fmla="*/ 1916 w 3226"/>
                <a:gd name="T27" fmla="*/ 2552 h 3195"/>
                <a:gd name="T28" fmla="*/ 2140 w 3226"/>
                <a:gd name="T29" fmla="*/ 2475 h 3195"/>
                <a:gd name="T30" fmla="*/ 2708 w 3226"/>
                <a:gd name="T31" fmla="*/ 2490 h 3195"/>
                <a:gd name="T32" fmla="*/ 2502 w 3226"/>
                <a:gd name="T33" fmla="*/ 2089 h 3195"/>
                <a:gd name="T34" fmla="*/ 2592 w 3226"/>
                <a:gd name="T35" fmla="*/ 1872 h 3195"/>
                <a:gd name="T36" fmla="*/ 3024 w 3226"/>
                <a:gd name="T37" fmla="*/ 1733 h 3195"/>
                <a:gd name="T38" fmla="*/ 2612 w 3226"/>
                <a:gd name="T39" fmla="*/ 1345 h 3195"/>
                <a:gd name="T40" fmla="*/ 2509 w 3226"/>
                <a:gd name="T41" fmla="*/ 1135 h 3195"/>
                <a:gd name="T42" fmla="*/ 2534 w 3226"/>
                <a:gd name="T43" fmla="*/ 965 h 3195"/>
                <a:gd name="T44" fmla="*/ 2170 w 3226"/>
                <a:gd name="T45" fmla="*/ 718 h 3195"/>
                <a:gd name="T46" fmla="*/ 1944 w 3226"/>
                <a:gd name="T47" fmla="*/ 656 h 3195"/>
                <a:gd name="T48" fmla="*/ 1820 w 3226"/>
                <a:gd name="T49" fmla="*/ 535 h 3195"/>
                <a:gd name="T50" fmla="*/ 1812 w 3226"/>
                <a:gd name="T51" fmla="*/ 9 h 3195"/>
                <a:gd name="T52" fmla="*/ 1940 w 3226"/>
                <a:gd name="T53" fmla="*/ 131 h 3195"/>
                <a:gd name="T54" fmla="*/ 2428 w 3226"/>
                <a:gd name="T55" fmla="*/ 332 h 3195"/>
                <a:gd name="T56" fmla="*/ 2605 w 3226"/>
                <a:gd name="T57" fmla="*/ 335 h 3195"/>
                <a:gd name="T58" fmla="*/ 2900 w 3226"/>
                <a:gd name="T59" fmla="*/ 641 h 3195"/>
                <a:gd name="T60" fmla="*/ 2876 w 3226"/>
                <a:gd name="T61" fmla="*/ 816 h 3195"/>
                <a:gd name="T62" fmla="*/ 3122 w 3226"/>
                <a:gd name="T63" fmla="*/ 1287 h 3195"/>
                <a:gd name="T64" fmla="*/ 3224 w 3226"/>
                <a:gd name="T65" fmla="*/ 1431 h 3195"/>
                <a:gd name="T66" fmla="*/ 3190 w 3226"/>
                <a:gd name="T67" fmla="*/ 1848 h 3195"/>
                <a:gd name="T68" fmla="*/ 2755 w 3226"/>
                <a:gd name="T69" fmla="*/ 1990 h 3195"/>
                <a:gd name="T70" fmla="*/ 2908 w 3226"/>
                <a:gd name="T71" fmla="*/ 2465 h 3195"/>
                <a:gd name="T72" fmla="*/ 2851 w 3226"/>
                <a:gd name="T73" fmla="*/ 2632 h 3195"/>
                <a:gd name="T74" fmla="*/ 2514 w 3226"/>
                <a:gd name="T75" fmla="*/ 2882 h 3195"/>
                <a:gd name="T76" fmla="*/ 2077 w 3226"/>
                <a:gd name="T77" fmla="*/ 2703 h 3195"/>
                <a:gd name="T78" fmla="*/ 1890 w 3226"/>
                <a:gd name="T79" fmla="*/ 3139 h 3195"/>
                <a:gd name="T80" fmla="*/ 1476 w 3226"/>
                <a:gd name="T81" fmla="*/ 3195 h 3195"/>
                <a:gd name="T82" fmla="*/ 1317 w 3226"/>
                <a:gd name="T83" fmla="*/ 3118 h 3195"/>
                <a:gd name="T84" fmla="*/ 1087 w 3226"/>
                <a:gd name="T85" fmla="*/ 2675 h 3195"/>
                <a:gd name="T86" fmla="*/ 682 w 3226"/>
                <a:gd name="T87" fmla="*/ 2880 h 3195"/>
                <a:gd name="T88" fmla="*/ 355 w 3226"/>
                <a:gd name="T89" fmla="*/ 2607 h 3195"/>
                <a:gd name="T90" fmla="*/ 324 w 3226"/>
                <a:gd name="T91" fmla="*/ 2436 h 3195"/>
                <a:gd name="T92" fmla="*/ 162 w 3226"/>
                <a:gd name="T93" fmla="*/ 1929 h 3195"/>
                <a:gd name="T94" fmla="*/ 22 w 3226"/>
                <a:gd name="T95" fmla="*/ 1822 h 3195"/>
                <a:gd name="T96" fmla="*/ 9 w 3226"/>
                <a:gd name="T97" fmla="*/ 1401 h 3195"/>
                <a:gd name="T98" fmla="*/ 132 w 3226"/>
                <a:gd name="T99" fmla="*/ 1275 h 3195"/>
                <a:gd name="T100" fmla="*/ 335 w 3226"/>
                <a:gd name="T101" fmla="*/ 788 h 3195"/>
                <a:gd name="T102" fmla="*/ 339 w 3226"/>
                <a:gd name="T103" fmla="*/ 614 h 3195"/>
                <a:gd name="T104" fmla="*/ 651 w 3226"/>
                <a:gd name="T105" fmla="*/ 323 h 3195"/>
                <a:gd name="T106" fmla="*/ 824 w 3226"/>
                <a:gd name="T107" fmla="*/ 346 h 3195"/>
                <a:gd name="T108" fmla="*/ 1300 w 3226"/>
                <a:gd name="T109" fmla="*/ 102 h 3195"/>
                <a:gd name="T110" fmla="*/ 1445 w 3226"/>
                <a:gd name="T111" fmla="*/ 2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26" h="3195">
                  <a:moveTo>
                    <a:pt x="1476" y="200"/>
                  </a:moveTo>
                  <a:lnTo>
                    <a:pt x="1414" y="506"/>
                  </a:lnTo>
                  <a:lnTo>
                    <a:pt x="1405" y="535"/>
                  </a:lnTo>
                  <a:lnTo>
                    <a:pt x="1394" y="562"/>
                  </a:lnTo>
                  <a:lnTo>
                    <a:pt x="1378" y="586"/>
                  </a:lnTo>
                  <a:lnTo>
                    <a:pt x="1358" y="609"/>
                  </a:lnTo>
                  <a:lnTo>
                    <a:pt x="1335" y="628"/>
                  </a:lnTo>
                  <a:lnTo>
                    <a:pt x="1311" y="643"/>
                  </a:lnTo>
                  <a:lnTo>
                    <a:pt x="1283" y="656"/>
                  </a:lnTo>
                  <a:lnTo>
                    <a:pt x="1227" y="676"/>
                  </a:lnTo>
                  <a:lnTo>
                    <a:pt x="1174" y="701"/>
                  </a:lnTo>
                  <a:lnTo>
                    <a:pt x="1146" y="711"/>
                  </a:lnTo>
                  <a:lnTo>
                    <a:pt x="1117" y="718"/>
                  </a:lnTo>
                  <a:lnTo>
                    <a:pt x="1087" y="720"/>
                  </a:lnTo>
                  <a:lnTo>
                    <a:pt x="1057" y="718"/>
                  </a:lnTo>
                  <a:lnTo>
                    <a:pt x="1028" y="711"/>
                  </a:lnTo>
                  <a:lnTo>
                    <a:pt x="1001" y="701"/>
                  </a:lnTo>
                  <a:lnTo>
                    <a:pt x="974" y="686"/>
                  </a:lnTo>
                  <a:lnTo>
                    <a:pt x="711" y="513"/>
                  </a:lnTo>
                  <a:lnTo>
                    <a:pt x="518" y="705"/>
                  </a:lnTo>
                  <a:lnTo>
                    <a:pt x="693" y="965"/>
                  </a:lnTo>
                  <a:lnTo>
                    <a:pt x="708" y="992"/>
                  </a:lnTo>
                  <a:lnTo>
                    <a:pt x="719" y="1019"/>
                  </a:lnTo>
                  <a:lnTo>
                    <a:pt x="725" y="1048"/>
                  </a:lnTo>
                  <a:lnTo>
                    <a:pt x="727" y="1077"/>
                  </a:lnTo>
                  <a:lnTo>
                    <a:pt x="725" y="1106"/>
                  </a:lnTo>
                  <a:lnTo>
                    <a:pt x="718" y="1135"/>
                  </a:lnTo>
                  <a:lnTo>
                    <a:pt x="706" y="1163"/>
                  </a:lnTo>
                  <a:lnTo>
                    <a:pt x="683" y="1216"/>
                  </a:lnTo>
                  <a:lnTo>
                    <a:pt x="662" y="1270"/>
                  </a:lnTo>
                  <a:lnTo>
                    <a:pt x="650" y="1298"/>
                  </a:lnTo>
                  <a:lnTo>
                    <a:pt x="634" y="1323"/>
                  </a:lnTo>
                  <a:lnTo>
                    <a:pt x="615" y="1345"/>
                  </a:lnTo>
                  <a:lnTo>
                    <a:pt x="592" y="1364"/>
                  </a:lnTo>
                  <a:lnTo>
                    <a:pt x="567" y="1381"/>
                  </a:lnTo>
                  <a:lnTo>
                    <a:pt x="540" y="1393"/>
                  </a:lnTo>
                  <a:lnTo>
                    <a:pt x="511" y="1401"/>
                  </a:lnTo>
                  <a:lnTo>
                    <a:pt x="202" y="1461"/>
                  </a:lnTo>
                  <a:lnTo>
                    <a:pt x="202" y="1733"/>
                  </a:lnTo>
                  <a:lnTo>
                    <a:pt x="511" y="1794"/>
                  </a:lnTo>
                  <a:lnTo>
                    <a:pt x="540" y="1802"/>
                  </a:lnTo>
                  <a:lnTo>
                    <a:pt x="567" y="1815"/>
                  </a:lnTo>
                  <a:lnTo>
                    <a:pt x="593" y="1831"/>
                  </a:lnTo>
                  <a:lnTo>
                    <a:pt x="615" y="1850"/>
                  </a:lnTo>
                  <a:lnTo>
                    <a:pt x="634" y="1872"/>
                  </a:lnTo>
                  <a:lnTo>
                    <a:pt x="650" y="1897"/>
                  </a:lnTo>
                  <a:lnTo>
                    <a:pt x="662" y="1925"/>
                  </a:lnTo>
                  <a:lnTo>
                    <a:pt x="683" y="1979"/>
                  </a:lnTo>
                  <a:lnTo>
                    <a:pt x="707" y="2032"/>
                  </a:lnTo>
                  <a:lnTo>
                    <a:pt x="718" y="2060"/>
                  </a:lnTo>
                  <a:lnTo>
                    <a:pt x="725" y="2089"/>
                  </a:lnTo>
                  <a:lnTo>
                    <a:pt x="727" y="2118"/>
                  </a:lnTo>
                  <a:lnTo>
                    <a:pt x="725" y="2148"/>
                  </a:lnTo>
                  <a:lnTo>
                    <a:pt x="719" y="2176"/>
                  </a:lnTo>
                  <a:lnTo>
                    <a:pt x="708" y="2204"/>
                  </a:lnTo>
                  <a:lnTo>
                    <a:pt x="693" y="2230"/>
                  </a:lnTo>
                  <a:lnTo>
                    <a:pt x="518" y="2490"/>
                  </a:lnTo>
                  <a:lnTo>
                    <a:pt x="713" y="2682"/>
                  </a:lnTo>
                  <a:lnTo>
                    <a:pt x="974" y="2509"/>
                  </a:lnTo>
                  <a:lnTo>
                    <a:pt x="1001" y="2494"/>
                  </a:lnTo>
                  <a:lnTo>
                    <a:pt x="1028" y="2484"/>
                  </a:lnTo>
                  <a:lnTo>
                    <a:pt x="1057" y="2478"/>
                  </a:lnTo>
                  <a:lnTo>
                    <a:pt x="1087" y="2475"/>
                  </a:lnTo>
                  <a:lnTo>
                    <a:pt x="1117" y="2478"/>
                  </a:lnTo>
                  <a:lnTo>
                    <a:pt x="1146" y="2485"/>
                  </a:lnTo>
                  <a:lnTo>
                    <a:pt x="1174" y="2495"/>
                  </a:lnTo>
                  <a:lnTo>
                    <a:pt x="1228" y="2519"/>
                  </a:lnTo>
                  <a:lnTo>
                    <a:pt x="1283" y="2540"/>
                  </a:lnTo>
                  <a:lnTo>
                    <a:pt x="1311" y="2552"/>
                  </a:lnTo>
                  <a:lnTo>
                    <a:pt x="1336" y="2567"/>
                  </a:lnTo>
                  <a:lnTo>
                    <a:pt x="1359" y="2587"/>
                  </a:lnTo>
                  <a:lnTo>
                    <a:pt x="1378" y="2609"/>
                  </a:lnTo>
                  <a:lnTo>
                    <a:pt x="1394" y="2634"/>
                  </a:lnTo>
                  <a:lnTo>
                    <a:pt x="1406" y="2660"/>
                  </a:lnTo>
                  <a:lnTo>
                    <a:pt x="1415" y="2690"/>
                  </a:lnTo>
                  <a:lnTo>
                    <a:pt x="1476" y="2995"/>
                  </a:lnTo>
                  <a:lnTo>
                    <a:pt x="1750" y="2995"/>
                  </a:lnTo>
                  <a:lnTo>
                    <a:pt x="1813" y="2690"/>
                  </a:lnTo>
                  <a:lnTo>
                    <a:pt x="1821" y="2660"/>
                  </a:lnTo>
                  <a:lnTo>
                    <a:pt x="1832" y="2634"/>
                  </a:lnTo>
                  <a:lnTo>
                    <a:pt x="1849" y="2609"/>
                  </a:lnTo>
                  <a:lnTo>
                    <a:pt x="1868" y="2587"/>
                  </a:lnTo>
                  <a:lnTo>
                    <a:pt x="1891" y="2567"/>
                  </a:lnTo>
                  <a:lnTo>
                    <a:pt x="1916" y="2552"/>
                  </a:lnTo>
                  <a:lnTo>
                    <a:pt x="1944" y="2540"/>
                  </a:lnTo>
                  <a:lnTo>
                    <a:pt x="1998" y="2519"/>
                  </a:lnTo>
                  <a:lnTo>
                    <a:pt x="2052" y="2495"/>
                  </a:lnTo>
                  <a:lnTo>
                    <a:pt x="2081" y="2485"/>
                  </a:lnTo>
                  <a:lnTo>
                    <a:pt x="2110" y="2478"/>
                  </a:lnTo>
                  <a:lnTo>
                    <a:pt x="2140" y="2475"/>
                  </a:lnTo>
                  <a:lnTo>
                    <a:pt x="2170" y="2478"/>
                  </a:lnTo>
                  <a:lnTo>
                    <a:pt x="2198" y="2484"/>
                  </a:lnTo>
                  <a:lnTo>
                    <a:pt x="2226" y="2494"/>
                  </a:lnTo>
                  <a:lnTo>
                    <a:pt x="2252" y="2509"/>
                  </a:lnTo>
                  <a:lnTo>
                    <a:pt x="2514" y="2682"/>
                  </a:lnTo>
                  <a:lnTo>
                    <a:pt x="2708" y="2490"/>
                  </a:lnTo>
                  <a:lnTo>
                    <a:pt x="2534" y="2230"/>
                  </a:lnTo>
                  <a:lnTo>
                    <a:pt x="2518" y="2204"/>
                  </a:lnTo>
                  <a:lnTo>
                    <a:pt x="2508" y="2176"/>
                  </a:lnTo>
                  <a:lnTo>
                    <a:pt x="2502" y="2148"/>
                  </a:lnTo>
                  <a:lnTo>
                    <a:pt x="2500" y="2118"/>
                  </a:lnTo>
                  <a:lnTo>
                    <a:pt x="2502" y="2089"/>
                  </a:lnTo>
                  <a:lnTo>
                    <a:pt x="2509" y="2060"/>
                  </a:lnTo>
                  <a:lnTo>
                    <a:pt x="2520" y="2032"/>
                  </a:lnTo>
                  <a:lnTo>
                    <a:pt x="2544" y="1979"/>
                  </a:lnTo>
                  <a:lnTo>
                    <a:pt x="2565" y="1925"/>
                  </a:lnTo>
                  <a:lnTo>
                    <a:pt x="2577" y="1897"/>
                  </a:lnTo>
                  <a:lnTo>
                    <a:pt x="2592" y="1872"/>
                  </a:lnTo>
                  <a:lnTo>
                    <a:pt x="2612" y="1849"/>
                  </a:lnTo>
                  <a:lnTo>
                    <a:pt x="2635" y="1831"/>
                  </a:lnTo>
                  <a:lnTo>
                    <a:pt x="2659" y="1815"/>
                  </a:lnTo>
                  <a:lnTo>
                    <a:pt x="2686" y="1802"/>
                  </a:lnTo>
                  <a:lnTo>
                    <a:pt x="2716" y="1794"/>
                  </a:lnTo>
                  <a:lnTo>
                    <a:pt x="3024" y="1733"/>
                  </a:lnTo>
                  <a:lnTo>
                    <a:pt x="3024" y="1461"/>
                  </a:lnTo>
                  <a:lnTo>
                    <a:pt x="2716" y="1400"/>
                  </a:lnTo>
                  <a:lnTo>
                    <a:pt x="2686" y="1392"/>
                  </a:lnTo>
                  <a:lnTo>
                    <a:pt x="2659" y="1381"/>
                  </a:lnTo>
                  <a:lnTo>
                    <a:pt x="2635" y="1364"/>
                  </a:lnTo>
                  <a:lnTo>
                    <a:pt x="2612" y="1345"/>
                  </a:lnTo>
                  <a:lnTo>
                    <a:pt x="2592" y="1323"/>
                  </a:lnTo>
                  <a:lnTo>
                    <a:pt x="2577" y="1298"/>
                  </a:lnTo>
                  <a:lnTo>
                    <a:pt x="2564" y="1270"/>
                  </a:lnTo>
                  <a:lnTo>
                    <a:pt x="2544" y="1215"/>
                  </a:lnTo>
                  <a:lnTo>
                    <a:pt x="2520" y="1163"/>
                  </a:lnTo>
                  <a:lnTo>
                    <a:pt x="2509" y="1135"/>
                  </a:lnTo>
                  <a:lnTo>
                    <a:pt x="2502" y="1106"/>
                  </a:lnTo>
                  <a:lnTo>
                    <a:pt x="2500" y="1077"/>
                  </a:lnTo>
                  <a:lnTo>
                    <a:pt x="2502" y="1048"/>
                  </a:lnTo>
                  <a:lnTo>
                    <a:pt x="2508" y="1019"/>
                  </a:lnTo>
                  <a:lnTo>
                    <a:pt x="2519" y="992"/>
                  </a:lnTo>
                  <a:lnTo>
                    <a:pt x="2534" y="965"/>
                  </a:lnTo>
                  <a:lnTo>
                    <a:pt x="2708" y="705"/>
                  </a:lnTo>
                  <a:lnTo>
                    <a:pt x="2514" y="513"/>
                  </a:lnTo>
                  <a:lnTo>
                    <a:pt x="2252" y="686"/>
                  </a:lnTo>
                  <a:lnTo>
                    <a:pt x="2225" y="701"/>
                  </a:lnTo>
                  <a:lnTo>
                    <a:pt x="2197" y="711"/>
                  </a:lnTo>
                  <a:lnTo>
                    <a:pt x="2170" y="718"/>
                  </a:lnTo>
                  <a:lnTo>
                    <a:pt x="2140" y="720"/>
                  </a:lnTo>
                  <a:lnTo>
                    <a:pt x="2110" y="718"/>
                  </a:lnTo>
                  <a:lnTo>
                    <a:pt x="2081" y="711"/>
                  </a:lnTo>
                  <a:lnTo>
                    <a:pt x="2052" y="700"/>
                  </a:lnTo>
                  <a:lnTo>
                    <a:pt x="1998" y="676"/>
                  </a:lnTo>
                  <a:lnTo>
                    <a:pt x="1944" y="656"/>
                  </a:lnTo>
                  <a:lnTo>
                    <a:pt x="1916" y="643"/>
                  </a:lnTo>
                  <a:lnTo>
                    <a:pt x="1890" y="628"/>
                  </a:lnTo>
                  <a:lnTo>
                    <a:pt x="1868" y="609"/>
                  </a:lnTo>
                  <a:lnTo>
                    <a:pt x="1849" y="586"/>
                  </a:lnTo>
                  <a:lnTo>
                    <a:pt x="1832" y="562"/>
                  </a:lnTo>
                  <a:lnTo>
                    <a:pt x="1820" y="535"/>
                  </a:lnTo>
                  <a:lnTo>
                    <a:pt x="1813" y="506"/>
                  </a:lnTo>
                  <a:lnTo>
                    <a:pt x="1750" y="200"/>
                  </a:lnTo>
                  <a:lnTo>
                    <a:pt x="1476" y="200"/>
                  </a:lnTo>
                  <a:close/>
                  <a:moveTo>
                    <a:pt x="1750" y="0"/>
                  </a:moveTo>
                  <a:lnTo>
                    <a:pt x="1782" y="2"/>
                  </a:lnTo>
                  <a:lnTo>
                    <a:pt x="1812" y="9"/>
                  </a:lnTo>
                  <a:lnTo>
                    <a:pt x="1840" y="20"/>
                  </a:lnTo>
                  <a:lnTo>
                    <a:pt x="1866" y="36"/>
                  </a:lnTo>
                  <a:lnTo>
                    <a:pt x="1889" y="55"/>
                  </a:lnTo>
                  <a:lnTo>
                    <a:pt x="1910" y="78"/>
                  </a:lnTo>
                  <a:lnTo>
                    <a:pt x="1927" y="102"/>
                  </a:lnTo>
                  <a:lnTo>
                    <a:pt x="1940" y="131"/>
                  </a:lnTo>
                  <a:lnTo>
                    <a:pt x="1948" y="160"/>
                  </a:lnTo>
                  <a:lnTo>
                    <a:pt x="2010" y="467"/>
                  </a:lnTo>
                  <a:lnTo>
                    <a:pt x="2076" y="491"/>
                  </a:lnTo>
                  <a:lnTo>
                    <a:pt x="2140" y="520"/>
                  </a:lnTo>
                  <a:lnTo>
                    <a:pt x="2403" y="346"/>
                  </a:lnTo>
                  <a:lnTo>
                    <a:pt x="2428" y="332"/>
                  </a:lnTo>
                  <a:lnTo>
                    <a:pt x="2456" y="322"/>
                  </a:lnTo>
                  <a:lnTo>
                    <a:pt x="2485" y="316"/>
                  </a:lnTo>
                  <a:lnTo>
                    <a:pt x="2514" y="314"/>
                  </a:lnTo>
                  <a:lnTo>
                    <a:pt x="2546" y="316"/>
                  </a:lnTo>
                  <a:lnTo>
                    <a:pt x="2576" y="323"/>
                  </a:lnTo>
                  <a:lnTo>
                    <a:pt x="2605" y="335"/>
                  </a:lnTo>
                  <a:lnTo>
                    <a:pt x="2633" y="351"/>
                  </a:lnTo>
                  <a:lnTo>
                    <a:pt x="2657" y="372"/>
                  </a:lnTo>
                  <a:lnTo>
                    <a:pt x="2851" y="564"/>
                  </a:lnTo>
                  <a:lnTo>
                    <a:pt x="2872" y="588"/>
                  </a:lnTo>
                  <a:lnTo>
                    <a:pt x="2887" y="614"/>
                  </a:lnTo>
                  <a:lnTo>
                    <a:pt x="2900" y="641"/>
                  </a:lnTo>
                  <a:lnTo>
                    <a:pt x="2907" y="671"/>
                  </a:lnTo>
                  <a:lnTo>
                    <a:pt x="2910" y="701"/>
                  </a:lnTo>
                  <a:lnTo>
                    <a:pt x="2908" y="730"/>
                  </a:lnTo>
                  <a:lnTo>
                    <a:pt x="2903" y="760"/>
                  </a:lnTo>
                  <a:lnTo>
                    <a:pt x="2891" y="788"/>
                  </a:lnTo>
                  <a:lnTo>
                    <a:pt x="2876" y="816"/>
                  </a:lnTo>
                  <a:lnTo>
                    <a:pt x="2702" y="1076"/>
                  </a:lnTo>
                  <a:lnTo>
                    <a:pt x="2730" y="1140"/>
                  </a:lnTo>
                  <a:lnTo>
                    <a:pt x="2755" y="1205"/>
                  </a:lnTo>
                  <a:lnTo>
                    <a:pt x="3065" y="1265"/>
                  </a:lnTo>
                  <a:lnTo>
                    <a:pt x="3094" y="1275"/>
                  </a:lnTo>
                  <a:lnTo>
                    <a:pt x="3122" y="1287"/>
                  </a:lnTo>
                  <a:lnTo>
                    <a:pt x="3148" y="1304"/>
                  </a:lnTo>
                  <a:lnTo>
                    <a:pt x="3171" y="1324"/>
                  </a:lnTo>
                  <a:lnTo>
                    <a:pt x="3190" y="1347"/>
                  </a:lnTo>
                  <a:lnTo>
                    <a:pt x="3206" y="1373"/>
                  </a:lnTo>
                  <a:lnTo>
                    <a:pt x="3217" y="1401"/>
                  </a:lnTo>
                  <a:lnTo>
                    <a:pt x="3224" y="1431"/>
                  </a:lnTo>
                  <a:lnTo>
                    <a:pt x="3226" y="1461"/>
                  </a:lnTo>
                  <a:lnTo>
                    <a:pt x="3226" y="1733"/>
                  </a:lnTo>
                  <a:lnTo>
                    <a:pt x="3224" y="1765"/>
                  </a:lnTo>
                  <a:lnTo>
                    <a:pt x="3217" y="1794"/>
                  </a:lnTo>
                  <a:lnTo>
                    <a:pt x="3206" y="1822"/>
                  </a:lnTo>
                  <a:lnTo>
                    <a:pt x="3190" y="1848"/>
                  </a:lnTo>
                  <a:lnTo>
                    <a:pt x="3171" y="1871"/>
                  </a:lnTo>
                  <a:lnTo>
                    <a:pt x="3148" y="1891"/>
                  </a:lnTo>
                  <a:lnTo>
                    <a:pt x="3122" y="1908"/>
                  </a:lnTo>
                  <a:lnTo>
                    <a:pt x="3094" y="1921"/>
                  </a:lnTo>
                  <a:lnTo>
                    <a:pt x="3065" y="1929"/>
                  </a:lnTo>
                  <a:lnTo>
                    <a:pt x="2755" y="1990"/>
                  </a:lnTo>
                  <a:lnTo>
                    <a:pt x="2730" y="2056"/>
                  </a:lnTo>
                  <a:lnTo>
                    <a:pt x="2702" y="2119"/>
                  </a:lnTo>
                  <a:lnTo>
                    <a:pt x="2876" y="2379"/>
                  </a:lnTo>
                  <a:lnTo>
                    <a:pt x="2891" y="2406"/>
                  </a:lnTo>
                  <a:lnTo>
                    <a:pt x="2903" y="2436"/>
                  </a:lnTo>
                  <a:lnTo>
                    <a:pt x="2908" y="2465"/>
                  </a:lnTo>
                  <a:lnTo>
                    <a:pt x="2910" y="2495"/>
                  </a:lnTo>
                  <a:lnTo>
                    <a:pt x="2907" y="2524"/>
                  </a:lnTo>
                  <a:lnTo>
                    <a:pt x="2900" y="2554"/>
                  </a:lnTo>
                  <a:lnTo>
                    <a:pt x="2887" y="2582"/>
                  </a:lnTo>
                  <a:lnTo>
                    <a:pt x="2872" y="2607"/>
                  </a:lnTo>
                  <a:lnTo>
                    <a:pt x="2851" y="2632"/>
                  </a:lnTo>
                  <a:lnTo>
                    <a:pt x="2657" y="2824"/>
                  </a:lnTo>
                  <a:lnTo>
                    <a:pt x="2633" y="2844"/>
                  </a:lnTo>
                  <a:lnTo>
                    <a:pt x="2605" y="2860"/>
                  </a:lnTo>
                  <a:lnTo>
                    <a:pt x="2576" y="2873"/>
                  </a:lnTo>
                  <a:lnTo>
                    <a:pt x="2546" y="2880"/>
                  </a:lnTo>
                  <a:lnTo>
                    <a:pt x="2514" y="2882"/>
                  </a:lnTo>
                  <a:lnTo>
                    <a:pt x="2485" y="2880"/>
                  </a:lnTo>
                  <a:lnTo>
                    <a:pt x="2457" y="2874"/>
                  </a:lnTo>
                  <a:lnTo>
                    <a:pt x="2429" y="2864"/>
                  </a:lnTo>
                  <a:lnTo>
                    <a:pt x="2403" y="2848"/>
                  </a:lnTo>
                  <a:lnTo>
                    <a:pt x="2140" y="2675"/>
                  </a:lnTo>
                  <a:lnTo>
                    <a:pt x="2077" y="2703"/>
                  </a:lnTo>
                  <a:lnTo>
                    <a:pt x="2010" y="2729"/>
                  </a:lnTo>
                  <a:lnTo>
                    <a:pt x="1948" y="3034"/>
                  </a:lnTo>
                  <a:lnTo>
                    <a:pt x="1940" y="3065"/>
                  </a:lnTo>
                  <a:lnTo>
                    <a:pt x="1927" y="3092"/>
                  </a:lnTo>
                  <a:lnTo>
                    <a:pt x="1910" y="3118"/>
                  </a:lnTo>
                  <a:lnTo>
                    <a:pt x="1890" y="3139"/>
                  </a:lnTo>
                  <a:lnTo>
                    <a:pt x="1866" y="3159"/>
                  </a:lnTo>
                  <a:lnTo>
                    <a:pt x="1841" y="3174"/>
                  </a:lnTo>
                  <a:lnTo>
                    <a:pt x="1812" y="3185"/>
                  </a:lnTo>
                  <a:lnTo>
                    <a:pt x="1782" y="3192"/>
                  </a:lnTo>
                  <a:lnTo>
                    <a:pt x="1750" y="3195"/>
                  </a:lnTo>
                  <a:lnTo>
                    <a:pt x="1476" y="3195"/>
                  </a:lnTo>
                  <a:lnTo>
                    <a:pt x="1445" y="3192"/>
                  </a:lnTo>
                  <a:lnTo>
                    <a:pt x="1415" y="3185"/>
                  </a:lnTo>
                  <a:lnTo>
                    <a:pt x="1386" y="3174"/>
                  </a:lnTo>
                  <a:lnTo>
                    <a:pt x="1360" y="3159"/>
                  </a:lnTo>
                  <a:lnTo>
                    <a:pt x="1337" y="3140"/>
                  </a:lnTo>
                  <a:lnTo>
                    <a:pt x="1317" y="3118"/>
                  </a:lnTo>
                  <a:lnTo>
                    <a:pt x="1300" y="3092"/>
                  </a:lnTo>
                  <a:lnTo>
                    <a:pt x="1287" y="3065"/>
                  </a:lnTo>
                  <a:lnTo>
                    <a:pt x="1279" y="3034"/>
                  </a:lnTo>
                  <a:lnTo>
                    <a:pt x="1217" y="2729"/>
                  </a:lnTo>
                  <a:lnTo>
                    <a:pt x="1151" y="2703"/>
                  </a:lnTo>
                  <a:lnTo>
                    <a:pt x="1087" y="2675"/>
                  </a:lnTo>
                  <a:lnTo>
                    <a:pt x="824" y="2848"/>
                  </a:lnTo>
                  <a:lnTo>
                    <a:pt x="798" y="2864"/>
                  </a:lnTo>
                  <a:lnTo>
                    <a:pt x="770" y="2874"/>
                  </a:lnTo>
                  <a:lnTo>
                    <a:pt x="741" y="2880"/>
                  </a:lnTo>
                  <a:lnTo>
                    <a:pt x="713" y="2882"/>
                  </a:lnTo>
                  <a:lnTo>
                    <a:pt x="682" y="2880"/>
                  </a:lnTo>
                  <a:lnTo>
                    <a:pt x="651" y="2873"/>
                  </a:lnTo>
                  <a:lnTo>
                    <a:pt x="622" y="2860"/>
                  </a:lnTo>
                  <a:lnTo>
                    <a:pt x="595" y="2844"/>
                  </a:lnTo>
                  <a:lnTo>
                    <a:pt x="570" y="2824"/>
                  </a:lnTo>
                  <a:lnTo>
                    <a:pt x="375" y="2632"/>
                  </a:lnTo>
                  <a:lnTo>
                    <a:pt x="355" y="2607"/>
                  </a:lnTo>
                  <a:lnTo>
                    <a:pt x="339" y="2582"/>
                  </a:lnTo>
                  <a:lnTo>
                    <a:pt x="327" y="2554"/>
                  </a:lnTo>
                  <a:lnTo>
                    <a:pt x="320" y="2524"/>
                  </a:lnTo>
                  <a:lnTo>
                    <a:pt x="317" y="2495"/>
                  </a:lnTo>
                  <a:lnTo>
                    <a:pt x="319" y="2465"/>
                  </a:lnTo>
                  <a:lnTo>
                    <a:pt x="324" y="2436"/>
                  </a:lnTo>
                  <a:lnTo>
                    <a:pt x="335" y="2406"/>
                  </a:lnTo>
                  <a:lnTo>
                    <a:pt x="351" y="2379"/>
                  </a:lnTo>
                  <a:lnTo>
                    <a:pt x="526" y="2119"/>
                  </a:lnTo>
                  <a:lnTo>
                    <a:pt x="497" y="2056"/>
                  </a:lnTo>
                  <a:lnTo>
                    <a:pt x="471" y="1990"/>
                  </a:lnTo>
                  <a:lnTo>
                    <a:pt x="162" y="1929"/>
                  </a:lnTo>
                  <a:lnTo>
                    <a:pt x="132" y="1921"/>
                  </a:lnTo>
                  <a:lnTo>
                    <a:pt x="104" y="1908"/>
                  </a:lnTo>
                  <a:lnTo>
                    <a:pt x="78" y="1891"/>
                  </a:lnTo>
                  <a:lnTo>
                    <a:pt x="56" y="1871"/>
                  </a:lnTo>
                  <a:lnTo>
                    <a:pt x="37" y="1848"/>
                  </a:lnTo>
                  <a:lnTo>
                    <a:pt x="22" y="1822"/>
                  </a:lnTo>
                  <a:lnTo>
                    <a:pt x="9" y="1794"/>
                  </a:lnTo>
                  <a:lnTo>
                    <a:pt x="2" y="1765"/>
                  </a:lnTo>
                  <a:lnTo>
                    <a:pt x="0" y="1733"/>
                  </a:lnTo>
                  <a:lnTo>
                    <a:pt x="0" y="1461"/>
                  </a:lnTo>
                  <a:lnTo>
                    <a:pt x="2" y="1431"/>
                  </a:lnTo>
                  <a:lnTo>
                    <a:pt x="9" y="1401"/>
                  </a:lnTo>
                  <a:lnTo>
                    <a:pt x="22" y="1373"/>
                  </a:lnTo>
                  <a:lnTo>
                    <a:pt x="37" y="1347"/>
                  </a:lnTo>
                  <a:lnTo>
                    <a:pt x="56" y="1324"/>
                  </a:lnTo>
                  <a:lnTo>
                    <a:pt x="78" y="1304"/>
                  </a:lnTo>
                  <a:lnTo>
                    <a:pt x="104" y="1287"/>
                  </a:lnTo>
                  <a:lnTo>
                    <a:pt x="132" y="1275"/>
                  </a:lnTo>
                  <a:lnTo>
                    <a:pt x="162" y="1265"/>
                  </a:lnTo>
                  <a:lnTo>
                    <a:pt x="471" y="1205"/>
                  </a:lnTo>
                  <a:lnTo>
                    <a:pt x="497" y="1140"/>
                  </a:lnTo>
                  <a:lnTo>
                    <a:pt x="526" y="1076"/>
                  </a:lnTo>
                  <a:lnTo>
                    <a:pt x="351" y="816"/>
                  </a:lnTo>
                  <a:lnTo>
                    <a:pt x="335" y="788"/>
                  </a:lnTo>
                  <a:lnTo>
                    <a:pt x="324" y="760"/>
                  </a:lnTo>
                  <a:lnTo>
                    <a:pt x="319" y="730"/>
                  </a:lnTo>
                  <a:lnTo>
                    <a:pt x="317" y="701"/>
                  </a:lnTo>
                  <a:lnTo>
                    <a:pt x="320" y="671"/>
                  </a:lnTo>
                  <a:lnTo>
                    <a:pt x="327" y="641"/>
                  </a:lnTo>
                  <a:lnTo>
                    <a:pt x="339" y="614"/>
                  </a:lnTo>
                  <a:lnTo>
                    <a:pt x="355" y="588"/>
                  </a:lnTo>
                  <a:lnTo>
                    <a:pt x="375" y="564"/>
                  </a:lnTo>
                  <a:lnTo>
                    <a:pt x="570" y="372"/>
                  </a:lnTo>
                  <a:lnTo>
                    <a:pt x="595" y="351"/>
                  </a:lnTo>
                  <a:lnTo>
                    <a:pt x="622" y="335"/>
                  </a:lnTo>
                  <a:lnTo>
                    <a:pt x="651" y="323"/>
                  </a:lnTo>
                  <a:lnTo>
                    <a:pt x="682" y="316"/>
                  </a:lnTo>
                  <a:lnTo>
                    <a:pt x="713" y="314"/>
                  </a:lnTo>
                  <a:lnTo>
                    <a:pt x="741" y="316"/>
                  </a:lnTo>
                  <a:lnTo>
                    <a:pt x="770" y="322"/>
                  </a:lnTo>
                  <a:lnTo>
                    <a:pt x="798" y="332"/>
                  </a:lnTo>
                  <a:lnTo>
                    <a:pt x="824" y="346"/>
                  </a:lnTo>
                  <a:lnTo>
                    <a:pt x="1087" y="520"/>
                  </a:lnTo>
                  <a:lnTo>
                    <a:pt x="1151" y="492"/>
                  </a:lnTo>
                  <a:lnTo>
                    <a:pt x="1217" y="467"/>
                  </a:lnTo>
                  <a:lnTo>
                    <a:pt x="1279" y="160"/>
                  </a:lnTo>
                  <a:lnTo>
                    <a:pt x="1287" y="131"/>
                  </a:lnTo>
                  <a:lnTo>
                    <a:pt x="1300" y="102"/>
                  </a:lnTo>
                  <a:lnTo>
                    <a:pt x="1317" y="78"/>
                  </a:lnTo>
                  <a:lnTo>
                    <a:pt x="1337" y="55"/>
                  </a:lnTo>
                  <a:lnTo>
                    <a:pt x="1360" y="36"/>
                  </a:lnTo>
                  <a:lnTo>
                    <a:pt x="1386" y="20"/>
                  </a:lnTo>
                  <a:lnTo>
                    <a:pt x="1415" y="9"/>
                  </a:lnTo>
                  <a:lnTo>
                    <a:pt x="1445" y="2"/>
                  </a:lnTo>
                  <a:lnTo>
                    <a:pt x="1476" y="0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>
                <a:solidFill>
                  <a:schemeClr val="bg1"/>
                </a:solidFill>
              </a:endParaRPr>
            </a:p>
          </p:txBody>
        </p:sp>
        <p:sp>
          <p:nvSpPr>
            <p:cNvPr id="58" name="Freeform 30"/>
            <p:cNvSpPr>
              <a:spLocks noEditPoints="1"/>
            </p:cNvSpPr>
            <p:nvPr/>
          </p:nvSpPr>
          <p:spPr bwMode="auto">
            <a:xfrm>
              <a:off x="13321" y="6209"/>
              <a:ext cx="706" cy="699"/>
            </a:xfrm>
            <a:custGeom>
              <a:avLst/>
              <a:gdLst>
                <a:gd name="T0" fmla="*/ 582 w 1412"/>
                <a:gd name="T1" fmla="*/ 100 h 1398"/>
                <a:gd name="T2" fmla="*/ 412 w 1412"/>
                <a:gd name="T3" fmla="*/ 161 h 1398"/>
                <a:gd name="T4" fmla="*/ 270 w 1412"/>
                <a:gd name="T5" fmla="*/ 266 h 1398"/>
                <a:gd name="T6" fmla="*/ 163 w 1412"/>
                <a:gd name="T7" fmla="*/ 407 h 1398"/>
                <a:gd name="T8" fmla="*/ 101 w 1412"/>
                <a:gd name="T9" fmla="*/ 576 h 1398"/>
                <a:gd name="T10" fmla="*/ 92 w 1412"/>
                <a:gd name="T11" fmla="*/ 762 h 1398"/>
                <a:gd name="T12" fmla="*/ 138 w 1412"/>
                <a:gd name="T13" fmla="*/ 936 h 1398"/>
                <a:gd name="T14" fmla="*/ 229 w 1412"/>
                <a:gd name="T15" fmla="*/ 1087 h 1398"/>
                <a:gd name="T16" fmla="*/ 361 w 1412"/>
                <a:gd name="T17" fmla="*/ 1206 h 1398"/>
                <a:gd name="T18" fmla="*/ 523 w 1412"/>
                <a:gd name="T19" fmla="*/ 1282 h 1398"/>
                <a:gd name="T20" fmla="*/ 707 w 1412"/>
                <a:gd name="T21" fmla="*/ 1310 h 1398"/>
                <a:gd name="T22" fmla="*/ 890 w 1412"/>
                <a:gd name="T23" fmla="*/ 1282 h 1398"/>
                <a:gd name="T24" fmla="*/ 1051 w 1412"/>
                <a:gd name="T25" fmla="*/ 1206 h 1398"/>
                <a:gd name="T26" fmla="*/ 1183 w 1412"/>
                <a:gd name="T27" fmla="*/ 1087 h 1398"/>
                <a:gd name="T28" fmla="*/ 1275 w 1412"/>
                <a:gd name="T29" fmla="*/ 936 h 1398"/>
                <a:gd name="T30" fmla="*/ 1320 w 1412"/>
                <a:gd name="T31" fmla="*/ 762 h 1398"/>
                <a:gd name="T32" fmla="*/ 1311 w 1412"/>
                <a:gd name="T33" fmla="*/ 576 h 1398"/>
                <a:gd name="T34" fmla="*/ 1249 w 1412"/>
                <a:gd name="T35" fmla="*/ 407 h 1398"/>
                <a:gd name="T36" fmla="*/ 1143 w 1412"/>
                <a:gd name="T37" fmla="*/ 266 h 1398"/>
                <a:gd name="T38" fmla="*/ 1001 w 1412"/>
                <a:gd name="T39" fmla="*/ 161 h 1398"/>
                <a:gd name="T40" fmla="*/ 830 w 1412"/>
                <a:gd name="T41" fmla="*/ 100 h 1398"/>
                <a:gd name="T42" fmla="*/ 707 w 1412"/>
                <a:gd name="T43" fmla="*/ 0 h 1398"/>
                <a:gd name="T44" fmla="*/ 905 w 1412"/>
                <a:gd name="T45" fmla="*/ 27 h 1398"/>
                <a:gd name="T46" fmla="*/ 1081 w 1412"/>
                <a:gd name="T47" fmla="*/ 106 h 1398"/>
                <a:gd name="T48" fmla="*/ 1227 w 1412"/>
                <a:gd name="T49" fmla="*/ 227 h 1398"/>
                <a:gd name="T50" fmla="*/ 1336 w 1412"/>
                <a:gd name="T51" fmla="*/ 383 h 1398"/>
                <a:gd name="T52" fmla="*/ 1399 w 1412"/>
                <a:gd name="T53" fmla="*/ 565 h 1398"/>
                <a:gd name="T54" fmla="*/ 1409 w 1412"/>
                <a:gd name="T55" fmla="*/ 766 h 1398"/>
                <a:gd name="T56" fmla="*/ 1363 w 1412"/>
                <a:gd name="T57" fmla="*/ 956 h 1398"/>
                <a:gd name="T58" fmla="*/ 1268 w 1412"/>
                <a:gd name="T59" fmla="*/ 1121 h 1398"/>
                <a:gd name="T60" fmla="*/ 1134 w 1412"/>
                <a:gd name="T61" fmla="*/ 1255 h 1398"/>
                <a:gd name="T62" fmla="*/ 966 w 1412"/>
                <a:gd name="T63" fmla="*/ 1349 h 1398"/>
                <a:gd name="T64" fmla="*/ 775 w 1412"/>
                <a:gd name="T65" fmla="*/ 1395 h 1398"/>
                <a:gd name="T66" fmla="*/ 573 w 1412"/>
                <a:gd name="T67" fmla="*/ 1384 h 1398"/>
                <a:gd name="T68" fmla="*/ 388 w 1412"/>
                <a:gd name="T69" fmla="*/ 1322 h 1398"/>
                <a:gd name="T70" fmla="*/ 230 w 1412"/>
                <a:gd name="T71" fmla="*/ 1215 h 1398"/>
                <a:gd name="T72" fmla="*/ 108 w 1412"/>
                <a:gd name="T73" fmla="*/ 1069 h 1398"/>
                <a:gd name="T74" fmla="*/ 28 w 1412"/>
                <a:gd name="T75" fmla="*/ 895 h 1398"/>
                <a:gd name="T76" fmla="*/ 0 w 1412"/>
                <a:gd name="T77" fmla="*/ 699 h 1398"/>
                <a:gd name="T78" fmla="*/ 28 w 1412"/>
                <a:gd name="T79" fmla="*/ 502 h 1398"/>
                <a:gd name="T80" fmla="*/ 108 w 1412"/>
                <a:gd name="T81" fmla="*/ 328 h 1398"/>
                <a:gd name="T82" fmla="*/ 230 w 1412"/>
                <a:gd name="T83" fmla="*/ 183 h 1398"/>
                <a:gd name="T84" fmla="*/ 388 w 1412"/>
                <a:gd name="T85" fmla="*/ 74 h 1398"/>
                <a:gd name="T86" fmla="*/ 573 w 1412"/>
                <a:gd name="T87" fmla="*/ 12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2" h="1398">
                  <a:moveTo>
                    <a:pt x="707" y="87"/>
                  </a:moveTo>
                  <a:lnTo>
                    <a:pt x="643" y="90"/>
                  </a:lnTo>
                  <a:lnTo>
                    <a:pt x="582" y="100"/>
                  </a:lnTo>
                  <a:lnTo>
                    <a:pt x="523" y="114"/>
                  </a:lnTo>
                  <a:lnTo>
                    <a:pt x="465" y="135"/>
                  </a:lnTo>
                  <a:lnTo>
                    <a:pt x="412" y="161"/>
                  </a:lnTo>
                  <a:lnTo>
                    <a:pt x="361" y="192"/>
                  </a:lnTo>
                  <a:lnTo>
                    <a:pt x="314" y="226"/>
                  </a:lnTo>
                  <a:lnTo>
                    <a:pt x="270" y="266"/>
                  </a:lnTo>
                  <a:lnTo>
                    <a:pt x="229" y="309"/>
                  </a:lnTo>
                  <a:lnTo>
                    <a:pt x="194" y="357"/>
                  </a:lnTo>
                  <a:lnTo>
                    <a:pt x="163" y="407"/>
                  </a:lnTo>
                  <a:lnTo>
                    <a:pt x="138" y="460"/>
                  </a:lnTo>
                  <a:lnTo>
                    <a:pt x="116" y="516"/>
                  </a:lnTo>
                  <a:lnTo>
                    <a:pt x="101" y="576"/>
                  </a:lnTo>
                  <a:lnTo>
                    <a:pt x="92" y="636"/>
                  </a:lnTo>
                  <a:lnTo>
                    <a:pt x="88" y="699"/>
                  </a:lnTo>
                  <a:lnTo>
                    <a:pt x="92" y="762"/>
                  </a:lnTo>
                  <a:lnTo>
                    <a:pt x="101" y="822"/>
                  </a:lnTo>
                  <a:lnTo>
                    <a:pt x="116" y="881"/>
                  </a:lnTo>
                  <a:lnTo>
                    <a:pt x="138" y="936"/>
                  </a:lnTo>
                  <a:lnTo>
                    <a:pt x="163" y="990"/>
                  </a:lnTo>
                  <a:lnTo>
                    <a:pt x="194" y="1040"/>
                  </a:lnTo>
                  <a:lnTo>
                    <a:pt x="229" y="1087"/>
                  </a:lnTo>
                  <a:lnTo>
                    <a:pt x="270" y="1131"/>
                  </a:lnTo>
                  <a:lnTo>
                    <a:pt x="314" y="1170"/>
                  </a:lnTo>
                  <a:lnTo>
                    <a:pt x="361" y="1206"/>
                  </a:lnTo>
                  <a:lnTo>
                    <a:pt x="412" y="1236"/>
                  </a:lnTo>
                  <a:lnTo>
                    <a:pt x="465" y="1262"/>
                  </a:lnTo>
                  <a:lnTo>
                    <a:pt x="523" y="1282"/>
                  </a:lnTo>
                  <a:lnTo>
                    <a:pt x="582" y="1298"/>
                  </a:lnTo>
                  <a:lnTo>
                    <a:pt x="643" y="1307"/>
                  </a:lnTo>
                  <a:lnTo>
                    <a:pt x="707" y="1310"/>
                  </a:lnTo>
                  <a:lnTo>
                    <a:pt x="770" y="1307"/>
                  </a:lnTo>
                  <a:lnTo>
                    <a:pt x="830" y="1298"/>
                  </a:lnTo>
                  <a:lnTo>
                    <a:pt x="890" y="1282"/>
                  </a:lnTo>
                  <a:lnTo>
                    <a:pt x="947" y="1262"/>
                  </a:lnTo>
                  <a:lnTo>
                    <a:pt x="1001" y="1236"/>
                  </a:lnTo>
                  <a:lnTo>
                    <a:pt x="1051" y="1206"/>
                  </a:lnTo>
                  <a:lnTo>
                    <a:pt x="1099" y="1170"/>
                  </a:lnTo>
                  <a:lnTo>
                    <a:pt x="1143" y="1131"/>
                  </a:lnTo>
                  <a:lnTo>
                    <a:pt x="1183" y="1087"/>
                  </a:lnTo>
                  <a:lnTo>
                    <a:pt x="1218" y="1040"/>
                  </a:lnTo>
                  <a:lnTo>
                    <a:pt x="1249" y="990"/>
                  </a:lnTo>
                  <a:lnTo>
                    <a:pt x="1275" y="936"/>
                  </a:lnTo>
                  <a:lnTo>
                    <a:pt x="1296" y="881"/>
                  </a:lnTo>
                  <a:lnTo>
                    <a:pt x="1311" y="822"/>
                  </a:lnTo>
                  <a:lnTo>
                    <a:pt x="1320" y="762"/>
                  </a:lnTo>
                  <a:lnTo>
                    <a:pt x="1323" y="699"/>
                  </a:lnTo>
                  <a:lnTo>
                    <a:pt x="1320" y="636"/>
                  </a:lnTo>
                  <a:lnTo>
                    <a:pt x="1311" y="576"/>
                  </a:lnTo>
                  <a:lnTo>
                    <a:pt x="1296" y="516"/>
                  </a:lnTo>
                  <a:lnTo>
                    <a:pt x="1275" y="460"/>
                  </a:lnTo>
                  <a:lnTo>
                    <a:pt x="1249" y="407"/>
                  </a:lnTo>
                  <a:lnTo>
                    <a:pt x="1218" y="357"/>
                  </a:lnTo>
                  <a:lnTo>
                    <a:pt x="1183" y="309"/>
                  </a:lnTo>
                  <a:lnTo>
                    <a:pt x="1143" y="266"/>
                  </a:lnTo>
                  <a:lnTo>
                    <a:pt x="1099" y="226"/>
                  </a:lnTo>
                  <a:lnTo>
                    <a:pt x="1051" y="192"/>
                  </a:lnTo>
                  <a:lnTo>
                    <a:pt x="1001" y="161"/>
                  </a:lnTo>
                  <a:lnTo>
                    <a:pt x="947" y="135"/>
                  </a:lnTo>
                  <a:lnTo>
                    <a:pt x="890" y="114"/>
                  </a:lnTo>
                  <a:lnTo>
                    <a:pt x="830" y="100"/>
                  </a:lnTo>
                  <a:lnTo>
                    <a:pt x="770" y="90"/>
                  </a:lnTo>
                  <a:lnTo>
                    <a:pt x="707" y="87"/>
                  </a:lnTo>
                  <a:close/>
                  <a:moveTo>
                    <a:pt x="707" y="0"/>
                  </a:moveTo>
                  <a:lnTo>
                    <a:pt x="775" y="3"/>
                  </a:lnTo>
                  <a:lnTo>
                    <a:pt x="841" y="12"/>
                  </a:lnTo>
                  <a:lnTo>
                    <a:pt x="905" y="27"/>
                  </a:lnTo>
                  <a:lnTo>
                    <a:pt x="966" y="49"/>
                  </a:lnTo>
                  <a:lnTo>
                    <a:pt x="1024" y="74"/>
                  </a:lnTo>
                  <a:lnTo>
                    <a:pt x="1081" y="106"/>
                  </a:lnTo>
                  <a:lnTo>
                    <a:pt x="1134" y="142"/>
                  </a:lnTo>
                  <a:lnTo>
                    <a:pt x="1182" y="183"/>
                  </a:lnTo>
                  <a:lnTo>
                    <a:pt x="1227" y="227"/>
                  </a:lnTo>
                  <a:lnTo>
                    <a:pt x="1268" y="275"/>
                  </a:lnTo>
                  <a:lnTo>
                    <a:pt x="1305" y="328"/>
                  </a:lnTo>
                  <a:lnTo>
                    <a:pt x="1336" y="383"/>
                  </a:lnTo>
                  <a:lnTo>
                    <a:pt x="1363" y="442"/>
                  </a:lnTo>
                  <a:lnTo>
                    <a:pt x="1383" y="502"/>
                  </a:lnTo>
                  <a:lnTo>
                    <a:pt x="1399" y="565"/>
                  </a:lnTo>
                  <a:lnTo>
                    <a:pt x="1409" y="632"/>
                  </a:lnTo>
                  <a:lnTo>
                    <a:pt x="1412" y="699"/>
                  </a:lnTo>
                  <a:lnTo>
                    <a:pt x="1409" y="766"/>
                  </a:lnTo>
                  <a:lnTo>
                    <a:pt x="1399" y="831"/>
                  </a:lnTo>
                  <a:lnTo>
                    <a:pt x="1383" y="895"/>
                  </a:lnTo>
                  <a:lnTo>
                    <a:pt x="1363" y="956"/>
                  </a:lnTo>
                  <a:lnTo>
                    <a:pt x="1336" y="1014"/>
                  </a:lnTo>
                  <a:lnTo>
                    <a:pt x="1305" y="1069"/>
                  </a:lnTo>
                  <a:lnTo>
                    <a:pt x="1268" y="1121"/>
                  </a:lnTo>
                  <a:lnTo>
                    <a:pt x="1227" y="1170"/>
                  </a:lnTo>
                  <a:lnTo>
                    <a:pt x="1182" y="1215"/>
                  </a:lnTo>
                  <a:lnTo>
                    <a:pt x="1134" y="1255"/>
                  </a:lnTo>
                  <a:lnTo>
                    <a:pt x="1081" y="1291"/>
                  </a:lnTo>
                  <a:lnTo>
                    <a:pt x="1024" y="1322"/>
                  </a:lnTo>
                  <a:lnTo>
                    <a:pt x="966" y="1349"/>
                  </a:lnTo>
                  <a:lnTo>
                    <a:pt x="905" y="1369"/>
                  </a:lnTo>
                  <a:lnTo>
                    <a:pt x="841" y="1384"/>
                  </a:lnTo>
                  <a:lnTo>
                    <a:pt x="775" y="1395"/>
                  </a:lnTo>
                  <a:lnTo>
                    <a:pt x="707" y="1398"/>
                  </a:lnTo>
                  <a:lnTo>
                    <a:pt x="639" y="1395"/>
                  </a:lnTo>
                  <a:lnTo>
                    <a:pt x="573" y="1384"/>
                  </a:lnTo>
                  <a:lnTo>
                    <a:pt x="508" y="1369"/>
                  </a:lnTo>
                  <a:lnTo>
                    <a:pt x="447" y="1349"/>
                  </a:lnTo>
                  <a:lnTo>
                    <a:pt x="388" y="1322"/>
                  </a:lnTo>
                  <a:lnTo>
                    <a:pt x="331" y="1291"/>
                  </a:lnTo>
                  <a:lnTo>
                    <a:pt x="279" y="1255"/>
                  </a:lnTo>
                  <a:lnTo>
                    <a:pt x="230" y="1215"/>
                  </a:lnTo>
                  <a:lnTo>
                    <a:pt x="185" y="1170"/>
                  </a:lnTo>
                  <a:lnTo>
                    <a:pt x="145" y="1121"/>
                  </a:lnTo>
                  <a:lnTo>
                    <a:pt x="108" y="1069"/>
                  </a:lnTo>
                  <a:lnTo>
                    <a:pt x="77" y="1014"/>
                  </a:lnTo>
                  <a:lnTo>
                    <a:pt x="50" y="956"/>
                  </a:lnTo>
                  <a:lnTo>
                    <a:pt x="28" y="895"/>
                  </a:lnTo>
                  <a:lnTo>
                    <a:pt x="13" y="831"/>
                  </a:lnTo>
                  <a:lnTo>
                    <a:pt x="3" y="766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5"/>
                  </a:lnTo>
                  <a:lnTo>
                    <a:pt x="28" y="502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5" y="275"/>
                  </a:lnTo>
                  <a:lnTo>
                    <a:pt x="185" y="227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1" y="106"/>
                  </a:lnTo>
                  <a:lnTo>
                    <a:pt x="388" y="74"/>
                  </a:lnTo>
                  <a:lnTo>
                    <a:pt x="447" y="49"/>
                  </a:lnTo>
                  <a:lnTo>
                    <a:pt x="508" y="27"/>
                  </a:lnTo>
                  <a:lnTo>
                    <a:pt x="573" y="12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>
                <a:solidFill>
                  <a:schemeClr val="bg1"/>
                </a:solidFill>
              </a:endParaRPr>
            </a:p>
          </p:txBody>
        </p:sp>
        <p:sp>
          <p:nvSpPr>
            <p:cNvPr id="59" name="Freeform 31"/>
            <p:cNvSpPr>
              <a:spLocks noEditPoints="1"/>
            </p:cNvSpPr>
            <p:nvPr/>
          </p:nvSpPr>
          <p:spPr bwMode="auto">
            <a:xfrm>
              <a:off x="13473" y="6359"/>
              <a:ext cx="403" cy="400"/>
            </a:xfrm>
            <a:custGeom>
              <a:avLst/>
              <a:gdLst>
                <a:gd name="T0" fmla="*/ 361 w 806"/>
                <a:gd name="T1" fmla="*/ 103 h 800"/>
                <a:gd name="T2" fmla="*/ 285 w 806"/>
                <a:gd name="T3" fmla="*/ 123 h 800"/>
                <a:gd name="T4" fmla="*/ 217 w 806"/>
                <a:gd name="T5" fmla="*/ 162 h 800"/>
                <a:gd name="T6" fmla="*/ 162 w 806"/>
                <a:gd name="T7" fmla="*/ 216 h 800"/>
                <a:gd name="T8" fmla="*/ 123 w 806"/>
                <a:gd name="T9" fmla="*/ 283 h 800"/>
                <a:gd name="T10" fmla="*/ 103 w 806"/>
                <a:gd name="T11" fmla="*/ 359 h 800"/>
                <a:gd name="T12" fmla="*/ 103 w 806"/>
                <a:gd name="T13" fmla="*/ 440 h 800"/>
                <a:gd name="T14" fmla="*/ 123 w 806"/>
                <a:gd name="T15" fmla="*/ 517 h 800"/>
                <a:gd name="T16" fmla="*/ 162 w 806"/>
                <a:gd name="T17" fmla="*/ 583 h 800"/>
                <a:gd name="T18" fmla="*/ 217 w 806"/>
                <a:gd name="T19" fmla="*/ 637 h 800"/>
                <a:gd name="T20" fmla="*/ 285 w 806"/>
                <a:gd name="T21" fmla="*/ 676 h 800"/>
                <a:gd name="T22" fmla="*/ 361 w 806"/>
                <a:gd name="T23" fmla="*/ 696 h 800"/>
                <a:gd name="T24" fmla="*/ 443 w 806"/>
                <a:gd name="T25" fmla="*/ 696 h 800"/>
                <a:gd name="T26" fmla="*/ 520 w 806"/>
                <a:gd name="T27" fmla="*/ 676 h 800"/>
                <a:gd name="T28" fmla="*/ 587 w 806"/>
                <a:gd name="T29" fmla="*/ 637 h 800"/>
                <a:gd name="T30" fmla="*/ 642 w 806"/>
                <a:gd name="T31" fmla="*/ 583 h 800"/>
                <a:gd name="T32" fmla="*/ 681 w 806"/>
                <a:gd name="T33" fmla="*/ 517 h 800"/>
                <a:gd name="T34" fmla="*/ 702 w 806"/>
                <a:gd name="T35" fmla="*/ 440 h 800"/>
                <a:gd name="T36" fmla="*/ 702 w 806"/>
                <a:gd name="T37" fmla="*/ 359 h 800"/>
                <a:gd name="T38" fmla="*/ 681 w 806"/>
                <a:gd name="T39" fmla="*/ 283 h 800"/>
                <a:gd name="T40" fmla="*/ 642 w 806"/>
                <a:gd name="T41" fmla="*/ 216 h 800"/>
                <a:gd name="T42" fmla="*/ 587 w 806"/>
                <a:gd name="T43" fmla="*/ 162 h 800"/>
                <a:gd name="T44" fmla="*/ 520 w 806"/>
                <a:gd name="T45" fmla="*/ 123 h 800"/>
                <a:gd name="T46" fmla="*/ 443 w 806"/>
                <a:gd name="T47" fmla="*/ 103 h 800"/>
                <a:gd name="T48" fmla="*/ 403 w 806"/>
                <a:gd name="T49" fmla="*/ 0 h 800"/>
                <a:gd name="T50" fmla="*/ 502 w 806"/>
                <a:gd name="T51" fmla="*/ 12 h 800"/>
                <a:gd name="T52" fmla="*/ 591 w 806"/>
                <a:gd name="T53" fmla="*/ 47 h 800"/>
                <a:gd name="T54" fmla="*/ 670 w 806"/>
                <a:gd name="T55" fmla="*/ 101 h 800"/>
                <a:gd name="T56" fmla="*/ 734 w 806"/>
                <a:gd name="T57" fmla="*/ 171 h 800"/>
                <a:gd name="T58" fmla="*/ 778 w 806"/>
                <a:gd name="T59" fmla="*/ 255 h 800"/>
                <a:gd name="T60" fmla="*/ 803 w 806"/>
                <a:gd name="T61" fmla="*/ 349 h 800"/>
                <a:gd name="T62" fmla="*/ 803 w 806"/>
                <a:gd name="T63" fmla="*/ 450 h 800"/>
                <a:gd name="T64" fmla="*/ 778 w 806"/>
                <a:gd name="T65" fmla="*/ 544 h 800"/>
                <a:gd name="T66" fmla="*/ 734 w 806"/>
                <a:gd name="T67" fmla="*/ 628 h 800"/>
                <a:gd name="T68" fmla="*/ 670 w 806"/>
                <a:gd name="T69" fmla="*/ 698 h 800"/>
                <a:gd name="T70" fmla="*/ 591 w 806"/>
                <a:gd name="T71" fmla="*/ 753 h 800"/>
                <a:gd name="T72" fmla="*/ 502 w 806"/>
                <a:gd name="T73" fmla="*/ 787 h 800"/>
                <a:gd name="T74" fmla="*/ 403 w 806"/>
                <a:gd name="T75" fmla="*/ 800 h 800"/>
                <a:gd name="T76" fmla="*/ 303 w 806"/>
                <a:gd name="T77" fmla="*/ 787 h 800"/>
                <a:gd name="T78" fmla="*/ 213 w 806"/>
                <a:gd name="T79" fmla="*/ 753 h 800"/>
                <a:gd name="T80" fmla="*/ 135 w 806"/>
                <a:gd name="T81" fmla="*/ 698 h 800"/>
                <a:gd name="T82" fmla="*/ 72 w 806"/>
                <a:gd name="T83" fmla="*/ 628 h 800"/>
                <a:gd name="T84" fmla="*/ 26 w 806"/>
                <a:gd name="T85" fmla="*/ 544 h 800"/>
                <a:gd name="T86" fmla="*/ 3 w 806"/>
                <a:gd name="T87" fmla="*/ 450 h 800"/>
                <a:gd name="T88" fmla="*/ 3 w 806"/>
                <a:gd name="T89" fmla="*/ 349 h 800"/>
                <a:gd name="T90" fmla="*/ 26 w 806"/>
                <a:gd name="T91" fmla="*/ 255 h 800"/>
                <a:gd name="T92" fmla="*/ 72 w 806"/>
                <a:gd name="T93" fmla="*/ 171 h 800"/>
                <a:gd name="T94" fmla="*/ 135 w 806"/>
                <a:gd name="T95" fmla="*/ 101 h 800"/>
                <a:gd name="T96" fmla="*/ 213 w 806"/>
                <a:gd name="T97" fmla="*/ 47 h 800"/>
                <a:gd name="T98" fmla="*/ 303 w 806"/>
                <a:gd name="T99" fmla="*/ 12 h 800"/>
                <a:gd name="T100" fmla="*/ 403 w 806"/>
                <a:gd name="T10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800">
                  <a:moveTo>
                    <a:pt x="403" y="100"/>
                  </a:moveTo>
                  <a:lnTo>
                    <a:pt x="361" y="103"/>
                  </a:lnTo>
                  <a:lnTo>
                    <a:pt x="322" y="110"/>
                  </a:lnTo>
                  <a:lnTo>
                    <a:pt x="285" y="123"/>
                  </a:lnTo>
                  <a:lnTo>
                    <a:pt x="250" y="141"/>
                  </a:lnTo>
                  <a:lnTo>
                    <a:pt x="217" y="162"/>
                  </a:lnTo>
                  <a:lnTo>
                    <a:pt x="188" y="188"/>
                  </a:lnTo>
                  <a:lnTo>
                    <a:pt x="162" y="216"/>
                  </a:lnTo>
                  <a:lnTo>
                    <a:pt x="141" y="248"/>
                  </a:lnTo>
                  <a:lnTo>
                    <a:pt x="123" y="283"/>
                  </a:lnTo>
                  <a:lnTo>
                    <a:pt x="110" y="321"/>
                  </a:lnTo>
                  <a:lnTo>
                    <a:pt x="103" y="359"/>
                  </a:lnTo>
                  <a:lnTo>
                    <a:pt x="100" y="400"/>
                  </a:lnTo>
                  <a:lnTo>
                    <a:pt x="103" y="440"/>
                  </a:lnTo>
                  <a:lnTo>
                    <a:pt x="110" y="479"/>
                  </a:lnTo>
                  <a:lnTo>
                    <a:pt x="123" y="517"/>
                  </a:lnTo>
                  <a:lnTo>
                    <a:pt x="141" y="550"/>
                  </a:lnTo>
                  <a:lnTo>
                    <a:pt x="162" y="583"/>
                  </a:lnTo>
                  <a:lnTo>
                    <a:pt x="188" y="612"/>
                  </a:lnTo>
                  <a:lnTo>
                    <a:pt x="217" y="637"/>
                  </a:lnTo>
                  <a:lnTo>
                    <a:pt x="250" y="659"/>
                  </a:lnTo>
                  <a:lnTo>
                    <a:pt x="285" y="676"/>
                  </a:lnTo>
                  <a:lnTo>
                    <a:pt x="322" y="688"/>
                  </a:lnTo>
                  <a:lnTo>
                    <a:pt x="361" y="696"/>
                  </a:lnTo>
                  <a:lnTo>
                    <a:pt x="403" y="699"/>
                  </a:lnTo>
                  <a:lnTo>
                    <a:pt x="443" y="696"/>
                  </a:lnTo>
                  <a:lnTo>
                    <a:pt x="483" y="688"/>
                  </a:lnTo>
                  <a:lnTo>
                    <a:pt x="520" y="676"/>
                  </a:lnTo>
                  <a:lnTo>
                    <a:pt x="555" y="659"/>
                  </a:lnTo>
                  <a:lnTo>
                    <a:pt x="587" y="637"/>
                  </a:lnTo>
                  <a:lnTo>
                    <a:pt x="616" y="612"/>
                  </a:lnTo>
                  <a:lnTo>
                    <a:pt x="642" y="583"/>
                  </a:lnTo>
                  <a:lnTo>
                    <a:pt x="664" y="550"/>
                  </a:lnTo>
                  <a:lnTo>
                    <a:pt x="681" y="517"/>
                  </a:lnTo>
                  <a:lnTo>
                    <a:pt x="694" y="479"/>
                  </a:lnTo>
                  <a:lnTo>
                    <a:pt x="702" y="440"/>
                  </a:lnTo>
                  <a:lnTo>
                    <a:pt x="705" y="400"/>
                  </a:lnTo>
                  <a:lnTo>
                    <a:pt x="702" y="359"/>
                  </a:lnTo>
                  <a:lnTo>
                    <a:pt x="694" y="321"/>
                  </a:lnTo>
                  <a:lnTo>
                    <a:pt x="681" y="283"/>
                  </a:lnTo>
                  <a:lnTo>
                    <a:pt x="664" y="248"/>
                  </a:lnTo>
                  <a:lnTo>
                    <a:pt x="642" y="216"/>
                  </a:lnTo>
                  <a:lnTo>
                    <a:pt x="616" y="188"/>
                  </a:lnTo>
                  <a:lnTo>
                    <a:pt x="587" y="162"/>
                  </a:lnTo>
                  <a:lnTo>
                    <a:pt x="555" y="141"/>
                  </a:lnTo>
                  <a:lnTo>
                    <a:pt x="520" y="123"/>
                  </a:lnTo>
                  <a:lnTo>
                    <a:pt x="483" y="110"/>
                  </a:lnTo>
                  <a:lnTo>
                    <a:pt x="443" y="103"/>
                  </a:lnTo>
                  <a:lnTo>
                    <a:pt x="403" y="100"/>
                  </a:lnTo>
                  <a:close/>
                  <a:moveTo>
                    <a:pt x="403" y="0"/>
                  </a:moveTo>
                  <a:lnTo>
                    <a:pt x="453" y="3"/>
                  </a:lnTo>
                  <a:lnTo>
                    <a:pt x="502" y="12"/>
                  </a:lnTo>
                  <a:lnTo>
                    <a:pt x="548" y="26"/>
                  </a:lnTo>
                  <a:lnTo>
                    <a:pt x="591" y="47"/>
                  </a:lnTo>
                  <a:lnTo>
                    <a:pt x="633" y="71"/>
                  </a:lnTo>
                  <a:lnTo>
                    <a:pt x="670" y="101"/>
                  </a:lnTo>
                  <a:lnTo>
                    <a:pt x="704" y="134"/>
                  </a:lnTo>
                  <a:lnTo>
                    <a:pt x="734" y="171"/>
                  </a:lnTo>
                  <a:lnTo>
                    <a:pt x="758" y="211"/>
                  </a:lnTo>
                  <a:lnTo>
                    <a:pt x="778" y="255"/>
                  </a:lnTo>
                  <a:lnTo>
                    <a:pt x="794" y="301"/>
                  </a:lnTo>
                  <a:lnTo>
                    <a:pt x="803" y="349"/>
                  </a:lnTo>
                  <a:lnTo>
                    <a:pt x="806" y="400"/>
                  </a:lnTo>
                  <a:lnTo>
                    <a:pt x="803" y="450"/>
                  </a:lnTo>
                  <a:lnTo>
                    <a:pt x="794" y="498"/>
                  </a:lnTo>
                  <a:lnTo>
                    <a:pt x="778" y="544"/>
                  </a:lnTo>
                  <a:lnTo>
                    <a:pt x="758" y="587"/>
                  </a:lnTo>
                  <a:lnTo>
                    <a:pt x="734" y="628"/>
                  </a:lnTo>
                  <a:lnTo>
                    <a:pt x="704" y="665"/>
                  </a:lnTo>
                  <a:lnTo>
                    <a:pt x="670" y="698"/>
                  </a:lnTo>
                  <a:lnTo>
                    <a:pt x="633" y="727"/>
                  </a:lnTo>
                  <a:lnTo>
                    <a:pt x="591" y="753"/>
                  </a:lnTo>
                  <a:lnTo>
                    <a:pt x="548" y="772"/>
                  </a:lnTo>
                  <a:lnTo>
                    <a:pt x="502" y="787"/>
                  </a:lnTo>
                  <a:lnTo>
                    <a:pt x="453" y="796"/>
                  </a:lnTo>
                  <a:lnTo>
                    <a:pt x="403" y="800"/>
                  </a:lnTo>
                  <a:lnTo>
                    <a:pt x="352" y="796"/>
                  </a:lnTo>
                  <a:lnTo>
                    <a:pt x="303" y="787"/>
                  </a:lnTo>
                  <a:lnTo>
                    <a:pt x="256" y="772"/>
                  </a:lnTo>
                  <a:lnTo>
                    <a:pt x="213" y="753"/>
                  </a:lnTo>
                  <a:lnTo>
                    <a:pt x="172" y="727"/>
                  </a:lnTo>
                  <a:lnTo>
                    <a:pt x="135" y="698"/>
                  </a:lnTo>
                  <a:lnTo>
                    <a:pt x="101" y="665"/>
                  </a:lnTo>
                  <a:lnTo>
                    <a:pt x="72" y="628"/>
                  </a:lnTo>
                  <a:lnTo>
                    <a:pt x="46" y="587"/>
                  </a:lnTo>
                  <a:lnTo>
                    <a:pt x="26" y="544"/>
                  </a:lnTo>
                  <a:lnTo>
                    <a:pt x="12" y="498"/>
                  </a:lnTo>
                  <a:lnTo>
                    <a:pt x="3" y="45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6" y="255"/>
                  </a:lnTo>
                  <a:lnTo>
                    <a:pt x="46" y="211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5" y="101"/>
                  </a:lnTo>
                  <a:lnTo>
                    <a:pt x="172" y="71"/>
                  </a:lnTo>
                  <a:lnTo>
                    <a:pt x="213" y="47"/>
                  </a:lnTo>
                  <a:lnTo>
                    <a:pt x="256" y="26"/>
                  </a:lnTo>
                  <a:lnTo>
                    <a:pt x="303" y="12"/>
                  </a:lnTo>
                  <a:lnTo>
                    <a:pt x="352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>
                <a:solidFill>
                  <a:schemeClr val="bg1"/>
                </a:solidFill>
              </a:endParaRPr>
            </a:p>
          </p:txBody>
        </p:sp>
      </p:grpSp>
      <p:sp>
        <p:nvSpPr>
          <p:cNvPr id="60" name="Freeform 6"/>
          <p:cNvSpPr>
            <a:spLocks noChangeAspect="1" noEditPoints="1"/>
          </p:cNvSpPr>
          <p:nvPr/>
        </p:nvSpPr>
        <p:spPr bwMode="auto">
          <a:xfrm>
            <a:off x="9930779" y="3424616"/>
            <a:ext cx="185090" cy="179352"/>
          </a:xfrm>
          <a:custGeom>
            <a:avLst/>
            <a:gdLst>
              <a:gd name="T0" fmla="*/ 1848 w 4838"/>
              <a:gd name="T1" fmla="*/ 1519 h 4688"/>
              <a:gd name="T2" fmla="*/ 1745 w 4838"/>
              <a:gd name="T3" fmla="*/ 1619 h 4688"/>
              <a:gd name="T4" fmla="*/ 1608 w 4838"/>
              <a:gd name="T5" fmla="*/ 1668 h 4688"/>
              <a:gd name="T6" fmla="*/ 1303 w 4838"/>
              <a:gd name="T7" fmla="*/ 2812 h 4688"/>
              <a:gd name="T8" fmla="*/ 1361 w 4838"/>
              <a:gd name="T9" fmla="*/ 2934 h 4688"/>
              <a:gd name="T10" fmla="*/ 1367 w 4838"/>
              <a:gd name="T11" fmla="*/ 3069 h 4688"/>
              <a:gd name="T12" fmla="*/ 2290 w 4838"/>
              <a:gd name="T13" fmla="*/ 3738 h 4688"/>
              <a:gd name="T14" fmla="*/ 2418 w 4838"/>
              <a:gd name="T15" fmla="*/ 3714 h 4688"/>
              <a:gd name="T16" fmla="*/ 2548 w 4838"/>
              <a:gd name="T17" fmla="*/ 3738 h 4688"/>
              <a:gd name="T18" fmla="*/ 3471 w 4838"/>
              <a:gd name="T19" fmla="*/ 3069 h 4688"/>
              <a:gd name="T20" fmla="*/ 3477 w 4838"/>
              <a:gd name="T21" fmla="*/ 2934 h 4688"/>
              <a:gd name="T22" fmla="*/ 3537 w 4838"/>
              <a:gd name="T23" fmla="*/ 2812 h 4688"/>
              <a:gd name="T24" fmla="*/ 3230 w 4838"/>
              <a:gd name="T25" fmla="*/ 1668 h 4688"/>
              <a:gd name="T26" fmla="*/ 3093 w 4838"/>
              <a:gd name="T27" fmla="*/ 1619 h 4688"/>
              <a:gd name="T28" fmla="*/ 2990 w 4838"/>
              <a:gd name="T29" fmla="*/ 1519 h 4688"/>
              <a:gd name="T30" fmla="*/ 2420 w 4838"/>
              <a:gd name="T31" fmla="*/ 0 h 4688"/>
              <a:gd name="T32" fmla="*/ 2564 w 4838"/>
              <a:gd name="T33" fmla="*/ 31 h 4688"/>
              <a:gd name="T34" fmla="*/ 2680 w 4838"/>
              <a:gd name="T35" fmla="*/ 115 h 4688"/>
              <a:gd name="T36" fmla="*/ 3282 w 4838"/>
              <a:gd name="T37" fmla="*/ 1333 h 4688"/>
              <a:gd name="T38" fmla="*/ 4634 w 4838"/>
              <a:gd name="T39" fmla="*/ 1546 h 4688"/>
              <a:gd name="T40" fmla="*/ 4747 w 4838"/>
              <a:gd name="T41" fmla="*/ 1628 h 4688"/>
              <a:gd name="T42" fmla="*/ 4820 w 4838"/>
              <a:gd name="T43" fmla="*/ 1748 h 4688"/>
              <a:gd name="T44" fmla="*/ 4837 w 4838"/>
              <a:gd name="T45" fmla="*/ 1887 h 4688"/>
              <a:gd name="T46" fmla="*/ 4796 w 4838"/>
              <a:gd name="T47" fmla="*/ 2018 h 4688"/>
              <a:gd name="T48" fmla="*/ 3817 w 4838"/>
              <a:gd name="T49" fmla="*/ 3014 h 4688"/>
              <a:gd name="T50" fmla="*/ 4032 w 4838"/>
              <a:gd name="T51" fmla="*/ 4389 h 4688"/>
              <a:gd name="T52" fmla="*/ 3986 w 4838"/>
              <a:gd name="T53" fmla="*/ 4521 h 4688"/>
              <a:gd name="T54" fmla="*/ 3887 w 4838"/>
              <a:gd name="T55" fmla="*/ 4625 h 4688"/>
              <a:gd name="T56" fmla="*/ 3739 w 4838"/>
              <a:gd name="T57" fmla="*/ 4685 h 4688"/>
              <a:gd name="T58" fmla="*/ 3599 w 4838"/>
              <a:gd name="T59" fmla="*/ 4677 h 4688"/>
              <a:gd name="T60" fmla="*/ 2420 w 4838"/>
              <a:gd name="T61" fmla="*/ 4055 h 4688"/>
              <a:gd name="T62" fmla="*/ 1239 w 4838"/>
              <a:gd name="T63" fmla="*/ 4677 h 4688"/>
              <a:gd name="T64" fmla="*/ 1099 w 4838"/>
              <a:gd name="T65" fmla="*/ 4685 h 4688"/>
              <a:gd name="T66" fmla="*/ 952 w 4838"/>
              <a:gd name="T67" fmla="*/ 4625 h 4688"/>
              <a:gd name="T68" fmla="*/ 852 w 4838"/>
              <a:gd name="T69" fmla="*/ 4521 h 4688"/>
              <a:gd name="T70" fmla="*/ 806 w 4838"/>
              <a:gd name="T71" fmla="*/ 4389 h 4688"/>
              <a:gd name="T72" fmla="*/ 1022 w 4838"/>
              <a:gd name="T73" fmla="*/ 3014 h 4688"/>
              <a:gd name="T74" fmla="*/ 42 w 4838"/>
              <a:gd name="T75" fmla="*/ 2018 h 4688"/>
              <a:gd name="T76" fmla="*/ 1 w 4838"/>
              <a:gd name="T77" fmla="*/ 1887 h 4688"/>
              <a:gd name="T78" fmla="*/ 18 w 4838"/>
              <a:gd name="T79" fmla="*/ 1748 h 4688"/>
              <a:gd name="T80" fmla="*/ 91 w 4838"/>
              <a:gd name="T81" fmla="*/ 1628 h 4688"/>
              <a:gd name="T82" fmla="*/ 204 w 4838"/>
              <a:gd name="T83" fmla="*/ 1546 h 4688"/>
              <a:gd name="T84" fmla="*/ 1556 w 4838"/>
              <a:gd name="T85" fmla="*/ 1333 h 4688"/>
              <a:gd name="T86" fmla="*/ 2158 w 4838"/>
              <a:gd name="T87" fmla="*/ 115 h 4688"/>
              <a:gd name="T88" fmla="*/ 2275 w 4838"/>
              <a:gd name="T89" fmla="*/ 31 h 4688"/>
              <a:gd name="T90" fmla="*/ 2420 w 4838"/>
              <a:gd name="T91" fmla="*/ 0 h 4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838" h="4688">
                <a:moveTo>
                  <a:pt x="2420" y="341"/>
                </a:moveTo>
                <a:lnTo>
                  <a:pt x="1872" y="1477"/>
                </a:lnTo>
                <a:lnTo>
                  <a:pt x="1848" y="1519"/>
                </a:lnTo>
                <a:lnTo>
                  <a:pt x="1818" y="1556"/>
                </a:lnTo>
                <a:lnTo>
                  <a:pt x="1784" y="1591"/>
                </a:lnTo>
                <a:lnTo>
                  <a:pt x="1745" y="1619"/>
                </a:lnTo>
                <a:lnTo>
                  <a:pt x="1702" y="1641"/>
                </a:lnTo>
                <a:lnTo>
                  <a:pt x="1656" y="1658"/>
                </a:lnTo>
                <a:lnTo>
                  <a:pt x="1608" y="1668"/>
                </a:lnTo>
                <a:lnTo>
                  <a:pt x="350" y="1856"/>
                </a:lnTo>
                <a:lnTo>
                  <a:pt x="1272" y="2777"/>
                </a:lnTo>
                <a:lnTo>
                  <a:pt x="1303" y="2812"/>
                </a:lnTo>
                <a:lnTo>
                  <a:pt x="1328" y="2850"/>
                </a:lnTo>
                <a:lnTo>
                  <a:pt x="1348" y="2891"/>
                </a:lnTo>
                <a:lnTo>
                  <a:pt x="1361" y="2934"/>
                </a:lnTo>
                <a:lnTo>
                  <a:pt x="1368" y="2978"/>
                </a:lnTo>
                <a:lnTo>
                  <a:pt x="1371" y="3025"/>
                </a:lnTo>
                <a:lnTo>
                  <a:pt x="1367" y="3069"/>
                </a:lnTo>
                <a:lnTo>
                  <a:pt x="1153" y="4348"/>
                </a:lnTo>
                <a:lnTo>
                  <a:pt x="2250" y="3757"/>
                </a:lnTo>
                <a:lnTo>
                  <a:pt x="2290" y="3738"/>
                </a:lnTo>
                <a:lnTo>
                  <a:pt x="2332" y="3724"/>
                </a:lnTo>
                <a:lnTo>
                  <a:pt x="2375" y="3717"/>
                </a:lnTo>
                <a:lnTo>
                  <a:pt x="2418" y="3714"/>
                </a:lnTo>
                <a:lnTo>
                  <a:pt x="2463" y="3717"/>
                </a:lnTo>
                <a:lnTo>
                  <a:pt x="2506" y="3724"/>
                </a:lnTo>
                <a:lnTo>
                  <a:pt x="2548" y="3738"/>
                </a:lnTo>
                <a:lnTo>
                  <a:pt x="2588" y="3757"/>
                </a:lnTo>
                <a:lnTo>
                  <a:pt x="3686" y="4348"/>
                </a:lnTo>
                <a:lnTo>
                  <a:pt x="3471" y="3069"/>
                </a:lnTo>
                <a:lnTo>
                  <a:pt x="3467" y="3025"/>
                </a:lnTo>
                <a:lnTo>
                  <a:pt x="3470" y="2978"/>
                </a:lnTo>
                <a:lnTo>
                  <a:pt x="3477" y="2934"/>
                </a:lnTo>
                <a:lnTo>
                  <a:pt x="3490" y="2891"/>
                </a:lnTo>
                <a:lnTo>
                  <a:pt x="3511" y="2850"/>
                </a:lnTo>
                <a:lnTo>
                  <a:pt x="3537" y="2812"/>
                </a:lnTo>
                <a:lnTo>
                  <a:pt x="3566" y="2777"/>
                </a:lnTo>
                <a:lnTo>
                  <a:pt x="4488" y="1856"/>
                </a:lnTo>
                <a:lnTo>
                  <a:pt x="3230" y="1668"/>
                </a:lnTo>
                <a:lnTo>
                  <a:pt x="3182" y="1658"/>
                </a:lnTo>
                <a:lnTo>
                  <a:pt x="3136" y="1641"/>
                </a:lnTo>
                <a:lnTo>
                  <a:pt x="3093" y="1619"/>
                </a:lnTo>
                <a:lnTo>
                  <a:pt x="3054" y="1591"/>
                </a:lnTo>
                <a:lnTo>
                  <a:pt x="3020" y="1558"/>
                </a:lnTo>
                <a:lnTo>
                  <a:pt x="2990" y="1519"/>
                </a:lnTo>
                <a:lnTo>
                  <a:pt x="2966" y="1477"/>
                </a:lnTo>
                <a:lnTo>
                  <a:pt x="2420" y="341"/>
                </a:lnTo>
                <a:close/>
                <a:moveTo>
                  <a:pt x="2420" y="0"/>
                </a:moveTo>
                <a:lnTo>
                  <a:pt x="2469" y="5"/>
                </a:lnTo>
                <a:lnTo>
                  <a:pt x="2518" y="15"/>
                </a:lnTo>
                <a:lnTo>
                  <a:pt x="2564" y="31"/>
                </a:lnTo>
                <a:lnTo>
                  <a:pt x="2606" y="54"/>
                </a:lnTo>
                <a:lnTo>
                  <a:pt x="2646" y="82"/>
                </a:lnTo>
                <a:lnTo>
                  <a:pt x="2680" y="115"/>
                </a:lnTo>
                <a:lnTo>
                  <a:pt x="2710" y="154"/>
                </a:lnTo>
                <a:lnTo>
                  <a:pt x="2735" y="197"/>
                </a:lnTo>
                <a:lnTo>
                  <a:pt x="3282" y="1333"/>
                </a:lnTo>
                <a:lnTo>
                  <a:pt x="4542" y="1519"/>
                </a:lnTo>
                <a:lnTo>
                  <a:pt x="4589" y="1530"/>
                </a:lnTo>
                <a:lnTo>
                  <a:pt x="4634" y="1546"/>
                </a:lnTo>
                <a:lnTo>
                  <a:pt x="4676" y="1568"/>
                </a:lnTo>
                <a:lnTo>
                  <a:pt x="4713" y="1595"/>
                </a:lnTo>
                <a:lnTo>
                  <a:pt x="4747" y="1628"/>
                </a:lnTo>
                <a:lnTo>
                  <a:pt x="4777" y="1664"/>
                </a:lnTo>
                <a:lnTo>
                  <a:pt x="4801" y="1704"/>
                </a:lnTo>
                <a:lnTo>
                  <a:pt x="4820" y="1748"/>
                </a:lnTo>
                <a:lnTo>
                  <a:pt x="4832" y="1795"/>
                </a:lnTo>
                <a:lnTo>
                  <a:pt x="4838" y="1841"/>
                </a:lnTo>
                <a:lnTo>
                  <a:pt x="4837" y="1887"/>
                </a:lnTo>
                <a:lnTo>
                  <a:pt x="4829" y="1932"/>
                </a:lnTo>
                <a:lnTo>
                  <a:pt x="4816" y="1976"/>
                </a:lnTo>
                <a:lnTo>
                  <a:pt x="4796" y="2018"/>
                </a:lnTo>
                <a:lnTo>
                  <a:pt x="4771" y="2058"/>
                </a:lnTo>
                <a:lnTo>
                  <a:pt x="4738" y="2094"/>
                </a:lnTo>
                <a:lnTo>
                  <a:pt x="3817" y="3014"/>
                </a:lnTo>
                <a:lnTo>
                  <a:pt x="4031" y="4292"/>
                </a:lnTo>
                <a:lnTo>
                  <a:pt x="4035" y="4341"/>
                </a:lnTo>
                <a:lnTo>
                  <a:pt x="4032" y="4389"/>
                </a:lnTo>
                <a:lnTo>
                  <a:pt x="4024" y="4435"/>
                </a:lnTo>
                <a:lnTo>
                  <a:pt x="4007" y="4479"/>
                </a:lnTo>
                <a:lnTo>
                  <a:pt x="3986" y="4521"/>
                </a:lnTo>
                <a:lnTo>
                  <a:pt x="3958" y="4560"/>
                </a:lnTo>
                <a:lnTo>
                  <a:pt x="3925" y="4594"/>
                </a:lnTo>
                <a:lnTo>
                  <a:pt x="3887" y="4625"/>
                </a:lnTo>
                <a:lnTo>
                  <a:pt x="3840" y="4652"/>
                </a:lnTo>
                <a:lnTo>
                  <a:pt x="3790" y="4673"/>
                </a:lnTo>
                <a:lnTo>
                  <a:pt x="3739" y="4685"/>
                </a:lnTo>
                <a:lnTo>
                  <a:pt x="3686" y="4688"/>
                </a:lnTo>
                <a:lnTo>
                  <a:pt x="3642" y="4685"/>
                </a:lnTo>
                <a:lnTo>
                  <a:pt x="3599" y="4677"/>
                </a:lnTo>
                <a:lnTo>
                  <a:pt x="3557" y="4664"/>
                </a:lnTo>
                <a:lnTo>
                  <a:pt x="3517" y="4645"/>
                </a:lnTo>
                <a:lnTo>
                  <a:pt x="2420" y="4055"/>
                </a:lnTo>
                <a:lnTo>
                  <a:pt x="1321" y="4645"/>
                </a:lnTo>
                <a:lnTo>
                  <a:pt x="1281" y="4664"/>
                </a:lnTo>
                <a:lnTo>
                  <a:pt x="1239" y="4677"/>
                </a:lnTo>
                <a:lnTo>
                  <a:pt x="1196" y="4685"/>
                </a:lnTo>
                <a:lnTo>
                  <a:pt x="1153" y="4688"/>
                </a:lnTo>
                <a:lnTo>
                  <a:pt x="1099" y="4685"/>
                </a:lnTo>
                <a:lnTo>
                  <a:pt x="1048" y="4673"/>
                </a:lnTo>
                <a:lnTo>
                  <a:pt x="998" y="4652"/>
                </a:lnTo>
                <a:lnTo>
                  <a:pt x="952" y="4625"/>
                </a:lnTo>
                <a:lnTo>
                  <a:pt x="913" y="4594"/>
                </a:lnTo>
                <a:lnTo>
                  <a:pt x="880" y="4560"/>
                </a:lnTo>
                <a:lnTo>
                  <a:pt x="852" y="4521"/>
                </a:lnTo>
                <a:lnTo>
                  <a:pt x="831" y="4479"/>
                </a:lnTo>
                <a:lnTo>
                  <a:pt x="815" y="4435"/>
                </a:lnTo>
                <a:lnTo>
                  <a:pt x="806" y="4389"/>
                </a:lnTo>
                <a:lnTo>
                  <a:pt x="803" y="4341"/>
                </a:lnTo>
                <a:lnTo>
                  <a:pt x="807" y="4292"/>
                </a:lnTo>
                <a:lnTo>
                  <a:pt x="1022" y="3014"/>
                </a:lnTo>
                <a:lnTo>
                  <a:pt x="98" y="2094"/>
                </a:lnTo>
                <a:lnTo>
                  <a:pt x="67" y="2058"/>
                </a:lnTo>
                <a:lnTo>
                  <a:pt x="42" y="2018"/>
                </a:lnTo>
                <a:lnTo>
                  <a:pt x="22" y="1976"/>
                </a:lnTo>
                <a:lnTo>
                  <a:pt x="9" y="1933"/>
                </a:lnTo>
                <a:lnTo>
                  <a:pt x="1" y="1887"/>
                </a:lnTo>
                <a:lnTo>
                  <a:pt x="0" y="1841"/>
                </a:lnTo>
                <a:lnTo>
                  <a:pt x="6" y="1795"/>
                </a:lnTo>
                <a:lnTo>
                  <a:pt x="18" y="1748"/>
                </a:lnTo>
                <a:lnTo>
                  <a:pt x="37" y="1704"/>
                </a:lnTo>
                <a:lnTo>
                  <a:pt x="61" y="1664"/>
                </a:lnTo>
                <a:lnTo>
                  <a:pt x="91" y="1628"/>
                </a:lnTo>
                <a:lnTo>
                  <a:pt x="125" y="1595"/>
                </a:lnTo>
                <a:lnTo>
                  <a:pt x="162" y="1568"/>
                </a:lnTo>
                <a:lnTo>
                  <a:pt x="204" y="1546"/>
                </a:lnTo>
                <a:lnTo>
                  <a:pt x="249" y="1530"/>
                </a:lnTo>
                <a:lnTo>
                  <a:pt x="296" y="1519"/>
                </a:lnTo>
                <a:lnTo>
                  <a:pt x="1556" y="1333"/>
                </a:lnTo>
                <a:lnTo>
                  <a:pt x="2103" y="197"/>
                </a:lnTo>
                <a:lnTo>
                  <a:pt x="2128" y="154"/>
                </a:lnTo>
                <a:lnTo>
                  <a:pt x="2158" y="115"/>
                </a:lnTo>
                <a:lnTo>
                  <a:pt x="2192" y="82"/>
                </a:lnTo>
                <a:lnTo>
                  <a:pt x="2232" y="54"/>
                </a:lnTo>
                <a:lnTo>
                  <a:pt x="2275" y="31"/>
                </a:lnTo>
                <a:lnTo>
                  <a:pt x="2320" y="15"/>
                </a:lnTo>
                <a:lnTo>
                  <a:pt x="2369" y="5"/>
                </a:lnTo>
                <a:lnTo>
                  <a:pt x="242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8" rIns="45715" bIns="22858" numCol="1" anchor="t" anchorCtr="0" compatLnSpc="1">
            <a:prstTxWarp prst="textNoShape">
              <a:avLst/>
            </a:prstTxWarp>
          </a:bodyPr>
          <a:lstStyle/>
          <a:p>
            <a:endParaRPr lang="es-SV" sz="900">
              <a:solidFill>
                <a:schemeClr val="bg1"/>
              </a:solidFill>
            </a:endParaRPr>
          </a:p>
        </p:txBody>
      </p:sp>
      <p:sp>
        <p:nvSpPr>
          <p:cNvPr id="61" name="36 Rectángulo redondeado"/>
          <p:cNvSpPr/>
          <p:nvPr/>
        </p:nvSpPr>
        <p:spPr bwMode="auto">
          <a:xfrm>
            <a:off x="1126062" y="4854580"/>
            <a:ext cx="2969986" cy="1373796"/>
          </a:xfrm>
          <a:prstGeom prst="roundRect">
            <a:avLst>
              <a:gd name="adj" fmla="val 2557"/>
            </a:avLst>
          </a:prstGeom>
          <a:solidFill>
            <a:schemeClr val="bg1">
              <a:lumMod val="65000"/>
              <a:alpha val="15000"/>
            </a:schemeClr>
          </a:solidFill>
          <a:ln w="3175">
            <a:noFill/>
          </a:ln>
          <a:extLst/>
        </p:spPr>
        <p:txBody>
          <a:bodyPr lIns="107989" tIns="143983" rIns="107989" bIns="143983" rtlCol="0" anchor="ctr" anchorCtr="0"/>
          <a:lstStyle/>
          <a:p>
            <a:pPr>
              <a:lnSpc>
                <a:spcPct val="120000"/>
              </a:lnSpc>
            </a:pPr>
            <a:r>
              <a:rPr lang="zh-CN" altLang="en-US" sz="10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点击输入本栏的具体文字详细内容</a:t>
            </a:r>
            <a:r>
              <a:rPr lang="en-US" altLang="zh-CN" sz="10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altLang="zh-CN" sz="10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grpSp>
        <p:nvGrpSpPr>
          <p:cNvPr id="62" name="37 Grupo"/>
          <p:cNvGrpSpPr>
            <a:grpSpLocks noChangeAspect="1"/>
          </p:cNvGrpSpPr>
          <p:nvPr/>
        </p:nvGrpSpPr>
        <p:grpSpPr>
          <a:xfrm>
            <a:off x="689462" y="4760174"/>
            <a:ext cx="523639" cy="272958"/>
            <a:chOff x="6621660" y="2626427"/>
            <a:chExt cx="525900" cy="304218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63" name="6 Rectángulo"/>
            <p:cNvSpPr>
              <a:spLocks noChangeAspect="1"/>
            </p:cNvSpPr>
            <p:nvPr/>
          </p:nvSpPr>
          <p:spPr bwMode="auto">
            <a:xfrm rot="10800000">
              <a:off x="6621660" y="2628808"/>
              <a:ext cx="263490" cy="301837"/>
            </a:xfrm>
            <a:custGeom>
              <a:avLst/>
              <a:gdLst>
                <a:gd name="connsiteX0" fmla="*/ 0 w 360040"/>
                <a:gd name="connsiteY0" fmla="*/ 0 h 360040"/>
                <a:gd name="connsiteX1" fmla="*/ 360040 w 360040"/>
                <a:gd name="connsiteY1" fmla="*/ 0 h 360040"/>
                <a:gd name="connsiteX2" fmla="*/ 360040 w 360040"/>
                <a:gd name="connsiteY2" fmla="*/ 360040 h 360040"/>
                <a:gd name="connsiteX3" fmla="*/ 0 w 360040"/>
                <a:gd name="connsiteY3" fmla="*/ 360040 h 360040"/>
                <a:gd name="connsiteX4" fmla="*/ 0 w 360040"/>
                <a:gd name="connsiteY4" fmla="*/ 0 h 360040"/>
                <a:gd name="connsiteX0" fmla="*/ 161925 w 360040"/>
                <a:gd name="connsiteY0" fmla="*/ 95250 h 360040"/>
                <a:gd name="connsiteX1" fmla="*/ 360040 w 360040"/>
                <a:gd name="connsiteY1" fmla="*/ 0 h 360040"/>
                <a:gd name="connsiteX2" fmla="*/ 360040 w 360040"/>
                <a:gd name="connsiteY2" fmla="*/ 360040 h 360040"/>
                <a:gd name="connsiteX3" fmla="*/ 0 w 360040"/>
                <a:gd name="connsiteY3" fmla="*/ 360040 h 360040"/>
                <a:gd name="connsiteX4" fmla="*/ 161925 w 360040"/>
                <a:gd name="connsiteY4" fmla="*/ 95250 h 360040"/>
                <a:gd name="connsiteX0" fmla="*/ 152400 w 360040"/>
                <a:gd name="connsiteY0" fmla="*/ 52387 h 360040"/>
                <a:gd name="connsiteX1" fmla="*/ 360040 w 360040"/>
                <a:gd name="connsiteY1" fmla="*/ 0 h 360040"/>
                <a:gd name="connsiteX2" fmla="*/ 360040 w 360040"/>
                <a:gd name="connsiteY2" fmla="*/ 360040 h 360040"/>
                <a:gd name="connsiteX3" fmla="*/ 0 w 360040"/>
                <a:gd name="connsiteY3" fmla="*/ 360040 h 360040"/>
                <a:gd name="connsiteX4" fmla="*/ 152400 w 360040"/>
                <a:gd name="connsiteY4" fmla="*/ 52387 h 360040"/>
                <a:gd name="connsiteX0" fmla="*/ 33338 w 240978"/>
                <a:gd name="connsiteY0" fmla="*/ 52387 h 360040"/>
                <a:gd name="connsiteX1" fmla="*/ 240978 w 240978"/>
                <a:gd name="connsiteY1" fmla="*/ 0 h 360040"/>
                <a:gd name="connsiteX2" fmla="*/ 240978 w 240978"/>
                <a:gd name="connsiteY2" fmla="*/ 360040 h 360040"/>
                <a:gd name="connsiteX3" fmla="*/ 0 w 240978"/>
                <a:gd name="connsiteY3" fmla="*/ 288603 h 360040"/>
                <a:gd name="connsiteX4" fmla="*/ 33338 w 240978"/>
                <a:gd name="connsiteY4" fmla="*/ 52387 h 360040"/>
                <a:gd name="connsiteX0" fmla="*/ 97632 w 305272"/>
                <a:gd name="connsiteY0" fmla="*/ 52387 h 360040"/>
                <a:gd name="connsiteX1" fmla="*/ 305272 w 305272"/>
                <a:gd name="connsiteY1" fmla="*/ 0 h 360040"/>
                <a:gd name="connsiteX2" fmla="*/ 305272 w 305272"/>
                <a:gd name="connsiteY2" fmla="*/ 360040 h 360040"/>
                <a:gd name="connsiteX3" fmla="*/ 0 w 305272"/>
                <a:gd name="connsiteY3" fmla="*/ 310034 h 360040"/>
                <a:gd name="connsiteX4" fmla="*/ 97632 w 305272"/>
                <a:gd name="connsiteY4" fmla="*/ 52387 h 360040"/>
                <a:gd name="connsiteX0" fmla="*/ 97632 w 305272"/>
                <a:gd name="connsiteY0" fmla="*/ 52387 h 310034"/>
                <a:gd name="connsiteX1" fmla="*/ 305272 w 305272"/>
                <a:gd name="connsiteY1" fmla="*/ 0 h 310034"/>
                <a:gd name="connsiteX2" fmla="*/ 195735 w 305272"/>
                <a:gd name="connsiteY2" fmla="*/ 238596 h 310034"/>
                <a:gd name="connsiteX3" fmla="*/ 0 w 305272"/>
                <a:gd name="connsiteY3" fmla="*/ 310034 h 310034"/>
                <a:gd name="connsiteX4" fmla="*/ 97632 w 305272"/>
                <a:gd name="connsiteY4" fmla="*/ 52387 h 310034"/>
                <a:gd name="connsiteX0" fmla="*/ 97632 w 305272"/>
                <a:gd name="connsiteY0" fmla="*/ 52387 h 312415"/>
                <a:gd name="connsiteX1" fmla="*/ 305272 w 305272"/>
                <a:gd name="connsiteY1" fmla="*/ 0 h 312415"/>
                <a:gd name="connsiteX2" fmla="*/ 164779 w 305272"/>
                <a:gd name="connsiteY2" fmla="*/ 312415 h 312415"/>
                <a:gd name="connsiteX3" fmla="*/ 0 w 305272"/>
                <a:gd name="connsiteY3" fmla="*/ 310034 h 312415"/>
                <a:gd name="connsiteX4" fmla="*/ 97632 w 305272"/>
                <a:gd name="connsiteY4" fmla="*/ 52387 h 312415"/>
                <a:gd name="connsiteX0" fmla="*/ 97632 w 198116"/>
                <a:gd name="connsiteY0" fmla="*/ 0 h 260028"/>
                <a:gd name="connsiteX1" fmla="*/ 198116 w 198116"/>
                <a:gd name="connsiteY1" fmla="*/ 45245 h 260028"/>
                <a:gd name="connsiteX2" fmla="*/ 164779 w 198116"/>
                <a:gd name="connsiteY2" fmla="*/ 260028 h 260028"/>
                <a:gd name="connsiteX3" fmla="*/ 0 w 198116"/>
                <a:gd name="connsiteY3" fmla="*/ 257647 h 260028"/>
                <a:gd name="connsiteX4" fmla="*/ 97632 w 198116"/>
                <a:gd name="connsiteY4" fmla="*/ 0 h 260028"/>
                <a:gd name="connsiteX0" fmla="*/ 97632 w 229072"/>
                <a:gd name="connsiteY0" fmla="*/ 2380 h 262408"/>
                <a:gd name="connsiteX1" fmla="*/ 229072 w 229072"/>
                <a:gd name="connsiteY1" fmla="*/ 0 h 262408"/>
                <a:gd name="connsiteX2" fmla="*/ 164779 w 229072"/>
                <a:gd name="connsiteY2" fmla="*/ 262408 h 262408"/>
                <a:gd name="connsiteX3" fmla="*/ 0 w 229072"/>
                <a:gd name="connsiteY3" fmla="*/ 260027 h 262408"/>
                <a:gd name="connsiteX4" fmla="*/ 97632 w 229072"/>
                <a:gd name="connsiteY4" fmla="*/ 2380 h 262408"/>
                <a:gd name="connsiteX0" fmla="*/ 97632 w 229072"/>
                <a:gd name="connsiteY0" fmla="*/ 0 h 262410"/>
                <a:gd name="connsiteX1" fmla="*/ 229072 w 229072"/>
                <a:gd name="connsiteY1" fmla="*/ 2 h 262410"/>
                <a:gd name="connsiteX2" fmla="*/ 164779 w 229072"/>
                <a:gd name="connsiteY2" fmla="*/ 262410 h 262410"/>
                <a:gd name="connsiteX3" fmla="*/ 0 w 229072"/>
                <a:gd name="connsiteY3" fmla="*/ 260029 h 262410"/>
                <a:gd name="connsiteX4" fmla="*/ 97632 w 229072"/>
                <a:gd name="connsiteY4" fmla="*/ 0 h 26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072" h="262410">
                  <a:moveTo>
                    <a:pt x="97632" y="0"/>
                  </a:moveTo>
                  <a:lnTo>
                    <a:pt x="229072" y="2"/>
                  </a:lnTo>
                  <a:lnTo>
                    <a:pt x="164779" y="262410"/>
                  </a:lnTo>
                  <a:lnTo>
                    <a:pt x="0" y="260029"/>
                  </a:lnTo>
                  <a:lnTo>
                    <a:pt x="9763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/>
              <a:endParaRPr lang="es-SV" sz="900">
                <a:solidFill>
                  <a:schemeClr val="bg1"/>
                </a:solidFill>
              </a:endParaRPr>
            </a:p>
          </p:txBody>
        </p:sp>
        <p:sp>
          <p:nvSpPr>
            <p:cNvPr id="64" name="6 Rectángulo"/>
            <p:cNvSpPr>
              <a:spLocks noChangeAspect="1"/>
            </p:cNvSpPr>
            <p:nvPr/>
          </p:nvSpPr>
          <p:spPr bwMode="auto">
            <a:xfrm rot="10800000">
              <a:off x="6884070" y="2626427"/>
              <a:ext cx="263490" cy="301837"/>
            </a:xfrm>
            <a:custGeom>
              <a:avLst/>
              <a:gdLst>
                <a:gd name="connsiteX0" fmla="*/ 0 w 360040"/>
                <a:gd name="connsiteY0" fmla="*/ 0 h 360040"/>
                <a:gd name="connsiteX1" fmla="*/ 360040 w 360040"/>
                <a:gd name="connsiteY1" fmla="*/ 0 h 360040"/>
                <a:gd name="connsiteX2" fmla="*/ 360040 w 360040"/>
                <a:gd name="connsiteY2" fmla="*/ 360040 h 360040"/>
                <a:gd name="connsiteX3" fmla="*/ 0 w 360040"/>
                <a:gd name="connsiteY3" fmla="*/ 360040 h 360040"/>
                <a:gd name="connsiteX4" fmla="*/ 0 w 360040"/>
                <a:gd name="connsiteY4" fmla="*/ 0 h 360040"/>
                <a:gd name="connsiteX0" fmla="*/ 161925 w 360040"/>
                <a:gd name="connsiteY0" fmla="*/ 95250 h 360040"/>
                <a:gd name="connsiteX1" fmla="*/ 360040 w 360040"/>
                <a:gd name="connsiteY1" fmla="*/ 0 h 360040"/>
                <a:gd name="connsiteX2" fmla="*/ 360040 w 360040"/>
                <a:gd name="connsiteY2" fmla="*/ 360040 h 360040"/>
                <a:gd name="connsiteX3" fmla="*/ 0 w 360040"/>
                <a:gd name="connsiteY3" fmla="*/ 360040 h 360040"/>
                <a:gd name="connsiteX4" fmla="*/ 161925 w 360040"/>
                <a:gd name="connsiteY4" fmla="*/ 95250 h 360040"/>
                <a:gd name="connsiteX0" fmla="*/ 152400 w 360040"/>
                <a:gd name="connsiteY0" fmla="*/ 52387 h 360040"/>
                <a:gd name="connsiteX1" fmla="*/ 360040 w 360040"/>
                <a:gd name="connsiteY1" fmla="*/ 0 h 360040"/>
                <a:gd name="connsiteX2" fmla="*/ 360040 w 360040"/>
                <a:gd name="connsiteY2" fmla="*/ 360040 h 360040"/>
                <a:gd name="connsiteX3" fmla="*/ 0 w 360040"/>
                <a:gd name="connsiteY3" fmla="*/ 360040 h 360040"/>
                <a:gd name="connsiteX4" fmla="*/ 152400 w 360040"/>
                <a:gd name="connsiteY4" fmla="*/ 52387 h 360040"/>
                <a:gd name="connsiteX0" fmla="*/ 33338 w 240978"/>
                <a:gd name="connsiteY0" fmla="*/ 52387 h 360040"/>
                <a:gd name="connsiteX1" fmla="*/ 240978 w 240978"/>
                <a:gd name="connsiteY1" fmla="*/ 0 h 360040"/>
                <a:gd name="connsiteX2" fmla="*/ 240978 w 240978"/>
                <a:gd name="connsiteY2" fmla="*/ 360040 h 360040"/>
                <a:gd name="connsiteX3" fmla="*/ 0 w 240978"/>
                <a:gd name="connsiteY3" fmla="*/ 288603 h 360040"/>
                <a:gd name="connsiteX4" fmla="*/ 33338 w 240978"/>
                <a:gd name="connsiteY4" fmla="*/ 52387 h 360040"/>
                <a:gd name="connsiteX0" fmla="*/ 97632 w 305272"/>
                <a:gd name="connsiteY0" fmla="*/ 52387 h 360040"/>
                <a:gd name="connsiteX1" fmla="*/ 305272 w 305272"/>
                <a:gd name="connsiteY1" fmla="*/ 0 h 360040"/>
                <a:gd name="connsiteX2" fmla="*/ 305272 w 305272"/>
                <a:gd name="connsiteY2" fmla="*/ 360040 h 360040"/>
                <a:gd name="connsiteX3" fmla="*/ 0 w 305272"/>
                <a:gd name="connsiteY3" fmla="*/ 310034 h 360040"/>
                <a:gd name="connsiteX4" fmla="*/ 97632 w 305272"/>
                <a:gd name="connsiteY4" fmla="*/ 52387 h 360040"/>
                <a:gd name="connsiteX0" fmla="*/ 97632 w 305272"/>
                <a:gd name="connsiteY0" fmla="*/ 52387 h 310034"/>
                <a:gd name="connsiteX1" fmla="*/ 305272 w 305272"/>
                <a:gd name="connsiteY1" fmla="*/ 0 h 310034"/>
                <a:gd name="connsiteX2" fmla="*/ 195735 w 305272"/>
                <a:gd name="connsiteY2" fmla="*/ 238596 h 310034"/>
                <a:gd name="connsiteX3" fmla="*/ 0 w 305272"/>
                <a:gd name="connsiteY3" fmla="*/ 310034 h 310034"/>
                <a:gd name="connsiteX4" fmla="*/ 97632 w 305272"/>
                <a:gd name="connsiteY4" fmla="*/ 52387 h 310034"/>
                <a:gd name="connsiteX0" fmla="*/ 97632 w 305272"/>
                <a:gd name="connsiteY0" fmla="*/ 52387 h 312415"/>
                <a:gd name="connsiteX1" fmla="*/ 305272 w 305272"/>
                <a:gd name="connsiteY1" fmla="*/ 0 h 312415"/>
                <a:gd name="connsiteX2" fmla="*/ 164779 w 305272"/>
                <a:gd name="connsiteY2" fmla="*/ 312415 h 312415"/>
                <a:gd name="connsiteX3" fmla="*/ 0 w 305272"/>
                <a:gd name="connsiteY3" fmla="*/ 310034 h 312415"/>
                <a:gd name="connsiteX4" fmla="*/ 97632 w 305272"/>
                <a:gd name="connsiteY4" fmla="*/ 52387 h 312415"/>
                <a:gd name="connsiteX0" fmla="*/ 97632 w 198116"/>
                <a:gd name="connsiteY0" fmla="*/ 0 h 260028"/>
                <a:gd name="connsiteX1" fmla="*/ 198116 w 198116"/>
                <a:gd name="connsiteY1" fmla="*/ 45245 h 260028"/>
                <a:gd name="connsiteX2" fmla="*/ 164779 w 198116"/>
                <a:gd name="connsiteY2" fmla="*/ 260028 h 260028"/>
                <a:gd name="connsiteX3" fmla="*/ 0 w 198116"/>
                <a:gd name="connsiteY3" fmla="*/ 257647 h 260028"/>
                <a:gd name="connsiteX4" fmla="*/ 97632 w 198116"/>
                <a:gd name="connsiteY4" fmla="*/ 0 h 260028"/>
                <a:gd name="connsiteX0" fmla="*/ 97632 w 229072"/>
                <a:gd name="connsiteY0" fmla="*/ 2380 h 262408"/>
                <a:gd name="connsiteX1" fmla="*/ 229072 w 229072"/>
                <a:gd name="connsiteY1" fmla="*/ 0 h 262408"/>
                <a:gd name="connsiteX2" fmla="*/ 164779 w 229072"/>
                <a:gd name="connsiteY2" fmla="*/ 262408 h 262408"/>
                <a:gd name="connsiteX3" fmla="*/ 0 w 229072"/>
                <a:gd name="connsiteY3" fmla="*/ 260027 h 262408"/>
                <a:gd name="connsiteX4" fmla="*/ 97632 w 229072"/>
                <a:gd name="connsiteY4" fmla="*/ 2380 h 262408"/>
                <a:gd name="connsiteX0" fmla="*/ 97632 w 229072"/>
                <a:gd name="connsiteY0" fmla="*/ 0 h 262410"/>
                <a:gd name="connsiteX1" fmla="*/ 229072 w 229072"/>
                <a:gd name="connsiteY1" fmla="*/ 2 h 262410"/>
                <a:gd name="connsiteX2" fmla="*/ 164779 w 229072"/>
                <a:gd name="connsiteY2" fmla="*/ 262410 h 262410"/>
                <a:gd name="connsiteX3" fmla="*/ 0 w 229072"/>
                <a:gd name="connsiteY3" fmla="*/ 260029 h 262410"/>
                <a:gd name="connsiteX4" fmla="*/ 97632 w 229072"/>
                <a:gd name="connsiteY4" fmla="*/ 0 h 26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072" h="262410">
                  <a:moveTo>
                    <a:pt x="97632" y="0"/>
                  </a:moveTo>
                  <a:lnTo>
                    <a:pt x="229072" y="2"/>
                  </a:lnTo>
                  <a:lnTo>
                    <a:pt x="164779" y="262410"/>
                  </a:lnTo>
                  <a:lnTo>
                    <a:pt x="0" y="260029"/>
                  </a:lnTo>
                  <a:lnTo>
                    <a:pt x="9763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/>
              <a:endParaRPr lang="es-SV" sz="900">
                <a:solidFill>
                  <a:schemeClr val="bg1"/>
                </a:solidFill>
              </a:endParaRPr>
            </a:p>
          </p:txBody>
        </p:sp>
      </p:grpSp>
      <p:sp>
        <p:nvSpPr>
          <p:cNvPr id="65" name="2 Rectángulo"/>
          <p:cNvSpPr/>
          <p:nvPr/>
        </p:nvSpPr>
        <p:spPr bwMode="auto">
          <a:xfrm>
            <a:off x="752853" y="2968664"/>
            <a:ext cx="3488296" cy="67541"/>
          </a:xfrm>
          <a:prstGeom prst="rect">
            <a:avLst/>
          </a:prstGeom>
          <a:solidFill>
            <a:schemeClr val="tx2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900">
              <a:solidFill>
                <a:schemeClr val="bg1"/>
              </a:solidFill>
            </a:endParaRPr>
          </a:p>
        </p:txBody>
      </p:sp>
      <p:sp>
        <p:nvSpPr>
          <p:cNvPr id="66" name="Textbox 1"/>
          <p:cNvSpPr/>
          <p:nvPr/>
        </p:nvSpPr>
        <p:spPr>
          <a:xfrm>
            <a:off x="752853" y="2258603"/>
            <a:ext cx="3488296" cy="47141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b="1" spc="300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输入你的标题</a:t>
            </a:r>
            <a:endParaRPr lang="en-US" sz="900" b="1" i="1" spc="30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67" name="Textbox 1"/>
          <p:cNvSpPr/>
          <p:nvPr/>
        </p:nvSpPr>
        <p:spPr>
          <a:xfrm>
            <a:off x="752853" y="3143449"/>
            <a:ext cx="3488296" cy="86069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点击输入本栏的具体文字详细内容</a:t>
            </a:r>
            <a:r>
              <a:rPr lang="en-US" altLang="zh-CN" sz="10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altLang="zh-CN" sz="10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grpSp>
        <p:nvGrpSpPr>
          <p:cNvPr id="68" name="55 Grupo"/>
          <p:cNvGrpSpPr/>
          <p:nvPr/>
        </p:nvGrpSpPr>
        <p:grpSpPr>
          <a:xfrm>
            <a:off x="2132895" y="1458397"/>
            <a:ext cx="728211" cy="666196"/>
            <a:chOff x="18258047" y="2685825"/>
            <a:chExt cx="1456589" cy="1332546"/>
          </a:xfrm>
          <a:solidFill>
            <a:schemeClr val="tx2"/>
          </a:solidFill>
        </p:grpSpPr>
        <p:grpSp>
          <p:nvGrpSpPr>
            <p:cNvPr id="69" name="54 Grupo"/>
            <p:cNvGrpSpPr/>
            <p:nvPr/>
          </p:nvGrpSpPr>
          <p:grpSpPr>
            <a:xfrm>
              <a:off x="18346373" y="3445616"/>
              <a:ext cx="578490" cy="572755"/>
              <a:chOff x="18346373" y="3445616"/>
              <a:chExt cx="578490" cy="572755"/>
            </a:xfrm>
            <a:grpFill/>
          </p:grpSpPr>
          <p:sp>
            <p:nvSpPr>
              <p:cNvPr id="78" name="Freeform 6"/>
              <p:cNvSpPr>
                <a:spLocks noEditPoints="1"/>
              </p:cNvSpPr>
              <p:nvPr/>
            </p:nvSpPr>
            <p:spPr bwMode="auto">
              <a:xfrm>
                <a:off x="18346373" y="3445616"/>
                <a:ext cx="578490" cy="572755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79" name="Freeform 7"/>
              <p:cNvSpPr>
                <a:spLocks noEditPoints="1"/>
              </p:cNvSpPr>
              <p:nvPr/>
            </p:nvSpPr>
            <p:spPr bwMode="auto">
              <a:xfrm>
                <a:off x="18509096" y="3606547"/>
                <a:ext cx="253045" cy="250536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Freeform 8"/>
              <p:cNvSpPr>
                <a:spLocks noEditPoints="1"/>
              </p:cNvSpPr>
              <p:nvPr/>
            </p:nvSpPr>
            <p:spPr bwMode="auto">
              <a:xfrm>
                <a:off x="18563576" y="3660310"/>
                <a:ext cx="144443" cy="143368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0" name="53 Grupo"/>
            <p:cNvGrpSpPr/>
            <p:nvPr/>
          </p:nvGrpSpPr>
          <p:grpSpPr>
            <a:xfrm>
              <a:off x="18853929" y="3019796"/>
              <a:ext cx="860707" cy="852174"/>
              <a:chOff x="18853929" y="3019796"/>
              <a:chExt cx="860707" cy="852174"/>
            </a:xfrm>
            <a:grpFill/>
          </p:grpSpPr>
          <p:sp>
            <p:nvSpPr>
              <p:cNvPr id="75" name="Freeform 6"/>
              <p:cNvSpPr>
                <a:spLocks noEditPoints="1"/>
              </p:cNvSpPr>
              <p:nvPr/>
            </p:nvSpPr>
            <p:spPr bwMode="auto">
              <a:xfrm>
                <a:off x="18853929" y="3019796"/>
                <a:ext cx="860707" cy="852174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76" name="Freeform 7"/>
              <p:cNvSpPr>
                <a:spLocks noEditPoints="1"/>
              </p:cNvSpPr>
              <p:nvPr/>
            </p:nvSpPr>
            <p:spPr bwMode="auto">
              <a:xfrm>
                <a:off x="19096036" y="3259237"/>
                <a:ext cx="376493" cy="37275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Freeform 8"/>
              <p:cNvSpPr>
                <a:spLocks noEditPoints="1"/>
              </p:cNvSpPr>
              <p:nvPr/>
            </p:nvSpPr>
            <p:spPr bwMode="auto">
              <a:xfrm>
                <a:off x="19177094" y="3339228"/>
                <a:ext cx="214910" cy="213310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1" name="20 Grupo"/>
            <p:cNvGrpSpPr/>
            <p:nvPr/>
          </p:nvGrpSpPr>
          <p:grpSpPr>
            <a:xfrm>
              <a:off x="18258047" y="2685825"/>
              <a:ext cx="754676" cy="747194"/>
              <a:chOff x="18258047" y="2685825"/>
              <a:chExt cx="754676" cy="747194"/>
            </a:xfrm>
            <a:grpFill/>
          </p:grpSpPr>
          <p:sp>
            <p:nvSpPr>
              <p:cNvPr id="72" name="Freeform 6"/>
              <p:cNvSpPr>
                <a:spLocks noEditPoints="1"/>
              </p:cNvSpPr>
              <p:nvPr/>
            </p:nvSpPr>
            <p:spPr bwMode="auto">
              <a:xfrm>
                <a:off x="18258047" y="2685825"/>
                <a:ext cx="754676" cy="747194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73" name="Freeform 7"/>
              <p:cNvSpPr>
                <a:spLocks noEditPoints="1"/>
              </p:cNvSpPr>
              <p:nvPr/>
            </p:nvSpPr>
            <p:spPr bwMode="auto">
              <a:xfrm>
                <a:off x="18470329" y="2895769"/>
                <a:ext cx="330112" cy="32683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Freeform 8"/>
              <p:cNvSpPr>
                <a:spLocks noEditPoints="1"/>
              </p:cNvSpPr>
              <p:nvPr/>
            </p:nvSpPr>
            <p:spPr bwMode="auto">
              <a:xfrm>
                <a:off x="18541401" y="2965906"/>
                <a:ext cx="188435" cy="187032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53294585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25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75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25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7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25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5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75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25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750"/>
                            </p:stCondLst>
                            <p:childTnLst>
                              <p:par>
                                <p:cTn id="1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 animBg="1"/>
      <p:bldP spid="45" grpId="0" animBg="1"/>
      <p:bldP spid="46" grpId="0"/>
      <p:bldP spid="47" grpId="0"/>
      <p:bldP spid="48" grpId="0" animBg="1"/>
      <p:bldP spid="49" grpId="0" animBg="1"/>
      <p:bldP spid="60" grpId="0" animBg="1"/>
      <p:bldP spid="61" grpId="0" animBg="1"/>
      <p:bldP spid="65" grpId="0" animBg="1"/>
      <p:bldP spid="66" grpId="0"/>
      <p:bldP spid="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1" b="60428"/>
          <a:stretch/>
        </p:blipFill>
        <p:spPr>
          <a:xfrm rot="5400000" flipH="1" flipV="1">
            <a:off x="42820" y="-42819"/>
            <a:ext cx="1219200" cy="130483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333867" y="294129"/>
            <a:ext cx="4090710" cy="630942"/>
            <a:chOff x="1211907" y="354469"/>
            <a:chExt cx="4090706" cy="630943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3588043" y="731306"/>
              <a:ext cx="1714570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</a:t>
              </a:r>
              <a:r>
                <a:rPr lang="zh-CN" altLang="en-US" sz="3500" b="1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目标</a:t>
              </a:r>
              <a:endParaRPr lang="en-CA" altLang="zh-CN" sz="3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8" name="Grupo 10"/>
          <p:cNvGrpSpPr>
            <a:grpSpLocks noChangeAspect="1"/>
          </p:cNvGrpSpPr>
          <p:nvPr/>
        </p:nvGrpSpPr>
        <p:grpSpPr>
          <a:xfrm>
            <a:off x="1889753" y="2996403"/>
            <a:ext cx="1658236" cy="1647629"/>
            <a:chOff x="1691407" y="4434631"/>
            <a:chExt cx="8278589" cy="8225642"/>
          </a:xfrm>
        </p:grpSpPr>
        <p:sp>
          <p:nvSpPr>
            <p:cNvPr id="9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0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2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2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</a:p>
          </p:txBody>
        </p:sp>
      </p:grpSp>
      <p:grpSp>
        <p:nvGrpSpPr>
          <p:cNvPr id="13" name="Grupo 10"/>
          <p:cNvGrpSpPr>
            <a:grpSpLocks noChangeAspect="1"/>
          </p:cNvGrpSpPr>
          <p:nvPr/>
        </p:nvGrpSpPr>
        <p:grpSpPr>
          <a:xfrm>
            <a:off x="4194084" y="2996403"/>
            <a:ext cx="1658236" cy="1647629"/>
            <a:chOff x="1691407" y="4434631"/>
            <a:chExt cx="8278589" cy="8225642"/>
          </a:xfrm>
        </p:grpSpPr>
        <p:sp>
          <p:nvSpPr>
            <p:cNvPr id="14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5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2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6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2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17" name="Grupo 10"/>
          <p:cNvGrpSpPr>
            <a:grpSpLocks noChangeAspect="1"/>
          </p:cNvGrpSpPr>
          <p:nvPr/>
        </p:nvGrpSpPr>
        <p:grpSpPr>
          <a:xfrm>
            <a:off x="6498414" y="2996403"/>
            <a:ext cx="1658236" cy="1647629"/>
            <a:chOff x="1691407" y="4434631"/>
            <a:chExt cx="8278589" cy="8225642"/>
          </a:xfrm>
        </p:grpSpPr>
        <p:sp>
          <p:nvSpPr>
            <p:cNvPr id="18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9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4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0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2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</a:p>
          </p:txBody>
        </p:sp>
      </p:grpSp>
      <p:grpSp>
        <p:nvGrpSpPr>
          <p:cNvPr id="21" name="Grupo 10"/>
          <p:cNvGrpSpPr>
            <a:grpSpLocks noChangeAspect="1"/>
          </p:cNvGrpSpPr>
          <p:nvPr/>
        </p:nvGrpSpPr>
        <p:grpSpPr>
          <a:xfrm>
            <a:off x="8802744" y="2996403"/>
            <a:ext cx="1658236" cy="1647629"/>
            <a:chOff x="1691407" y="4434631"/>
            <a:chExt cx="8278589" cy="8225642"/>
          </a:xfrm>
        </p:grpSpPr>
        <p:sp>
          <p:nvSpPr>
            <p:cNvPr id="22" name="4 Elipse"/>
            <p:cNvSpPr/>
            <p:nvPr/>
          </p:nvSpPr>
          <p:spPr>
            <a:xfrm rot="18977748">
              <a:off x="1691407" y="4434631"/>
              <a:ext cx="8278589" cy="8225642"/>
            </a:xfrm>
            <a:prstGeom prst="teardrop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3" name="4 Elipse"/>
            <p:cNvSpPr>
              <a:spLocks noChangeAspect="1"/>
            </p:cNvSpPr>
            <p:nvPr/>
          </p:nvSpPr>
          <p:spPr>
            <a:xfrm rot="19000484">
              <a:off x="2281579" y="5135086"/>
              <a:ext cx="7098242" cy="7097670"/>
            </a:xfrm>
            <a:prstGeom prst="teardrop">
              <a:avLst/>
            </a:prstGeom>
            <a:solidFill>
              <a:schemeClr val="accent5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6899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4" name="5 Elipse"/>
            <p:cNvSpPr>
              <a:spLocks noChangeAspect="1"/>
            </p:cNvSpPr>
            <p:nvPr/>
          </p:nvSpPr>
          <p:spPr>
            <a:xfrm rot="18980193">
              <a:off x="2862005" y="5781797"/>
              <a:ext cx="5937392" cy="5798507"/>
            </a:xfrm>
            <a:prstGeom prst="teardrop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2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</a:p>
          </p:txBody>
        </p:sp>
      </p:grpSp>
      <p:sp>
        <p:nvSpPr>
          <p:cNvPr id="25" name="Textbox 1"/>
          <p:cNvSpPr/>
          <p:nvPr/>
        </p:nvSpPr>
        <p:spPr>
          <a:xfrm>
            <a:off x="1859115" y="5458393"/>
            <a:ext cx="1727800" cy="33227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solidFill>
                <a:schemeClr val="bg1"/>
              </a:solidFill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1"/>
          <p:cNvSpPr/>
          <p:nvPr/>
        </p:nvSpPr>
        <p:spPr>
          <a:xfrm>
            <a:off x="4157302" y="5458393"/>
            <a:ext cx="1727800" cy="33227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solidFill>
                <a:schemeClr val="bg1"/>
              </a:solidFill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box 1"/>
          <p:cNvSpPr/>
          <p:nvPr/>
        </p:nvSpPr>
        <p:spPr>
          <a:xfrm>
            <a:off x="6470211" y="5458393"/>
            <a:ext cx="1727800" cy="33227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solidFill>
                <a:schemeClr val="bg1"/>
              </a:solidFill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Textbox 1"/>
          <p:cNvSpPr/>
          <p:nvPr/>
        </p:nvSpPr>
        <p:spPr>
          <a:xfrm>
            <a:off x="8759132" y="5458393"/>
            <a:ext cx="1727800" cy="33227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b="1" spc="3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800" b="1" spc="300" dirty="0">
              <a:solidFill>
                <a:schemeClr val="bg1"/>
              </a:solidFill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9" name="Group 4"/>
          <p:cNvGrpSpPr>
            <a:grpSpLocks noChangeAspect="1"/>
          </p:cNvGrpSpPr>
          <p:nvPr/>
        </p:nvGrpSpPr>
        <p:grpSpPr bwMode="auto">
          <a:xfrm>
            <a:off x="7210809" y="4842242"/>
            <a:ext cx="233444" cy="339439"/>
            <a:chOff x="14052" y="2464"/>
            <a:chExt cx="1099" cy="1598"/>
          </a:xfrm>
          <a:solidFill>
            <a:schemeClr val="tx2"/>
          </a:solidFill>
        </p:grpSpPr>
        <p:sp>
          <p:nvSpPr>
            <p:cNvPr id="30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  <p:sp>
        <p:nvSpPr>
          <p:cNvPr id="32" name="Freeform 12"/>
          <p:cNvSpPr>
            <a:spLocks noChangeAspect="1" noEditPoints="1"/>
          </p:cNvSpPr>
          <p:nvPr/>
        </p:nvSpPr>
        <p:spPr bwMode="auto">
          <a:xfrm>
            <a:off x="4851676" y="4842242"/>
            <a:ext cx="343051" cy="339440"/>
          </a:xfrm>
          <a:custGeom>
            <a:avLst/>
            <a:gdLst>
              <a:gd name="T0" fmla="*/ 1210 w 3228"/>
              <a:gd name="T1" fmla="*/ 2995 h 3195"/>
              <a:gd name="T2" fmla="*/ 1118 w 3228"/>
              <a:gd name="T3" fmla="*/ 2762 h 3195"/>
              <a:gd name="T4" fmla="*/ 822 w 3228"/>
              <a:gd name="T5" fmla="*/ 1897 h 3195"/>
              <a:gd name="T6" fmla="*/ 2035 w 3228"/>
              <a:gd name="T7" fmla="*/ 1697 h 3195"/>
              <a:gd name="T8" fmla="*/ 2490 w 3228"/>
              <a:gd name="T9" fmla="*/ 1561 h 3195"/>
              <a:gd name="T10" fmla="*/ 2490 w 3228"/>
              <a:gd name="T11" fmla="*/ 1235 h 3195"/>
              <a:gd name="T12" fmla="*/ 2035 w 3228"/>
              <a:gd name="T13" fmla="*/ 1099 h 3195"/>
              <a:gd name="T14" fmla="*/ 234 w 3228"/>
              <a:gd name="T15" fmla="*/ 1235 h 3195"/>
              <a:gd name="T16" fmla="*/ 234 w 3228"/>
              <a:gd name="T17" fmla="*/ 1561 h 3195"/>
              <a:gd name="T18" fmla="*/ 1111 w 3228"/>
              <a:gd name="T19" fmla="*/ 1697 h 3195"/>
              <a:gd name="T20" fmla="*/ 1011 w 3228"/>
              <a:gd name="T21" fmla="*/ 1347 h 3195"/>
              <a:gd name="T22" fmla="*/ 1859 w 3228"/>
              <a:gd name="T23" fmla="*/ 897 h 3195"/>
              <a:gd name="T24" fmla="*/ 1334 w 3228"/>
              <a:gd name="T25" fmla="*/ 1099 h 3195"/>
              <a:gd name="T26" fmla="*/ 1142 w 3228"/>
              <a:gd name="T27" fmla="*/ 1235 h 3195"/>
              <a:gd name="T28" fmla="*/ 1142 w 3228"/>
              <a:gd name="T29" fmla="*/ 1561 h 3195"/>
              <a:gd name="T30" fmla="*/ 1311 w 3228"/>
              <a:gd name="T31" fmla="*/ 1698 h 3195"/>
              <a:gd name="T32" fmla="*/ 1800 w 3228"/>
              <a:gd name="T33" fmla="*/ 1856 h 3195"/>
              <a:gd name="T34" fmla="*/ 1823 w 3228"/>
              <a:gd name="T35" fmla="*/ 1194 h 3195"/>
              <a:gd name="T36" fmla="*/ 2376 w 3228"/>
              <a:gd name="T37" fmla="*/ 251 h 3195"/>
              <a:gd name="T38" fmla="*/ 2141 w 3228"/>
              <a:gd name="T39" fmla="*/ 616 h 3195"/>
              <a:gd name="T40" fmla="*/ 2449 w 3228"/>
              <a:gd name="T41" fmla="*/ 923 h 3195"/>
              <a:gd name="T42" fmla="*/ 2689 w 3228"/>
              <a:gd name="T43" fmla="*/ 1190 h 3195"/>
              <a:gd name="T44" fmla="*/ 2689 w 3228"/>
              <a:gd name="T45" fmla="*/ 1606 h 3195"/>
              <a:gd name="T46" fmla="*/ 2449 w 3228"/>
              <a:gd name="T47" fmla="*/ 1872 h 3195"/>
              <a:gd name="T48" fmla="*/ 2141 w 3228"/>
              <a:gd name="T49" fmla="*/ 2180 h 3195"/>
              <a:gd name="T50" fmla="*/ 2376 w 3228"/>
              <a:gd name="T51" fmla="*/ 2545 h 3195"/>
              <a:gd name="T52" fmla="*/ 2674 w 3228"/>
              <a:gd name="T53" fmla="*/ 2541 h 3195"/>
              <a:gd name="T54" fmla="*/ 2916 w 3228"/>
              <a:gd name="T55" fmla="*/ 2148 h 3195"/>
              <a:gd name="T56" fmla="*/ 3025 w 3228"/>
              <a:gd name="T57" fmla="*/ 1491 h 3195"/>
              <a:gd name="T58" fmla="*/ 2958 w 3228"/>
              <a:gd name="T59" fmla="*/ 794 h 3195"/>
              <a:gd name="T60" fmla="*/ 2745 w 3228"/>
              <a:gd name="T61" fmla="*/ 322 h 3195"/>
              <a:gd name="T62" fmla="*/ 2573 w 3228"/>
              <a:gd name="T63" fmla="*/ 3 h 3195"/>
              <a:gd name="T64" fmla="*/ 2912 w 3228"/>
              <a:gd name="T65" fmla="*/ 208 h 3195"/>
              <a:gd name="T66" fmla="*/ 3129 w 3228"/>
              <a:gd name="T67" fmla="*/ 659 h 3195"/>
              <a:gd name="T68" fmla="*/ 3224 w 3228"/>
              <a:gd name="T69" fmla="*/ 1244 h 3195"/>
              <a:gd name="T70" fmla="*/ 3193 w 3228"/>
              <a:gd name="T71" fmla="*/ 1855 h 3195"/>
              <a:gd name="T72" fmla="*/ 3035 w 3228"/>
              <a:gd name="T73" fmla="*/ 2386 h 3195"/>
              <a:gd name="T74" fmla="*/ 2757 w 3228"/>
              <a:gd name="T75" fmla="*/ 2728 h 3195"/>
              <a:gd name="T76" fmla="*/ 2375 w 3228"/>
              <a:gd name="T77" fmla="*/ 2771 h 3195"/>
              <a:gd name="T78" fmla="*/ 2067 w 3228"/>
              <a:gd name="T79" fmla="*/ 2491 h 3195"/>
              <a:gd name="T80" fmla="*/ 1773 w 3228"/>
              <a:gd name="T81" fmla="*/ 2088 h 3195"/>
              <a:gd name="T82" fmla="*/ 1382 w 3228"/>
              <a:gd name="T83" fmla="*/ 1906 h 3195"/>
              <a:gd name="T84" fmla="*/ 1343 w 3228"/>
              <a:gd name="T85" fmla="*/ 1926 h 3195"/>
              <a:gd name="T86" fmla="*/ 1311 w 3228"/>
              <a:gd name="T87" fmla="*/ 2696 h 3195"/>
              <a:gd name="T88" fmla="*/ 1394 w 3228"/>
              <a:gd name="T89" fmla="*/ 2825 h 3195"/>
              <a:gd name="T90" fmla="*/ 1373 w 3228"/>
              <a:gd name="T91" fmla="*/ 3114 h 3195"/>
              <a:gd name="T92" fmla="*/ 774 w 3228"/>
              <a:gd name="T93" fmla="*/ 3192 h 3195"/>
              <a:gd name="T94" fmla="*/ 608 w 3228"/>
              <a:gd name="T95" fmla="*/ 3028 h 3195"/>
              <a:gd name="T96" fmla="*/ 506 w 3228"/>
              <a:gd name="T97" fmla="*/ 1925 h 3195"/>
              <a:gd name="T98" fmla="*/ 198 w 3228"/>
              <a:gd name="T99" fmla="*/ 1830 h 3195"/>
              <a:gd name="T100" fmla="*/ 9 w 3228"/>
              <a:gd name="T101" fmla="*/ 1506 h 3195"/>
              <a:gd name="T102" fmla="*/ 77 w 3228"/>
              <a:gd name="T103" fmla="*/ 1101 h 3195"/>
              <a:gd name="T104" fmla="*/ 359 w 3228"/>
              <a:gd name="T105" fmla="*/ 902 h 3195"/>
              <a:gd name="T106" fmla="*/ 1673 w 3228"/>
              <a:gd name="T107" fmla="*/ 788 h 3195"/>
              <a:gd name="T108" fmla="*/ 2034 w 3228"/>
              <a:gd name="T109" fmla="*/ 356 h 3195"/>
              <a:gd name="T110" fmla="*/ 2286 w 3228"/>
              <a:gd name="T111" fmla="*/ 68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28" h="3195">
                <a:moveTo>
                  <a:pt x="752" y="1897"/>
                </a:moveTo>
                <a:lnTo>
                  <a:pt x="771" y="1933"/>
                </a:lnTo>
                <a:lnTo>
                  <a:pt x="786" y="1972"/>
                </a:lnTo>
                <a:lnTo>
                  <a:pt x="798" y="2012"/>
                </a:lnTo>
                <a:lnTo>
                  <a:pt x="804" y="2054"/>
                </a:lnTo>
                <a:lnTo>
                  <a:pt x="807" y="2097"/>
                </a:lnTo>
                <a:lnTo>
                  <a:pt x="807" y="2995"/>
                </a:lnTo>
                <a:lnTo>
                  <a:pt x="1210" y="2995"/>
                </a:lnTo>
                <a:lnTo>
                  <a:pt x="1210" y="2910"/>
                </a:lnTo>
                <a:lnTo>
                  <a:pt x="1196" y="2894"/>
                </a:lnTo>
                <a:lnTo>
                  <a:pt x="1183" y="2879"/>
                </a:lnTo>
                <a:lnTo>
                  <a:pt x="1169" y="2860"/>
                </a:lnTo>
                <a:lnTo>
                  <a:pt x="1155" y="2840"/>
                </a:lnTo>
                <a:lnTo>
                  <a:pt x="1141" y="2817"/>
                </a:lnTo>
                <a:lnTo>
                  <a:pt x="1129" y="2791"/>
                </a:lnTo>
                <a:lnTo>
                  <a:pt x="1118" y="2762"/>
                </a:lnTo>
                <a:lnTo>
                  <a:pt x="1112" y="2731"/>
                </a:lnTo>
                <a:lnTo>
                  <a:pt x="1109" y="2696"/>
                </a:lnTo>
                <a:lnTo>
                  <a:pt x="1109" y="1997"/>
                </a:lnTo>
                <a:lnTo>
                  <a:pt x="1111" y="1963"/>
                </a:lnTo>
                <a:lnTo>
                  <a:pt x="1117" y="1930"/>
                </a:lnTo>
                <a:lnTo>
                  <a:pt x="1127" y="1898"/>
                </a:lnTo>
                <a:lnTo>
                  <a:pt x="822" y="1898"/>
                </a:lnTo>
                <a:lnTo>
                  <a:pt x="822" y="1897"/>
                </a:lnTo>
                <a:lnTo>
                  <a:pt x="752" y="1897"/>
                </a:lnTo>
                <a:close/>
                <a:moveTo>
                  <a:pt x="2035" y="1099"/>
                </a:moveTo>
                <a:lnTo>
                  <a:pt x="2025" y="1196"/>
                </a:lnTo>
                <a:lnTo>
                  <a:pt x="2020" y="1296"/>
                </a:lnTo>
                <a:lnTo>
                  <a:pt x="2018" y="1398"/>
                </a:lnTo>
                <a:lnTo>
                  <a:pt x="2020" y="1500"/>
                </a:lnTo>
                <a:lnTo>
                  <a:pt x="2025" y="1600"/>
                </a:lnTo>
                <a:lnTo>
                  <a:pt x="2035" y="1697"/>
                </a:lnTo>
                <a:lnTo>
                  <a:pt x="2320" y="1697"/>
                </a:lnTo>
                <a:lnTo>
                  <a:pt x="2350" y="1694"/>
                </a:lnTo>
                <a:lnTo>
                  <a:pt x="2378" y="1685"/>
                </a:lnTo>
                <a:lnTo>
                  <a:pt x="2405" y="1670"/>
                </a:lnTo>
                <a:lnTo>
                  <a:pt x="2430" y="1649"/>
                </a:lnTo>
                <a:lnTo>
                  <a:pt x="2453" y="1624"/>
                </a:lnTo>
                <a:lnTo>
                  <a:pt x="2472" y="1594"/>
                </a:lnTo>
                <a:lnTo>
                  <a:pt x="2490" y="1561"/>
                </a:lnTo>
                <a:lnTo>
                  <a:pt x="2503" y="1525"/>
                </a:lnTo>
                <a:lnTo>
                  <a:pt x="2513" y="1485"/>
                </a:lnTo>
                <a:lnTo>
                  <a:pt x="2520" y="1442"/>
                </a:lnTo>
                <a:lnTo>
                  <a:pt x="2523" y="1398"/>
                </a:lnTo>
                <a:lnTo>
                  <a:pt x="2520" y="1353"/>
                </a:lnTo>
                <a:lnTo>
                  <a:pt x="2513" y="1311"/>
                </a:lnTo>
                <a:lnTo>
                  <a:pt x="2503" y="1271"/>
                </a:lnTo>
                <a:lnTo>
                  <a:pt x="2490" y="1235"/>
                </a:lnTo>
                <a:lnTo>
                  <a:pt x="2472" y="1201"/>
                </a:lnTo>
                <a:lnTo>
                  <a:pt x="2453" y="1171"/>
                </a:lnTo>
                <a:lnTo>
                  <a:pt x="2430" y="1147"/>
                </a:lnTo>
                <a:lnTo>
                  <a:pt x="2405" y="1126"/>
                </a:lnTo>
                <a:lnTo>
                  <a:pt x="2378" y="1111"/>
                </a:lnTo>
                <a:lnTo>
                  <a:pt x="2350" y="1102"/>
                </a:lnTo>
                <a:lnTo>
                  <a:pt x="2320" y="1099"/>
                </a:lnTo>
                <a:lnTo>
                  <a:pt x="2035" y="1099"/>
                </a:lnTo>
                <a:close/>
                <a:moveTo>
                  <a:pt x="403" y="1099"/>
                </a:moveTo>
                <a:lnTo>
                  <a:pt x="373" y="1102"/>
                </a:lnTo>
                <a:lnTo>
                  <a:pt x="346" y="1111"/>
                </a:lnTo>
                <a:lnTo>
                  <a:pt x="319" y="1126"/>
                </a:lnTo>
                <a:lnTo>
                  <a:pt x="294" y="1147"/>
                </a:lnTo>
                <a:lnTo>
                  <a:pt x="271" y="1171"/>
                </a:lnTo>
                <a:lnTo>
                  <a:pt x="252" y="1201"/>
                </a:lnTo>
                <a:lnTo>
                  <a:pt x="234" y="1235"/>
                </a:lnTo>
                <a:lnTo>
                  <a:pt x="221" y="1271"/>
                </a:lnTo>
                <a:lnTo>
                  <a:pt x="210" y="1311"/>
                </a:lnTo>
                <a:lnTo>
                  <a:pt x="204" y="1353"/>
                </a:lnTo>
                <a:lnTo>
                  <a:pt x="202" y="1398"/>
                </a:lnTo>
                <a:lnTo>
                  <a:pt x="204" y="1442"/>
                </a:lnTo>
                <a:lnTo>
                  <a:pt x="210" y="1485"/>
                </a:lnTo>
                <a:lnTo>
                  <a:pt x="221" y="1525"/>
                </a:lnTo>
                <a:lnTo>
                  <a:pt x="234" y="1561"/>
                </a:lnTo>
                <a:lnTo>
                  <a:pt x="252" y="1594"/>
                </a:lnTo>
                <a:lnTo>
                  <a:pt x="271" y="1624"/>
                </a:lnTo>
                <a:lnTo>
                  <a:pt x="294" y="1649"/>
                </a:lnTo>
                <a:lnTo>
                  <a:pt x="319" y="1670"/>
                </a:lnTo>
                <a:lnTo>
                  <a:pt x="346" y="1685"/>
                </a:lnTo>
                <a:lnTo>
                  <a:pt x="373" y="1694"/>
                </a:lnTo>
                <a:lnTo>
                  <a:pt x="403" y="1697"/>
                </a:lnTo>
                <a:lnTo>
                  <a:pt x="1111" y="1697"/>
                </a:lnTo>
                <a:lnTo>
                  <a:pt x="1086" y="1665"/>
                </a:lnTo>
                <a:lnTo>
                  <a:pt x="1064" y="1628"/>
                </a:lnTo>
                <a:lnTo>
                  <a:pt x="1045" y="1587"/>
                </a:lnTo>
                <a:lnTo>
                  <a:pt x="1030" y="1544"/>
                </a:lnTo>
                <a:lnTo>
                  <a:pt x="1018" y="1497"/>
                </a:lnTo>
                <a:lnTo>
                  <a:pt x="1011" y="1449"/>
                </a:lnTo>
                <a:lnTo>
                  <a:pt x="1009" y="1398"/>
                </a:lnTo>
                <a:lnTo>
                  <a:pt x="1011" y="1347"/>
                </a:lnTo>
                <a:lnTo>
                  <a:pt x="1018" y="1298"/>
                </a:lnTo>
                <a:lnTo>
                  <a:pt x="1030" y="1252"/>
                </a:lnTo>
                <a:lnTo>
                  <a:pt x="1045" y="1208"/>
                </a:lnTo>
                <a:lnTo>
                  <a:pt x="1064" y="1168"/>
                </a:lnTo>
                <a:lnTo>
                  <a:pt x="1086" y="1132"/>
                </a:lnTo>
                <a:lnTo>
                  <a:pt x="1111" y="1099"/>
                </a:lnTo>
                <a:lnTo>
                  <a:pt x="403" y="1099"/>
                </a:lnTo>
                <a:close/>
                <a:moveTo>
                  <a:pt x="1859" y="897"/>
                </a:moveTo>
                <a:lnTo>
                  <a:pt x="1800" y="943"/>
                </a:lnTo>
                <a:lnTo>
                  <a:pt x="1739" y="982"/>
                </a:lnTo>
                <a:lnTo>
                  <a:pt x="1675" y="1017"/>
                </a:lnTo>
                <a:lnTo>
                  <a:pt x="1610" y="1046"/>
                </a:lnTo>
                <a:lnTo>
                  <a:pt x="1542" y="1068"/>
                </a:lnTo>
                <a:lnTo>
                  <a:pt x="1474" y="1085"/>
                </a:lnTo>
                <a:lnTo>
                  <a:pt x="1405" y="1095"/>
                </a:lnTo>
                <a:lnTo>
                  <a:pt x="1334" y="1099"/>
                </a:lnTo>
                <a:lnTo>
                  <a:pt x="1311" y="1099"/>
                </a:lnTo>
                <a:lnTo>
                  <a:pt x="1281" y="1102"/>
                </a:lnTo>
                <a:lnTo>
                  <a:pt x="1254" y="1111"/>
                </a:lnTo>
                <a:lnTo>
                  <a:pt x="1227" y="1126"/>
                </a:lnTo>
                <a:lnTo>
                  <a:pt x="1202" y="1147"/>
                </a:lnTo>
                <a:lnTo>
                  <a:pt x="1179" y="1171"/>
                </a:lnTo>
                <a:lnTo>
                  <a:pt x="1160" y="1201"/>
                </a:lnTo>
                <a:lnTo>
                  <a:pt x="1142" y="1235"/>
                </a:lnTo>
                <a:lnTo>
                  <a:pt x="1129" y="1271"/>
                </a:lnTo>
                <a:lnTo>
                  <a:pt x="1118" y="1311"/>
                </a:lnTo>
                <a:lnTo>
                  <a:pt x="1112" y="1353"/>
                </a:lnTo>
                <a:lnTo>
                  <a:pt x="1110" y="1398"/>
                </a:lnTo>
                <a:lnTo>
                  <a:pt x="1112" y="1442"/>
                </a:lnTo>
                <a:lnTo>
                  <a:pt x="1118" y="1485"/>
                </a:lnTo>
                <a:lnTo>
                  <a:pt x="1129" y="1525"/>
                </a:lnTo>
                <a:lnTo>
                  <a:pt x="1142" y="1561"/>
                </a:lnTo>
                <a:lnTo>
                  <a:pt x="1160" y="1594"/>
                </a:lnTo>
                <a:lnTo>
                  <a:pt x="1179" y="1624"/>
                </a:lnTo>
                <a:lnTo>
                  <a:pt x="1202" y="1649"/>
                </a:lnTo>
                <a:lnTo>
                  <a:pt x="1227" y="1670"/>
                </a:lnTo>
                <a:lnTo>
                  <a:pt x="1254" y="1685"/>
                </a:lnTo>
                <a:lnTo>
                  <a:pt x="1281" y="1694"/>
                </a:lnTo>
                <a:lnTo>
                  <a:pt x="1311" y="1697"/>
                </a:lnTo>
                <a:lnTo>
                  <a:pt x="1311" y="1698"/>
                </a:lnTo>
                <a:lnTo>
                  <a:pt x="1334" y="1698"/>
                </a:lnTo>
                <a:lnTo>
                  <a:pt x="1405" y="1702"/>
                </a:lnTo>
                <a:lnTo>
                  <a:pt x="1474" y="1713"/>
                </a:lnTo>
                <a:lnTo>
                  <a:pt x="1542" y="1729"/>
                </a:lnTo>
                <a:lnTo>
                  <a:pt x="1610" y="1751"/>
                </a:lnTo>
                <a:lnTo>
                  <a:pt x="1675" y="1780"/>
                </a:lnTo>
                <a:lnTo>
                  <a:pt x="1739" y="1815"/>
                </a:lnTo>
                <a:lnTo>
                  <a:pt x="1800" y="1856"/>
                </a:lnTo>
                <a:lnTo>
                  <a:pt x="1859" y="1901"/>
                </a:lnTo>
                <a:lnTo>
                  <a:pt x="1844" y="1802"/>
                </a:lnTo>
                <a:lnTo>
                  <a:pt x="1831" y="1703"/>
                </a:lnTo>
                <a:lnTo>
                  <a:pt x="1823" y="1602"/>
                </a:lnTo>
                <a:lnTo>
                  <a:pt x="1818" y="1500"/>
                </a:lnTo>
                <a:lnTo>
                  <a:pt x="1816" y="1398"/>
                </a:lnTo>
                <a:lnTo>
                  <a:pt x="1818" y="1296"/>
                </a:lnTo>
                <a:lnTo>
                  <a:pt x="1823" y="1194"/>
                </a:lnTo>
                <a:lnTo>
                  <a:pt x="1831" y="1094"/>
                </a:lnTo>
                <a:lnTo>
                  <a:pt x="1844" y="995"/>
                </a:lnTo>
                <a:lnTo>
                  <a:pt x="1859" y="897"/>
                </a:lnTo>
                <a:close/>
                <a:moveTo>
                  <a:pt x="2523" y="200"/>
                </a:moveTo>
                <a:lnTo>
                  <a:pt x="2485" y="203"/>
                </a:lnTo>
                <a:lnTo>
                  <a:pt x="2447" y="213"/>
                </a:lnTo>
                <a:lnTo>
                  <a:pt x="2411" y="229"/>
                </a:lnTo>
                <a:lnTo>
                  <a:pt x="2376" y="251"/>
                </a:lnTo>
                <a:lnTo>
                  <a:pt x="2342" y="279"/>
                </a:lnTo>
                <a:lnTo>
                  <a:pt x="2309" y="313"/>
                </a:lnTo>
                <a:lnTo>
                  <a:pt x="2277" y="351"/>
                </a:lnTo>
                <a:lnTo>
                  <a:pt x="2247" y="394"/>
                </a:lnTo>
                <a:lnTo>
                  <a:pt x="2218" y="443"/>
                </a:lnTo>
                <a:lnTo>
                  <a:pt x="2190" y="496"/>
                </a:lnTo>
                <a:lnTo>
                  <a:pt x="2165" y="554"/>
                </a:lnTo>
                <a:lnTo>
                  <a:pt x="2141" y="616"/>
                </a:lnTo>
                <a:lnTo>
                  <a:pt x="2118" y="681"/>
                </a:lnTo>
                <a:lnTo>
                  <a:pt x="2099" y="751"/>
                </a:lnTo>
                <a:lnTo>
                  <a:pt x="2080" y="823"/>
                </a:lnTo>
                <a:lnTo>
                  <a:pt x="2065" y="899"/>
                </a:lnTo>
                <a:lnTo>
                  <a:pt x="2320" y="899"/>
                </a:lnTo>
                <a:lnTo>
                  <a:pt x="2365" y="902"/>
                </a:lnTo>
                <a:lnTo>
                  <a:pt x="2408" y="910"/>
                </a:lnTo>
                <a:lnTo>
                  <a:pt x="2449" y="923"/>
                </a:lnTo>
                <a:lnTo>
                  <a:pt x="2489" y="943"/>
                </a:lnTo>
                <a:lnTo>
                  <a:pt x="2526" y="966"/>
                </a:lnTo>
                <a:lnTo>
                  <a:pt x="2560" y="994"/>
                </a:lnTo>
                <a:lnTo>
                  <a:pt x="2592" y="1025"/>
                </a:lnTo>
                <a:lnTo>
                  <a:pt x="2622" y="1061"/>
                </a:lnTo>
                <a:lnTo>
                  <a:pt x="2648" y="1101"/>
                </a:lnTo>
                <a:lnTo>
                  <a:pt x="2670" y="1144"/>
                </a:lnTo>
                <a:lnTo>
                  <a:pt x="2689" y="1190"/>
                </a:lnTo>
                <a:lnTo>
                  <a:pt x="2704" y="1239"/>
                </a:lnTo>
                <a:lnTo>
                  <a:pt x="2715" y="1290"/>
                </a:lnTo>
                <a:lnTo>
                  <a:pt x="2722" y="1343"/>
                </a:lnTo>
                <a:lnTo>
                  <a:pt x="2724" y="1398"/>
                </a:lnTo>
                <a:lnTo>
                  <a:pt x="2722" y="1453"/>
                </a:lnTo>
                <a:lnTo>
                  <a:pt x="2715" y="1506"/>
                </a:lnTo>
                <a:lnTo>
                  <a:pt x="2704" y="1557"/>
                </a:lnTo>
                <a:lnTo>
                  <a:pt x="2689" y="1606"/>
                </a:lnTo>
                <a:lnTo>
                  <a:pt x="2670" y="1651"/>
                </a:lnTo>
                <a:lnTo>
                  <a:pt x="2648" y="1694"/>
                </a:lnTo>
                <a:lnTo>
                  <a:pt x="2622" y="1734"/>
                </a:lnTo>
                <a:lnTo>
                  <a:pt x="2592" y="1770"/>
                </a:lnTo>
                <a:lnTo>
                  <a:pt x="2560" y="1802"/>
                </a:lnTo>
                <a:lnTo>
                  <a:pt x="2526" y="1830"/>
                </a:lnTo>
                <a:lnTo>
                  <a:pt x="2489" y="1854"/>
                </a:lnTo>
                <a:lnTo>
                  <a:pt x="2449" y="1872"/>
                </a:lnTo>
                <a:lnTo>
                  <a:pt x="2408" y="1885"/>
                </a:lnTo>
                <a:lnTo>
                  <a:pt x="2365" y="1894"/>
                </a:lnTo>
                <a:lnTo>
                  <a:pt x="2320" y="1897"/>
                </a:lnTo>
                <a:lnTo>
                  <a:pt x="2065" y="1897"/>
                </a:lnTo>
                <a:lnTo>
                  <a:pt x="2080" y="1973"/>
                </a:lnTo>
                <a:lnTo>
                  <a:pt x="2099" y="2046"/>
                </a:lnTo>
                <a:lnTo>
                  <a:pt x="2118" y="2115"/>
                </a:lnTo>
                <a:lnTo>
                  <a:pt x="2141" y="2180"/>
                </a:lnTo>
                <a:lnTo>
                  <a:pt x="2165" y="2242"/>
                </a:lnTo>
                <a:lnTo>
                  <a:pt x="2190" y="2300"/>
                </a:lnTo>
                <a:lnTo>
                  <a:pt x="2218" y="2353"/>
                </a:lnTo>
                <a:lnTo>
                  <a:pt x="2247" y="2401"/>
                </a:lnTo>
                <a:lnTo>
                  <a:pt x="2277" y="2445"/>
                </a:lnTo>
                <a:lnTo>
                  <a:pt x="2309" y="2484"/>
                </a:lnTo>
                <a:lnTo>
                  <a:pt x="2342" y="2517"/>
                </a:lnTo>
                <a:lnTo>
                  <a:pt x="2376" y="2545"/>
                </a:lnTo>
                <a:lnTo>
                  <a:pt x="2411" y="2567"/>
                </a:lnTo>
                <a:lnTo>
                  <a:pt x="2447" y="2583"/>
                </a:lnTo>
                <a:lnTo>
                  <a:pt x="2485" y="2593"/>
                </a:lnTo>
                <a:lnTo>
                  <a:pt x="2523" y="2596"/>
                </a:lnTo>
                <a:lnTo>
                  <a:pt x="2562" y="2593"/>
                </a:lnTo>
                <a:lnTo>
                  <a:pt x="2600" y="2582"/>
                </a:lnTo>
                <a:lnTo>
                  <a:pt x="2638" y="2564"/>
                </a:lnTo>
                <a:lnTo>
                  <a:pt x="2674" y="2541"/>
                </a:lnTo>
                <a:lnTo>
                  <a:pt x="2710" y="2510"/>
                </a:lnTo>
                <a:lnTo>
                  <a:pt x="2745" y="2474"/>
                </a:lnTo>
                <a:lnTo>
                  <a:pt x="2777" y="2433"/>
                </a:lnTo>
                <a:lnTo>
                  <a:pt x="2809" y="2386"/>
                </a:lnTo>
                <a:lnTo>
                  <a:pt x="2837" y="2332"/>
                </a:lnTo>
                <a:lnTo>
                  <a:pt x="2865" y="2275"/>
                </a:lnTo>
                <a:lnTo>
                  <a:pt x="2892" y="2214"/>
                </a:lnTo>
                <a:lnTo>
                  <a:pt x="2916" y="2148"/>
                </a:lnTo>
                <a:lnTo>
                  <a:pt x="2937" y="2077"/>
                </a:lnTo>
                <a:lnTo>
                  <a:pt x="2958" y="2003"/>
                </a:lnTo>
                <a:lnTo>
                  <a:pt x="2976" y="1925"/>
                </a:lnTo>
                <a:lnTo>
                  <a:pt x="2991" y="1843"/>
                </a:lnTo>
                <a:lnTo>
                  <a:pt x="3004" y="1760"/>
                </a:lnTo>
                <a:lnTo>
                  <a:pt x="3014" y="1673"/>
                </a:lnTo>
                <a:lnTo>
                  <a:pt x="3021" y="1583"/>
                </a:lnTo>
                <a:lnTo>
                  <a:pt x="3025" y="1491"/>
                </a:lnTo>
                <a:lnTo>
                  <a:pt x="3026" y="1398"/>
                </a:lnTo>
                <a:lnTo>
                  <a:pt x="3025" y="1304"/>
                </a:lnTo>
                <a:lnTo>
                  <a:pt x="3021" y="1212"/>
                </a:lnTo>
                <a:lnTo>
                  <a:pt x="3014" y="1123"/>
                </a:lnTo>
                <a:lnTo>
                  <a:pt x="3004" y="1037"/>
                </a:lnTo>
                <a:lnTo>
                  <a:pt x="2991" y="952"/>
                </a:lnTo>
                <a:lnTo>
                  <a:pt x="2976" y="871"/>
                </a:lnTo>
                <a:lnTo>
                  <a:pt x="2958" y="794"/>
                </a:lnTo>
                <a:lnTo>
                  <a:pt x="2937" y="719"/>
                </a:lnTo>
                <a:lnTo>
                  <a:pt x="2916" y="649"/>
                </a:lnTo>
                <a:lnTo>
                  <a:pt x="2892" y="582"/>
                </a:lnTo>
                <a:lnTo>
                  <a:pt x="2865" y="520"/>
                </a:lnTo>
                <a:lnTo>
                  <a:pt x="2837" y="463"/>
                </a:lnTo>
                <a:lnTo>
                  <a:pt x="2809" y="411"/>
                </a:lnTo>
                <a:lnTo>
                  <a:pt x="2777" y="364"/>
                </a:lnTo>
                <a:lnTo>
                  <a:pt x="2745" y="322"/>
                </a:lnTo>
                <a:lnTo>
                  <a:pt x="2710" y="286"/>
                </a:lnTo>
                <a:lnTo>
                  <a:pt x="2674" y="255"/>
                </a:lnTo>
                <a:lnTo>
                  <a:pt x="2638" y="232"/>
                </a:lnTo>
                <a:lnTo>
                  <a:pt x="2600" y="214"/>
                </a:lnTo>
                <a:lnTo>
                  <a:pt x="2562" y="203"/>
                </a:lnTo>
                <a:lnTo>
                  <a:pt x="2523" y="200"/>
                </a:lnTo>
                <a:close/>
                <a:moveTo>
                  <a:pt x="2523" y="0"/>
                </a:moveTo>
                <a:lnTo>
                  <a:pt x="2573" y="3"/>
                </a:lnTo>
                <a:lnTo>
                  <a:pt x="2622" y="11"/>
                </a:lnTo>
                <a:lnTo>
                  <a:pt x="2668" y="25"/>
                </a:lnTo>
                <a:lnTo>
                  <a:pt x="2714" y="44"/>
                </a:lnTo>
                <a:lnTo>
                  <a:pt x="2757" y="67"/>
                </a:lnTo>
                <a:lnTo>
                  <a:pt x="2798" y="96"/>
                </a:lnTo>
                <a:lnTo>
                  <a:pt x="2837" y="130"/>
                </a:lnTo>
                <a:lnTo>
                  <a:pt x="2876" y="166"/>
                </a:lnTo>
                <a:lnTo>
                  <a:pt x="2912" y="208"/>
                </a:lnTo>
                <a:lnTo>
                  <a:pt x="2946" y="253"/>
                </a:lnTo>
                <a:lnTo>
                  <a:pt x="2978" y="302"/>
                </a:lnTo>
                <a:lnTo>
                  <a:pt x="3008" y="354"/>
                </a:lnTo>
                <a:lnTo>
                  <a:pt x="3035" y="410"/>
                </a:lnTo>
                <a:lnTo>
                  <a:pt x="3062" y="468"/>
                </a:lnTo>
                <a:lnTo>
                  <a:pt x="3087" y="529"/>
                </a:lnTo>
                <a:lnTo>
                  <a:pt x="3109" y="592"/>
                </a:lnTo>
                <a:lnTo>
                  <a:pt x="3129" y="659"/>
                </a:lnTo>
                <a:lnTo>
                  <a:pt x="3149" y="726"/>
                </a:lnTo>
                <a:lnTo>
                  <a:pt x="3166" y="797"/>
                </a:lnTo>
                <a:lnTo>
                  <a:pt x="3180" y="868"/>
                </a:lnTo>
                <a:lnTo>
                  <a:pt x="3193" y="942"/>
                </a:lnTo>
                <a:lnTo>
                  <a:pt x="3204" y="1015"/>
                </a:lnTo>
                <a:lnTo>
                  <a:pt x="3213" y="1091"/>
                </a:lnTo>
                <a:lnTo>
                  <a:pt x="3220" y="1167"/>
                </a:lnTo>
                <a:lnTo>
                  <a:pt x="3224" y="1244"/>
                </a:lnTo>
                <a:lnTo>
                  <a:pt x="3227" y="1320"/>
                </a:lnTo>
                <a:lnTo>
                  <a:pt x="3228" y="1398"/>
                </a:lnTo>
                <a:lnTo>
                  <a:pt x="3227" y="1475"/>
                </a:lnTo>
                <a:lnTo>
                  <a:pt x="3224" y="1552"/>
                </a:lnTo>
                <a:lnTo>
                  <a:pt x="3220" y="1629"/>
                </a:lnTo>
                <a:lnTo>
                  <a:pt x="3213" y="1704"/>
                </a:lnTo>
                <a:lnTo>
                  <a:pt x="3204" y="1780"/>
                </a:lnTo>
                <a:lnTo>
                  <a:pt x="3193" y="1855"/>
                </a:lnTo>
                <a:lnTo>
                  <a:pt x="3180" y="1927"/>
                </a:lnTo>
                <a:lnTo>
                  <a:pt x="3166" y="1999"/>
                </a:lnTo>
                <a:lnTo>
                  <a:pt x="3149" y="2069"/>
                </a:lnTo>
                <a:lnTo>
                  <a:pt x="3129" y="2137"/>
                </a:lnTo>
                <a:lnTo>
                  <a:pt x="3109" y="2203"/>
                </a:lnTo>
                <a:lnTo>
                  <a:pt x="3087" y="2266"/>
                </a:lnTo>
                <a:lnTo>
                  <a:pt x="3062" y="2327"/>
                </a:lnTo>
                <a:lnTo>
                  <a:pt x="3035" y="2386"/>
                </a:lnTo>
                <a:lnTo>
                  <a:pt x="3008" y="2442"/>
                </a:lnTo>
                <a:lnTo>
                  <a:pt x="2978" y="2494"/>
                </a:lnTo>
                <a:lnTo>
                  <a:pt x="2946" y="2543"/>
                </a:lnTo>
                <a:lnTo>
                  <a:pt x="2912" y="2588"/>
                </a:lnTo>
                <a:lnTo>
                  <a:pt x="2876" y="2629"/>
                </a:lnTo>
                <a:lnTo>
                  <a:pt x="2837" y="2666"/>
                </a:lnTo>
                <a:lnTo>
                  <a:pt x="2798" y="2699"/>
                </a:lnTo>
                <a:lnTo>
                  <a:pt x="2757" y="2728"/>
                </a:lnTo>
                <a:lnTo>
                  <a:pt x="2714" y="2751"/>
                </a:lnTo>
                <a:lnTo>
                  <a:pt x="2668" y="2771"/>
                </a:lnTo>
                <a:lnTo>
                  <a:pt x="2622" y="2784"/>
                </a:lnTo>
                <a:lnTo>
                  <a:pt x="2573" y="2793"/>
                </a:lnTo>
                <a:lnTo>
                  <a:pt x="2523" y="2795"/>
                </a:lnTo>
                <a:lnTo>
                  <a:pt x="2471" y="2793"/>
                </a:lnTo>
                <a:lnTo>
                  <a:pt x="2423" y="2784"/>
                </a:lnTo>
                <a:lnTo>
                  <a:pt x="2375" y="2771"/>
                </a:lnTo>
                <a:lnTo>
                  <a:pt x="2330" y="2751"/>
                </a:lnTo>
                <a:lnTo>
                  <a:pt x="2286" y="2727"/>
                </a:lnTo>
                <a:lnTo>
                  <a:pt x="2245" y="2698"/>
                </a:lnTo>
                <a:lnTo>
                  <a:pt x="2206" y="2665"/>
                </a:lnTo>
                <a:lnTo>
                  <a:pt x="2168" y="2628"/>
                </a:lnTo>
                <a:lnTo>
                  <a:pt x="2132" y="2586"/>
                </a:lnTo>
                <a:lnTo>
                  <a:pt x="2099" y="2540"/>
                </a:lnTo>
                <a:lnTo>
                  <a:pt x="2067" y="2491"/>
                </a:lnTo>
                <a:lnTo>
                  <a:pt x="2036" y="2439"/>
                </a:lnTo>
                <a:lnTo>
                  <a:pt x="2034" y="2440"/>
                </a:lnTo>
                <a:lnTo>
                  <a:pt x="1995" y="2371"/>
                </a:lnTo>
                <a:lnTo>
                  <a:pt x="1955" y="2306"/>
                </a:lnTo>
                <a:lnTo>
                  <a:pt x="1913" y="2246"/>
                </a:lnTo>
                <a:lnTo>
                  <a:pt x="1869" y="2188"/>
                </a:lnTo>
                <a:lnTo>
                  <a:pt x="1822" y="2136"/>
                </a:lnTo>
                <a:lnTo>
                  <a:pt x="1773" y="2088"/>
                </a:lnTo>
                <a:lnTo>
                  <a:pt x="1723" y="2047"/>
                </a:lnTo>
                <a:lnTo>
                  <a:pt x="1670" y="2009"/>
                </a:lnTo>
                <a:lnTo>
                  <a:pt x="1617" y="1976"/>
                </a:lnTo>
                <a:lnTo>
                  <a:pt x="1562" y="1950"/>
                </a:lnTo>
                <a:lnTo>
                  <a:pt x="1505" y="1928"/>
                </a:lnTo>
                <a:lnTo>
                  <a:pt x="1449" y="1913"/>
                </a:lnTo>
                <a:lnTo>
                  <a:pt x="1390" y="1904"/>
                </a:lnTo>
                <a:lnTo>
                  <a:pt x="1382" y="1906"/>
                </a:lnTo>
                <a:lnTo>
                  <a:pt x="1372" y="1908"/>
                </a:lnTo>
                <a:lnTo>
                  <a:pt x="1363" y="1912"/>
                </a:lnTo>
                <a:lnTo>
                  <a:pt x="1363" y="1912"/>
                </a:lnTo>
                <a:lnTo>
                  <a:pt x="1362" y="1912"/>
                </a:lnTo>
                <a:lnTo>
                  <a:pt x="1362" y="1913"/>
                </a:lnTo>
                <a:lnTo>
                  <a:pt x="1361" y="1913"/>
                </a:lnTo>
                <a:lnTo>
                  <a:pt x="1361" y="1913"/>
                </a:lnTo>
                <a:lnTo>
                  <a:pt x="1343" y="1926"/>
                </a:lnTo>
                <a:lnTo>
                  <a:pt x="1330" y="1942"/>
                </a:lnTo>
                <a:lnTo>
                  <a:pt x="1324" y="1952"/>
                </a:lnTo>
                <a:lnTo>
                  <a:pt x="1317" y="1970"/>
                </a:lnTo>
                <a:lnTo>
                  <a:pt x="1312" y="1990"/>
                </a:lnTo>
                <a:lnTo>
                  <a:pt x="1312" y="1992"/>
                </a:lnTo>
                <a:lnTo>
                  <a:pt x="1311" y="1994"/>
                </a:lnTo>
                <a:lnTo>
                  <a:pt x="1311" y="1997"/>
                </a:lnTo>
                <a:lnTo>
                  <a:pt x="1311" y="2696"/>
                </a:lnTo>
                <a:lnTo>
                  <a:pt x="1313" y="2711"/>
                </a:lnTo>
                <a:lnTo>
                  <a:pt x="1320" y="2726"/>
                </a:lnTo>
                <a:lnTo>
                  <a:pt x="1329" y="2740"/>
                </a:lnTo>
                <a:lnTo>
                  <a:pt x="1341" y="2755"/>
                </a:lnTo>
                <a:lnTo>
                  <a:pt x="1355" y="2771"/>
                </a:lnTo>
                <a:lnTo>
                  <a:pt x="1368" y="2788"/>
                </a:lnTo>
                <a:lnTo>
                  <a:pt x="1382" y="2805"/>
                </a:lnTo>
                <a:lnTo>
                  <a:pt x="1394" y="2825"/>
                </a:lnTo>
                <a:lnTo>
                  <a:pt x="1403" y="2846"/>
                </a:lnTo>
                <a:lnTo>
                  <a:pt x="1409" y="2870"/>
                </a:lnTo>
                <a:lnTo>
                  <a:pt x="1411" y="2895"/>
                </a:lnTo>
                <a:lnTo>
                  <a:pt x="1411" y="2995"/>
                </a:lnTo>
                <a:lnTo>
                  <a:pt x="1409" y="3028"/>
                </a:lnTo>
                <a:lnTo>
                  <a:pt x="1401" y="3059"/>
                </a:lnTo>
                <a:lnTo>
                  <a:pt x="1390" y="3087"/>
                </a:lnTo>
                <a:lnTo>
                  <a:pt x="1373" y="3114"/>
                </a:lnTo>
                <a:lnTo>
                  <a:pt x="1353" y="3137"/>
                </a:lnTo>
                <a:lnTo>
                  <a:pt x="1329" y="3157"/>
                </a:lnTo>
                <a:lnTo>
                  <a:pt x="1303" y="3173"/>
                </a:lnTo>
                <a:lnTo>
                  <a:pt x="1274" y="3185"/>
                </a:lnTo>
                <a:lnTo>
                  <a:pt x="1243" y="3192"/>
                </a:lnTo>
                <a:lnTo>
                  <a:pt x="1210" y="3195"/>
                </a:lnTo>
                <a:lnTo>
                  <a:pt x="807" y="3195"/>
                </a:lnTo>
                <a:lnTo>
                  <a:pt x="774" y="3192"/>
                </a:lnTo>
                <a:lnTo>
                  <a:pt x="743" y="3185"/>
                </a:lnTo>
                <a:lnTo>
                  <a:pt x="714" y="3173"/>
                </a:lnTo>
                <a:lnTo>
                  <a:pt x="687" y="3157"/>
                </a:lnTo>
                <a:lnTo>
                  <a:pt x="664" y="3137"/>
                </a:lnTo>
                <a:lnTo>
                  <a:pt x="644" y="3114"/>
                </a:lnTo>
                <a:lnTo>
                  <a:pt x="627" y="3087"/>
                </a:lnTo>
                <a:lnTo>
                  <a:pt x="615" y="3059"/>
                </a:lnTo>
                <a:lnTo>
                  <a:pt x="608" y="3028"/>
                </a:lnTo>
                <a:lnTo>
                  <a:pt x="605" y="2995"/>
                </a:lnTo>
                <a:lnTo>
                  <a:pt x="605" y="2097"/>
                </a:lnTo>
                <a:lnTo>
                  <a:pt x="602" y="2061"/>
                </a:lnTo>
                <a:lnTo>
                  <a:pt x="592" y="2027"/>
                </a:lnTo>
                <a:lnTo>
                  <a:pt x="578" y="1997"/>
                </a:lnTo>
                <a:lnTo>
                  <a:pt x="557" y="1968"/>
                </a:lnTo>
                <a:lnTo>
                  <a:pt x="533" y="1944"/>
                </a:lnTo>
                <a:lnTo>
                  <a:pt x="506" y="1925"/>
                </a:lnTo>
                <a:lnTo>
                  <a:pt x="474" y="1910"/>
                </a:lnTo>
                <a:lnTo>
                  <a:pt x="440" y="1901"/>
                </a:lnTo>
                <a:lnTo>
                  <a:pt x="403" y="1897"/>
                </a:lnTo>
                <a:lnTo>
                  <a:pt x="359" y="1894"/>
                </a:lnTo>
                <a:lnTo>
                  <a:pt x="316" y="1885"/>
                </a:lnTo>
                <a:lnTo>
                  <a:pt x="274" y="1872"/>
                </a:lnTo>
                <a:lnTo>
                  <a:pt x="235" y="1854"/>
                </a:lnTo>
                <a:lnTo>
                  <a:pt x="198" y="1830"/>
                </a:lnTo>
                <a:lnTo>
                  <a:pt x="164" y="1802"/>
                </a:lnTo>
                <a:lnTo>
                  <a:pt x="132" y="1770"/>
                </a:lnTo>
                <a:lnTo>
                  <a:pt x="103" y="1734"/>
                </a:lnTo>
                <a:lnTo>
                  <a:pt x="77" y="1694"/>
                </a:lnTo>
                <a:lnTo>
                  <a:pt x="55" y="1651"/>
                </a:lnTo>
                <a:lnTo>
                  <a:pt x="35" y="1606"/>
                </a:lnTo>
                <a:lnTo>
                  <a:pt x="21" y="1557"/>
                </a:lnTo>
                <a:lnTo>
                  <a:pt x="9" y="1506"/>
                </a:lnTo>
                <a:lnTo>
                  <a:pt x="2" y="1453"/>
                </a:lnTo>
                <a:lnTo>
                  <a:pt x="0" y="1398"/>
                </a:lnTo>
                <a:lnTo>
                  <a:pt x="2" y="1343"/>
                </a:lnTo>
                <a:lnTo>
                  <a:pt x="9" y="1290"/>
                </a:lnTo>
                <a:lnTo>
                  <a:pt x="21" y="1239"/>
                </a:lnTo>
                <a:lnTo>
                  <a:pt x="35" y="1190"/>
                </a:lnTo>
                <a:lnTo>
                  <a:pt x="55" y="1144"/>
                </a:lnTo>
                <a:lnTo>
                  <a:pt x="77" y="1101"/>
                </a:lnTo>
                <a:lnTo>
                  <a:pt x="103" y="1061"/>
                </a:lnTo>
                <a:lnTo>
                  <a:pt x="132" y="1025"/>
                </a:lnTo>
                <a:lnTo>
                  <a:pt x="164" y="994"/>
                </a:lnTo>
                <a:lnTo>
                  <a:pt x="198" y="966"/>
                </a:lnTo>
                <a:lnTo>
                  <a:pt x="235" y="943"/>
                </a:lnTo>
                <a:lnTo>
                  <a:pt x="274" y="923"/>
                </a:lnTo>
                <a:lnTo>
                  <a:pt x="316" y="910"/>
                </a:lnTo>
                <a:lnTo>
                  <a:pt x="359" y="902"/>
                </a:lnTo>
                <a:lnTo>
                  <a:pt x="403" y="899"/>
                </a:lnTo>
                <a:lnTo>
                  <a:pt x="1334" y="899"/>
                </a:lnTo>
                <a:lnTo>
                  <a:pt x="1393" y="896"/>
                </a:lnTo>
                <a:lnTo>
                  <a:pt x="1452" y="885"/>
                </a:lnTo>
                <a:lnTo>
                  <a:pt x="1508" y="870"/>
                </a:lnTo>
                <a:lnTo>
                  <a:pt x="1564" y="849"/>
                </a:lnTo>
                <a:lnTo>
                  <a:pt x="1619" y="821"/>
                </a:lnTo>
                <a:lnTo>
                  <a:pt x="1673" y="788"/>
                </a:lnTo>
                <a:lnTo>
                  <a:pt x="1724" y="751"/>
                </a:lnTo>
                <a:lnTo>
                  <a:pt x="1774" y="708"/>
                </a:lnTo>
                <a:lnTo>
                  <a:pt x="1822" y="660"/>
                </a:lnTo>
                <a:lnTo>
                  <a:pt x="1869" y="608"/>
                </a:lnTo>
                <a:lnTo>
                  <a:pt x="1914" y="551"/>
                </a:lnTo>
                <a:lnTo>
                  <a:pt x="1956" y="490"/>
                </a:lnTo>
                <a:lnTo>
                  <a:pt x="1995" y="426"/>
                </a:lnTo>
                <a:lnTo>
                  <a:pt x="2034" y="356"/>
                </a:lnTo>
                <a:lnTo>
                  <a:pt x="2036" y="357"/>
                </a:lnTo>
                <a:lnTo>
                  <a:pt x="2066" y="305"/>
                </a:lnTo>
                <a:lnTo>
                  <a:pt x="2098" y="256"/>
                </a:lnTo>
                <a:lnTo>
                  <a:pt x="2132" y="210"/>
                </a:lnTo>
                <a:lnTo>
                  <a:pt x="2168" y="169"/>
                </a:lnTo>
                <a:lnTo>
                  <a:pt x="2205" y="131"/>
                </a:lnTo>
                <a:lnTo>
                  <a:pt x="2245" y="97"/>
                </a:lnTo>
                <a:lnTo>
                  <a:pt x="2286" y="68"/>
                </a:lnTo>
                <a:lnTo>
                  <a:pt x="2330" y="45"/>
                </a:lnTo>
                <a:lnTo>
                  <a:pt x="2375" y="26"/>
                </a:lnTo>
                <a:lnTo>
                  <a:pt x="2423" y="11"/>
                </a:lnTo>
                <a:lnTo>
                  <a:pt x="2471" y="3"/>
                </a:lnTo>
                <a:lnTo>
                  <a:pt x="252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8" rIns="45715" bIns="22858" numCol="1" anchor="t" anchorCtr="0" compatLnSpc="1">
            <a:prstTxWarp prst="textNoShape">
              <a:avLst/>
            </a:prstTxWarp>
          </a:bodyPr>
          <a:lstStyle/>
          <a:p>
            <a:endParaRPr lang="es-ES" sz="900"/>
          </a:p>
        </p:txBody>
      </p:sp>
      <p:grpSp>
        <p:nvGrpSpPr>
          <p:cNvPr id="33" name="Group 15"/>
          <p:cNvGrpSpPr>
            <a:grpSpLocks noChangeAspect="1"/>
          </p:cNvGrpSpPr>
          <p:nvPr/>
        </p:nvGrpSpPr>
        <p:grpSpPr bwMode="auto">
          <a:xfrm>
            <a:off x="2547346" y="4842242"/>
            <a:ext cx="343051" cy="339440"/>
            <a:chOff x="12172" y="2923"/>
            <a:chExt cx="1615" cy="1598"/>
          </a:xfrm>
          <a:solidFill>
            <a:schemeClr val="tx2"/>
          </a:solidFill>
        </p:grpSpPr>
        <p:sp>
          <p:nvSpPr>
            <p:cNvPr id="34" name="Freeform 17"/>
            <p:cNvSpPr>
              <a:spLocks noEditPoints="1"/>
            </p:cNvSpPr>
            <p:nvPr/>
          </p:nvSpPr>
          <p:spPr bwMode="auto">
            <a:xfrm>
              <a:off x="12172" y="2923"/>
              <a:ext cx="1615" cy="1598"/>
            </a:xfrm>
            <a:custGeom>
              <a:avLst/>
              <a:gdLst>
                <a:gd name="T0" fmla="*/ 214 w 3228"/>
                <a:gd name="T1" fmla="*/ 2737 h 3195"/>
                <a:gd name="T2" fmla="*/ 177 w 3228"/>
                <a:gd name="T3" fmla="*/ 2843 h 3195"/>
                <a:gd name="T4" fmla="*/ 220 w 3228"/>
                <a:gd name="T5" fmla="*/ 2956 h 3195"/>
                <a:gd name="T6" fmla="*/ 324 w 3228"/>
                <a:gd name="T7" fmla="*/ 3016 h 3195"/>
                <a:gd name="T8" fmla="*/ 440 w 3228"/>
                <a:gd name="T9" fmla="*/ 2998 h 3195"/>
                <a:gd name="T10" fmla="*/ 1241 w 3228"/>
                <a:gd name="T11" fmla="*/ 2116 h 3195"/>
                <a:gd name="T12" fmla="*/ 1046 w 3228"/>
                <a:gd name="T13" fmla="*/ 1910 h 3195"/>
                <a:gd name="T14" fmla="*/ 1786 w 3228"/>
                <a:gd name="T15" fmla="*/ 226 h 3195"/>
                <a:gd name="T16" fmla="*/ 1508 w 3228"/>
                <a:gd name="T17" fmla="*/ 336 h 3195"/>
                <a:gd name="T18" fmla="*/ 1278 w 3228"/>
                <a:gd name="T19" fmla="*/ 519 h 3195"/>
                <a:gd name="T20" fmla="*/ 1111 w 3228"/>
                <a:gd name="T21" fmla="*/ 759 h 3195"/>
                <a:gd name="T22" fmla="*/ 1021 w 3228"/>
                <a:gd name="T23" fmla="*/ 1044 h 3195"/>
                <a:gd name="T24" fmla="*/ 1021 w 3228"/>
                <a:gd name="T25" fmla="*/ 1353 h 3195"/>
                <a:gd name="T26" fmla="*/ 1111 w 3228"/>
                <a:gd name="T27" fmla="*/ 1637 h 3195"/>
                <a:gd name="T28" fmla="*/ 1278 w 3228"/>
                <a:gd name="T29" fmla="*/ 1878 h 3195"/>
                <a:gd name="T30" fmla="*/ 1508 w 3228"/>
                <a:gd name="T31" fmla="*/ 2061 h 3195"/>
                <a:gd name="T32" fmla="*/ 1786 w 3228"/>
                <a:gd name="T33" fmla="*/ 2170 h 3195"/>
                <a:gd name="T34" fmla="*/ 2097 w 3228"/>
                <a:gd name="T35" fmla="*/ 2194 h 3195"/>
                <a:gd name="T36" fmla="*/ 2393 w 3228"/>
                <a:gd name="T37" fmla="*/ 2125 h 3195"/>
                <a:gd name="T38" fmla="*/ 2649 w 3228"/>
                <a:gd name="T39" fmla="*/ 1977 h 3195"/>
                <a:gd name="T40" fmla="*/ 2849 w 3228"/>
                <a:gd name="T41" fmla="*/ 1764 h 3195"/>
                <a:gd name="T42" fmla="*/ 2980 w 3228"/>
                <a:gd name="T43" fmla="*/ 1499 h 3195"/>
                <a:gd name="T44" fmla="*/ 3026 w 3228"/>
                <a:gd name="T45" fmla="*/ 1198 h 3195"/>
                <a:gd name="T46" fmla="*/ 2980 w 3228"/>
                <a:gd name="T47" fmla="*/ 897 h 3195"/>
                <a:gd name="T48" fmla="*/ 2849 w 3228"/>
                <a:gd name="T49" fmla="*/ 632 h 3195"/>
                <a:gd name="T50" fmla="*/ 2649 w 3228"/>
                <a:gd name="T51" fmla="*/ 419 h 3195"/>
                <a:gd name="T52" fmla="*/ 2393 w 3228"/>
                <a:gd name="T53" fmla="*/ 271 h 3195"/>
                <a:gd name="T54" fmla="*/ 2097 w 3228"/>
                <a:gd name="T55" fmla="*/ 203 h 3195"/>
                <a:gd name="T56" fmla="*/ 2104 w 3228"/>
                <a:gd name="T57" fmla="*/ 3 h 3195"/>
                <a:gd name="T58" fmla="*/ 2432 w 3228"/>
                <a:gd name="T59" fmla="*/ 72 h 3195"/>
                <a:gd name="T60" fmla="*/ 2720 w 3228"/>
                <a:gd name="T61" fmla="*/ 222 h 3195"/>
                <a:gd name="T62" fmla="*/ 2955 w 3228"/>
                <a:gd name="T63" fmla="*/ 440 h 3195"/>
                <a:gd name="T64" fmla="*/ 3125 w 3228"/>
                <a:gd name="T65" fmla="*/ 713 h 3195"/>
                <a:gd name="T66" fmla="*/ 3217 w 3228"/>
                <a:gd name="T67" fmla="*/ 1028 h 3195"/>
                <a:gd name="T68" fmla="*/ 3217 w 3228"/>
                <a:gd name="T69" fmla="*/ 1367 h 3195"/>
                <a:gd name="T70" fmla="*/ 3125 w 3228"/>
                <a:gd name="T71" fmla="*/ 1683 h 3195"/>
                <a:gd name="T72" fmla="*/ 2955 w 3228"/>
                <a:gd name="T73" fmla="*/ 1957 h 3195"/>
                <a:gd name="T74" fmla="*/ 2720 w 3228"/>
                <a:gd name="T75" fmla="*/ 2174 h 3195"/>
                <a:gd name="T76" fmla="*/ 2432 w 3228"/>
                <a:gd name="T77" fmla="*/ 2324 h 3195"/>
                <a:gd name="T78" fmla="*/ 2104 w 3228"/>
                <a:gd name="T79" fmla="*/ 2393 h 3195"/>
                <a:gd name="T80" fmla="*/ 1762 w 3228"/>
                <a:gd name="T81" fmla="*/ 2369 h 3195"/>
                <a:gd name="T82" fmla="*/ 1452 w 3228"/>
                <a:gd name="T83" fmla="*/ 2256 h 3195"/>
                <a:gd name="T84" fmla="*/ 549 w 3228"/>
                <a:gd name="T85" fmla="*/ 3139 h 3195"/>
                <a:gd name="T86" fmla="*/ 398 w 3228"/>
                <a:gd name="T87" fmla="*/ 3193 h 3195"/>
                <a:gd name="T88" fmla="*/ 218 w 3228"/>
                <a:gd name="T89" fmla="*/ 3168 h 3195"/>
                <a:gd name="T90" fmla="*/ 74 w 3228"/>
                <a:gd name="T91" fmla="*/ 3059 h 3195"/>
                <a:gd name="T92" fmla="*/ 3 w 3228"/>
                <a:gd name="T93" fmla="*/ 2891 h 3195"/>
                <a:gd name="T94" fmla="*/ 22 w 3228"/>
                <a:gd name="T95" fmla="*/ 2723 h 3195"/>
                <a:gd name="T96" fmla="*/ 107 w 3228"/>
                <a:gd name="T97" fmla="*/ 2592 h 3195"/>
                <a:gd name="T98" fmla="*/ 881 w 3228"/>
                <a:gd name="T99" fmla="*/ 1609 h 3195"/>
                <a:gd name="T100" fmla="*/ 810 w 3228"/>
                <a:gd name="T101" fmla="*/ 1284 h 3195"/>
                <a:gd name="T102" fmla="*/ 834 w 3228"/>
                <a:gd name="T103" fmla="*/ 947 h 3195"/>
                <a:gd name="T104" fmla="*/ 946 w 3228"/>
                <a:gd name="T105" fmla="*/ 640 h 3195"/>
                <a:gd name="T106" fmla="*/ 1134 w 3228"/>
                <a:gd name="T107" fmla="*/ 380 h 3195"/>
                <a:gd name="T108" fmla="*/ 1384 w 3228"/>
                <a:gd name="T109" fmla="*/ 177 h 3195"/>
                <a:gd name="T110" fmla="*/ 1683 w 3228"/>
                <a:gd name="T111" fmla="*/ 46 h 3195"/>
                <a:gd name="T112" fmla="*/ 2018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1046" y="1910"/>
                  </a:moveTo>
                  <a:lnTo>
                    <a:pt x="232" y="2715"/>
                  </a:lnTo>
                  <a:lnTo>
                    <a:pt x="232" y="2716"/>
                  </a:lnTo>
                  <a:lnTo>
                    <a:pt x="214" y="2737"/>
                  </a:lnTo>
                  <a:lnTo>
                    <a:pt x="199" y="2760"/>
                  </a:lnTo>
                  <a:lnTo>
                    <a:pt x="188" y="2786"/>
                  </a:lnTo>
                  <a:lnTo>
                    <a:pt x="181" y="2813"/>
                  </a:lnTo>
                  <a:lnTo>
                    <a:pt x="177" y="2843"/>
                  </a:lnTo>
                  <a:lnTo>
                    <a:pt x="181" y="2875"/>
                  </a:lnTo>
                  <a:lnTo>
                    <a:pt x="189" y="2904"/>
                  </a:lnTo>
                  <a:lnTo>
                    <a:pt x="202" y="2932"/>
                  </a:lnTo>
                  <a:lnTo>
                    <a:pt x="220" y="2956"/>
                  </a:lnTo>
                  <a:lnTo>
                    <a:pt x="241" y="2978"/>
                  </a:lnTo>
                  <a:lnTo>
                    <a:pt x="266" y="2995"/>
                  </a:lnTo>
                  <a:lnTo>
                    <a:pt x="294" y="3008"/>
                  </a:lnTo>
                  <a:lnTo>
                    <a:pt x="324" y="3016"/>
                  </a:lnTo>
                  <a:lnTo>
                    <a:pt x="356" y="3019"/>
                  </a:lnTo>
                  <a:lnTo>
                    <a:pt x="386" y="3017"/>
                  </a:lnTo>
                  <a:lnTo>
                    <a:pt x="414" y="3010"/>
                  </a:lnTo>
                  <a:lnTo>
                    <a:pt x="440" y="2998"/>
                  </a:lnTo>
                  <a:lnTo>
                    <a:pt x="463" y="2983"/>
                  </a:lnTo>
                  <a:lnTo>
                    <a:pt x="484" y="2965"/>
                  </a:lnTo>
                  <a:lnTo>
                    <a:pt x="1297" y="2160"/>
                  </a:lnTo>
                  <a:lnTo>
                    <a:pt x="1241" y="2116"/>
                  </a:lnTo>
                  <a:lnTo>
                    <a:pt x="1188" y="2069"/>
                  </a:lnTo>
                  <a:lnTo>
                    <a:pt x="1137" y="2019"/>
                  </a:lnTo>
                  <a:lnTo>
                    <a:pt x="1091" y="1966"/>
                  </a:lnTo>
                  <a:lnTo>
                    <a:pt x="1046" y="1910"/>
                  </a:lnTo>
                  <a:close/>
                  <a:moveTo>
                    <a:pt x="2018" y="200"/>
                  </a:moveTo>
                  <a:lnTo>
                    <a:pt x="1939" y="203"/>
                  </a:lnTo>
                  <a:lnTo>
                    <a:pt x="1861" y="211"/>
                  </a:lnTo>
                  <a:lnTo>
                    <a:pt x="1786" y="226"/>
                  </a:lnTo>
                  <a:lnTo>
                    <a:pt x="1714" y="246"/>
                  </a:lnTo>
                  <a:lnTo>
                    <a:pt x="1643" y="271"/>
                  </a:lnTo>
                  <a:lnTo>
                    <a:pt x="1574" y="301"/>
                  </a:lnTo>
                  <a:lnTo>
                    <a:pt x="1508" y="336"/>
                  </a:lnTo>
                  <a:lnTo>
                    <a:pt x="1447" y="376"/>
                  </a:lnTo>
                  <a:lnTo>
                    <a:pt x="1387" y="419"/>
                  </a:lnTo>
                  <a:lnTo>
                    <a:pt x="1331" y="467"/>
                  </a:lnTo>
                  <a:lnTo>
                    <a:pt x="1278" y="519"/>
                  </a:lnTo>
                  <a:lnTo>
                    <a:pt x="1231" y="574"/>
                  </a:lnTo>
                  <a:lnTo>
                    <a:pt x="1187" y="632"/>
                  </a:lnTo>
                  <a:lnTo>
                    <a:pt x="1146" y="694"/>
                  </a:lnTo>
                  <a:lnTo>
                    <a:pt x="1111" y="759"/>
                  </a:lnTo>
                  <a:lnTo>
                    <a:pt x="1081" y="827"/>
                  </a:lnTo>
                  <a:lnTo>
                    <a:pt x="1055" y="897"/>
                  </a:lnTo>
                  <a:lnTo>
                    <a:pt x="1036" y="969"/>
                  </a:lnTo>
                  <a:lnTo>
                    <a:pt x="1021" y="1044"/>
                  </a:lnTo>
                  <a:lnTo>
                    <a:pt x="1012" y="1120"/>
                  </a:lnTo>
                  <a:lnTo>
                    <a:pt x="1009" y="1198"/>
                  </a:lnTo>
                  <a:lnTo>
                    <a:pt x="1012" y="1277"/>
                  </a:lnTo>
                  <a:lnTo>
                    <a:pt x="1021" y="1353"/>
                  </a:lnTo>
                  <a:lnTo>
                    <a:pt x="1036" y="1428"/>
                  </a:lnTo>
                  <a:lnTo>
                    <a:pt x="1055" y="1499"/>
                  </a:lnTo>
                  <a:lnTo>
                    <a:pt x="1081" y="1570"/>
                  </a:lnTo>
                  <a:lnTo>
                    <a:pt x="1111" y="1637"/>
                  </a:lnTo>
                  <a:lnTo>
                    <a:pt x="1146" y="1702"/>
                  </a:lnTo>
                  <a:lnTo>
                    <a:pt x="1187" y="1764"/>
                  </a:lnTo>
                  <a:lnTo>
                    <a:pt x="1231" y="1823"/>
                  </a:lnTo>
                  <a:lnTo>
                    <a:pt x="1278" y="1878"/>
                  </a:lnTo>
                  <a:lnTo>
                    <a:pt x="1331" y="1930"/>
                  </a:lnTo>
                  <a:lnTo>
                    <a:pt x="1387" y="1977"/>
                  </a:lnTo>
                  <a:lnTo>
                    <a:pt x="1447" y="2021"/>
                  </a:lnTo>
                  <a:lnTo>
                    <a:pt x="1508" y="2061"/>
                  </a:lnTo>
                  <a:lnTo>
                    <a:pt x="1574" y="2096"/>
                  </a:lnTo>
                  <a:lnTo>
                    <a:pt x="1643" y="2125"/>
                  </a:lnTo>
                  <a:lnTo>
                    <a:pt x="1714" y="2151"/>
                  </a:lnTo>
                  <a:lnTo>
                    <a:pt x="1786" y="2170"/>
                  </a:lnTo>
                  <a:lnTo>
                    <a:pt x="1861" y="2184"/>
                  </a:lnTo>
                  <a:lnTo>
                    <a:pt x="1939" y="2194"/>
                  </a:lnTo>
                  <a:lnTo>
                    <a:pt x="2018" y="2197"/>
                  </a:lnTo>
                  <a:lnTo>
                    <a:pt x="2097" y="2194"/>
                  </a:lnTo>
                  <a:lnTo>
                    <a:pt x="2174" y="2184"/>
                  </a:lnTo>
                  <a:lnTo>
                    <a:pt x="2249" y="2170"/>
                  </a:lnTo>
                  <a:lnTo>
                    <a:pt x="2323" y="2151"/>
                  </a:lnTo>
                  <a:lnTo>
                    <a:pt x="2393" y="2125"/>
                  </a:lnTo>
                  <a:lnTo>
                    <a:pt x="2462" y="2096"/>
                  </a:lnTo>
                  <a:lnTo>
                    <a:pt x="2527" y="2061"/>
                  </a:lnTo>
                  <a:lnTo>
                    <a:pt x="2590" y="2021"/>
                  </a:lnTo>
                  <a:lnTo>
                    <a:pt x="2649" y="1977"/>
                  </a:lnTo>
                  <a:lnTo>
                    <a:pt x="2704" y="1930"/>
                  </a:lnTo>
                  <a:lnTo>
                    <a:pt x="2757" y="1878"/>
                  </a:lnTo>
                  <a:lnTo>
                    <a:pt x="2805" y="1823"/>
                  </a:lnTo>
                  <a:lnTo>
                    <a:pt x="2849" y="1764"/>
                  </a:lnTo>
                  <a:lnTo>
                    <a:pt x="2889" y="1702"/>
                  </a:lnTo>
                  <a:lnTo>
                    <a:pt x="2924" y="1637"/>
                  </a:lnTo>
                  <a:lnTo>
                    <a:pt x="2955" y="1570"/>
                  </a:lnTo>
                  <a:lnTo>
                    <a:pt x="2980" y="1499"/>
                  </a:lnTo>
                  <a:lnTo>
                    <a:pt x="3000" y="1428"/>
                  </a:lnTo>
                  <a:lnTo>
                    <a:pt x="3015" y="1353"/>
                  </a:lnTo>
                  <a:lnTo>
                    <a:pt x="3024" y="1277"/>
                  </a:lnTo>
                  <a:lnTo>
                    <a:pt x="3026" y="1198"/>
                  </a:lnTo>
                  <a:lnTo>
                    <a:pt x="3024" y="1120"/>
                  </a:lnTo>
                  <a:lnTo>
                    <a:pt x="3015" y="1044"/>
                  </a:lnTo>
                  <a:lnTo>
                    <a:pt x="3000" y="969"/>
                  </a:lnTo>
                  <a:lnTo>
                    <a:pt x="2980" y="897"/>
                  </a:lnTo>
                  <a:lnTo>
                    <a:pt x="2955" y="827"/>
                  </a:lnTo>
                  <a:lnTo>
                    <a:pt x="2924" y="759"/>
                  </a:lnTo>
                  <a:lnTo>
                    <a:pt x="2889" y="694"/>
                  </a:lnTo>
                  <a:lnTo>
                    <a:pt x="2849" y="632"/>
                  </a:lnTo>
                  <a:lnTo>
                    <a:pt x="2805" y="574"/>
                  </a:lnTo>
                  <a:lnTo>
                    <a:pt x="2757" y="519"/>
                  </a:lnTo>
                  <a:lnTo>
                    <a:pt x="2704" y="467"/>
                  </a:lnTo>
                  <a:lnTo>
                    <a:pt x="2649" y="419"/>
                  </a:lnTo>
                  <a:lnTo>
                    <a:pt x="2590" y="376"/>
                  </a:lnTo>
                  <a:lnTo>
                    <a:pt x="2527" y="336"/>
                  </a:lnTo>
                  <a:lnTo>
                    <a:pt x="2462" y="301"/>
                  </a:lnTo>
                  <a:lnTo>
                    <a:pt x="2393" y="271"/>
                  </a:lnTo>
                  <a:lnTo>
                    <a:pt x="2323" y="246"/>
                  </a:lnTo>
                  <a:lnTo>
                    <a:pt x="2249" y="226"/>
                  </a:lnTo>
                  <a:lnTo>
                    <a:pt x="2174" y="211"/>
                  </a:lnTo>
                  <a:lnTo>
                    <a:pt x="2097" y="203"/>
                  </a:lnTo>
                  <a:lnTo>
                    <a:pt x="2018" y="200"/>
                  </a:lnTo>
                  <a:close/>
                  <a:moveTo>
                    <a:pt x="2018" y="0"/>
                  </a:moveTo>
                  <a:lnTo>
                    <a:pt x="2018" y="0"/>
                  </a:lnTo>
                  <a:lnTo>
                    <a:pt x="2104" y="3"/>
                  </a:lnTo>
                  <a:lnTo>
                    <a:pt x="2189" y="11"/>
                  </a:lnTo>
                  <a:lnTo>
                    <a:pt x="2272" y="27"/>
                  </a:lnTo>
                  <a:lnTo>
                    <a:pt x="2352" y="46"/>
                  </a:lnTo>
                  <a:lnTo>
                    <a:pt x="2432" y="72"/>
                  </a:lnTo>
                  <a:lnTo>
                    <a:pt x="2508" y="102"/>
                  </a:lnTo>
                  <a:lnTo>
                    <a:pt x="2582" y="137"/>
                  </a:lnTo>
                  <a:lnTo>
                    <a:pt x="2652" y="177"/>
                  </a:lnTo>
                  <a:lnTo>
                    <a:pt x="2720" y="222"/>
                  </a:lnTo>
                  <a:lnTo>
                    <a:pt x="2784" y="271"/>
                  </a:lnTo>
                  <a:lnTo>
                    <a:pt x="2845" y="323"/>
                  </a:lnTo>
                  <a:lnTo>
                    <a:pt x="2902" y="380"/>
                  </a:lnTo>
                  <a:lnTo>
                    <a:pt x="2955" y="440"/>
                  </a:lnTo>
                  <a:lnTo>
                    <a:pt x="3005" y="503"/>
                  </a:lnTo>
                  <a:lnTo>
                    <a:pt x="3049" y="570"/>
                  </a:lnTo>
                  <a:lnTo>
                    <a:pt x="3090" y="640"/>
                  </a:lnTo>
                  <a:lnTo>
                    <a:pt x="3125" y="713"/>
                  </a:lnTo>
                  <a:lnTo>
                    <a:pt x="3156" y="788"/>
                  </a:lnTo>
                  <a:lnTo>
                    <a:pt x="3182" y="866"/>
                  </a:lnTo>
                  <a:lnTo>
                    <a:pt x="3202" y="947"/>
                  </a:lnTo>
                  <a:lnTo>
                    <a:pt x="3217" y="1028"/>
                  </a:lnTo>
                  <a:lnTo>
                    <a:pt x="3225" y="1113"/>
                  </a:lnTo>
                  <a:lnTo>
                    <a:pt x="3228" y="1198"/>
                  </a:lnTo>
                  <a:lnTo>
                    <a:pt x="3225" y="1284"/>
                  </a:lnTo>
                  <a:lnTo>
                    <a:pt x="3217" y="1367"/>
                  </a:lnTo>
                  <a:lnTo>
                    <a:pt x="3202" y="1450"/>
                  </a:lnTo>
                  <a:lnTo>
                    <a:pt x="3182" y="1530"/>
                  </a:lnTo>
                  <a:lnTo>
                    <a:pt x="3156" y="1607"/>
                  </a:lnTo>
                  <a:lnTo>
                    <a:pt x="3125" y="1683"/>
                  </a:lnTo>
                  <a:lnTo>
                    <a:pt x="3090" y="1756"/>
                  </a:lnTo>
                  <a:lnTo>
                    <a:pt x="3049" y="1826"/>
                  </a:lnTo>
                  <a:lnTo>
                    <a:pt x="3005" y="1892"/>
                  </a:lnTo>
                  <a:lnTo>
                    <a:pt x="2955" y="1957"/>
                  </a:lnTo>
                  <a:lnTo>
                    <a:pt x="2902" y="2017"/>
                  </a:lnTo>
                  <a:lnTo>
                    <a:pt x="2845" y="2073"/>
                  </a:lnTo>
                  <a:lnTo>
                    <a:pt x="2784" y="2126"/>
                  </a:lnTo>
                  <a:lnTo>
                    <a:pt x="2720" y="2174"/>
                  </a:lnTo>
                  <a:lnTo>
                    <a:pt x="2652" y="2219"/>
                  </a:lnTo>
                  <a:lnTo>
                    <a:pt x="2582" y="2259"/>
                  </a:lnTo>
                  <a:lnTo>
                    <a:pt x="2508" y="2294"/>
                  </a:lnTo>
                  <a:lnTo>
                    <a:pt x="2432" y="2324"/>
                  </a:lnTo>
                  <a:lnTo>
                    <a:pt x="2352" y="2350"/>
                  </a:lnTo>
                  <a:lnTo>
                    <a:pt x="2272" y="2369"/>
                  </a:lnTo>
                  <a:lnTo>
                    <a:pt x="2189" y="2385"/>
                  </a:lnTo>
                  <a:lnTo>
                    <a:pt x="2104" y="2393"/>
                  </a:lnTo>
                  <a:lnTo>
                    <a:pt x="2018" y="2396"/>
                  </a:lnTo>
                  <a:lnTo>
                    <a:pt x="1930" y="2393"/>
                  </a:lnTo>
                  <a:lnTo>
                    <a:pt x="1846" y="2384"/>
                  </a:lnTo>
                  <a:lnTo>
                    <a:pt x="1762" y="2369"/>
                  </a:lnTo>
                  <a:lnTo>
                    <a:pt x="1681" y="2349"/>
                  </a:lnTo>
                  <a:lnTo>
                    <a:pt x="1601" y="2323"/>
                  </a:lnTo>
                  <a:lnTo>
                    <a:pt x="1525" y="2292"/>
                  </a:lnTo>
                  <a:lnTo>
                    <a:pt x="1452" y="2256"/>
                  </a:lnTo>
                  <a:lnTo>
                    <a:pt x="610" y="3089"/>
                  </a:lnTo>
                  <a:lnTo>
                    <a:pt x="610" y="3089"/>
                  </a:lnTo>
                  <a:lnTo>
                    <a:pt x="581" y="3116"/>
                  </a:lnTo>
                  <a:lnTo>
                    <a:pt x="549" y="3139"/>
                  </a:lnTo>
                  <a:lnTo>
                    <a:pt x="514" y="3159"/>
                  </a:lnTo>
                  <a:lnTo>
                    <a:pt x="478" y="3174"/>
                  </a:lnTo>
                  <a:lnTo>
                    <a:pt x="438" y="3186"/>
                  </a:lnTo>
                  <a:lnTo>
                    <a:pt x="398" y="3193"/>
                  </a:lnTo>
                  <a:lnTo>
                    <a:pt x="356" y="3195"/>
                  </a:lnTo>
                  <a:lnTo>
                    <a:pt x="307" y="3192"/>
                  </a:lnTo>
                  <a:lnTo>
                    <a:pt x="262" y="3183"/>
                  </a:lnTo>
                  <a:lnTo>
                    <a:pt x="218" y="3168"/>
                  </a:lnTo>
                  <a:lnTo>
                    <a:pt x="176" y="3147"/>
                  </a:lnTo>
                  <a:lnTo>
                    <a:pt x="138" y="3122"/>
                  </a:lnTo>
                  <a:lnTo>
                    <a:pt x="104" y="3092"/>
                  </a:lnTo>
                  <a:lnTo>
                    <a:pt x="74" y="3059"/>
                  </a:lnTo>
                  <a:lnTo>
                    <a:pt x="48" y="3021"/>
                  </a:lnTo>
                  <a:lnTo>
                    <a:pt x="28" y="2980"/>
                  </a:lnTo>
                  <a:lnTo>
                    <a:pt x="12" y="2936"/>
                  </a:lnTo>
                  <a:lnTo>
                    <a:pt x="3" y="2891"/>
                  </a:lnTo>
                  <a:lnTo>
                    <a:pt x="0" y="2843"/>
                  </a:lnTo>
                  <a:lnTo>
                    <a:pt x="2" y="2801"/>
                  </a:lnTo>
                  <a:lnTo>
                    <a:pt x="9" y="2761"/>
                  </a:lnTo>
                  <a:lnTo>
                    <a:pt x="22" y="2723"/>
                  </a:lnTo>
                  <a:lnTo>
                    <a:pt x="37" y="2686"/>
                  </a:lnTo>
                  <a:lnTo>
                    <a:pt x="57" y="2652"/>
                  </a:lnTo>
                  <a:lnTo>
                    <a:pt x="80" y="2620"/>
                  </a:lnTo>
                  <a:lnTo>
                    <a:pt x="107" y="2592"/>
                  </a:lnTo>
                  <a:lnTo>
                    <a:pt x="106" y="2591"/>
                  </a:lnTo>
                  <a:lnTo>
                    <a:pt x="948" y="1758"/>
                  </a:lnTo>
                  <a:lnTo>
                    <a:pt x="912" y="1685"/>
                  </a:lnTo>
                  <a:lnTo>
                    <a:pt x="881" y="1609"/>
                  </a:lnTo>
                  <a:lnTo>
                    <a:pt x="854" y="1531"/>
                  </a:lnTo>
                  <a:lnTo>
                    <a:pt x="835" y="1451"/>
                  </a:lnTo>
                  <a:lnTo>
                    <a:pt x="819" y="1368"/>
                  </a:lnTo>
                  <a:lnTo>
                    <a:pt x="810" y="1284"/>
                  </a:lnTo>
                  <a:lnTo>
                    <a:pt x="807" y="1198"/>
                  </a:lnTo>
                  <a:lnTo>
                    <a:pt x="810" y="1113"/>
                  </a:lnTo>
                  <a:lnTo>
                    <a:pt x="819" y="1028"/>
                  </a:lnTo>
                  <a:lnTo>
                    <a:pt x="834" y="947"/>
                  </a:lnTo>
                  <a:lnTo>
                    <a:pt x="854" y="866"/>
                  </a:lnTo>
                  <a:lnTo>
                    <a:pt x="879" y="788"/>
                  </a:lnTo>
                  <a:lnTo>
                    <a:pt x="910" y="713"/>
                  </a:lnTo>
                  <a:lnTo>
                    <a:pt x="946" y="640"/>
                  </a:lnTo>
                  <a:lnTo>
                    <a:pt x="986" y="570"/>
                  </a:lnTo>
                  <a:lnTo>
                    <a:pt x="1031" y="503"/>
                  </a:lnTo>
                  <a:lnTo>
                    <a:pt x="1080" y="440"/>
                  </a:lnTo>
                  <a:lnTo>
                    <a:pt x="1134" y="380"/>
                  </a:lnTo>
                  <a:lnTo>
                    <a:pt x="1191" y="323"/>
                  </a:lnTo>
                  <a:lnTo>
                    <a:pt x="1252" y="271"/>
                  </a:lnTo>
                  <a:lnTo>
                    <a:pt x="1316" y="222"/>
                  </a:lnTo>
                  <a:lnTo>
                    <a:pt x="1384" y="177"/>
                  </a:lnTo>
                  <a:lnTo>
                    <a:pt x="1454" y="137"/>
                  </a:lnTo>
                  <a:lnTo>
                    <a:pt x="1528" y="102"/>
                  </a:lnTo>
                  <a:lnTo>
                    <a:pt x="1604" y="72"/>
                  </a:lnTo>
                  <a:lnTo>
                    <a:pt x="1683" y="46"/>
                  </a:lnTo>
                  <a:lnTo>
                    <a:pt x="1763" y="27"/>
                  </a:lnTo>
                  <a:lnTo>
                    <a:pt x="1847" y="11"/>
                  </a:lnTo>
                  <a:lnTo>
                    <a:pt x="1931" y="3"/>
                  </a:lnTo>
                  <a:lnTo>
                    <a:pt x="20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12828" y="3173"/>
              <a:ext cx="378" cy="374"/>
            </a:xfrm>
            <a:custGeom>
              <a:avLst/>
              <a:gdLst>
                <a:gd name="T0" fmla="*/ 707 w 757"/>
                <a:gd name="T1" fmla="*/ 0 h 749"/>
                <a:gd name="T2" fmla="*/ 723 w 757"/>
                <a:gd name="T3" fmla="*/ 2 h 749"/>
                <a:gd name="T4" fmla="*/ 736 w 757"/>
                <a:gd name="T5" fmla="*/ 10 h 749"/>
                <a:gd name="T6" fmla="*/ 747 w 757"/>
                <a:gd name="T7" fmla="*/ 21 h 749"/>
                <a:gd name="T8" fmla="*/ 755 w 757"/>
                <a:gd name="T9" fmla="*/ 34 h 749"/>
                <a:gd name="T10" fmla="*/ 757 w 757"/>
                <a:gd name="T11" fmla="*/ 49 h 749"/>
                <a:gd name="T12" fmla="*/ 755 w 757"/>
                <a:gd name="T13" fmla="*/ 66 h 749"/>
                <a:gd name="T14" fmla="*/ 747 w 757"/>
                <a:gd name="T15" fmla="*/ 79 h 749"/>
                <a:gd name="T16" fmla="*/ 736 w 757"/>
                <a:gd name="T17" fmla="*/ 90 h 749"/>
                <a:gd name="T18" fmla="*/ 723 w 757"/>
                <a:gd name="T19" fmla="*/ 97 h 749"/>
                <a:gd name="T20" fmla="*/ 707 w 757"/>
                <a:gd name="T21" fmla="*/ 100 h 749"/>
                <a:gd name="T22" fmla="*/ 645 w 757"/>
                <a:gd name="T23" fmla="*/ 104 h 749"/>
                <a:gd name="T24" fmla="*/ 584 w 757"/>
                <a:gd name="T25" fmla="*/ 112 h 749"/>
                <a:gd name="T26" fmla="*/ 527 w 757"/>
                <a:gd name="T27" fmla="*/ 127 h 749"/>
                <a:gd name="T28" fmla="*/ 471 w 757"/>
                <a:gd name="T29" fmla="*/ 147 h 749"/>
                <a:gd name="T30" fmla="*/ 418 w 757"/>
                <a:gd name="T31" fmla="*/ 172 h 749"/>
                <a:gd name="T32" fmla="*/ 369 w 757"/>
                <a:gd name="T33" fmla="*/ 203 h 749"/>
                <a:gd name="T34" fmla="*/ 321 w 757"/>
                <a:gd name="T35" fmla="*/ 236 h 749"/>
                <a:gd name="T36" fmla="*/ 279 w 757"/>
                <a:gd name="T37" fmla="*/ 275 h 749"/>
                <a:gd name="T38" fmla="*/ 240 w 757"/>
                <a:gd name="T39" fmla="*/ 318 h 749"/>
                <a:gd name="T40" fmla="*/ 205 w 757"/>
                <a:gd name="T41" fmla="*/ 364 h 749"/>
                <a:gd name="T42" fmla="*/ 175 w 757"/>
                <a:gd name="T43" fmla="*/ 414 h 749"/>
                <a:gd name="T44" fmla="*/ 149 w 757"/>
                <a:gd name="T45" fmla="*/ 466 h 749"/>
                <a:gd name="T46" fmla="*/ 128 w 757"/>
                <a:gd name="T47" fmla="*/ 521 h 749"/>
                <a:gd name="T48" fmla="*/ 114 w 757"/>
                <a:gd name="T49" fmla="*/ 578 h 749"/>
                <a:gd name="T50" fmla="*/ 105 w 757"/>
                <a:gd name="T51" fmla="*/ 638 h 749"/>
                <a:gd name="T52" fmla="*/ 101 w 757"/>
                <a:gd name="T53" fmla="*/ 699 h 749"/>
                <a:gd name="T54" fmla="*/ 98 w 757"/>
                <a:gd name="T55" fmla="*/ 715 h 749"/>
                <a:gd name="T56" fmla="*/ 91 w 757"/>
                <a:gd name="T57" fmla="*/ 729 h 749"/>
                <a:gd name="T58" fmla="*/ 81 w 757"/>
                <a:gd name="T59" fmla="*/ 740 h 749"/>
                <a:gd name="T60" fmla="*/ 67 w 757"/>
                <a:gd name="T61" fmla="*/ 746 h 749"/>
                <a:gd name="T62" fmla="*/ 51 w 757"/>
                <a:gd name="T63" fmla="*/ 749 h 749"/>
                <a:gd name="T64" fmla="*/ 35 w 757"/>
                <a:gd name="T65" fmla="*/ 746 h 749"/>
                <a:gd name="T66" fmla="*/ 21 w 757"/>
                <a:gd name="T67" fmla="*/ 740 h 749"/>
                <a:gd name="T68" fmla="*/ 10 w 757"/>
                <a:gd name="T69" fmla="*/ 729 h 749"/>
                <a:gd name="T70" fmla="*/ 2 w 757"/>
                <a:gd name="T71" fmla="*/ 715 h 749"/>
                <a:gd name="T72" fmla="*/ 0 w 757"/>
                <a:gd name="T73" fmla="*/ 699 h 749"/>
                <a:gd name="T74" fmla="*/ 3 w 757"/>
                <a:gd name="T75" fmla="*/ 632 h 749"/>
                <a:gd name="T76" fmla="*/ 13 w 757"/>
                <a:gd name="T77" fmla="*/ 566 h 749"/>
                <a:gd name="T78" fmla="*/ 28 w 757"/>
                <a:gd name="T79" fmla="*/ 503 h 749"/>
                <a:gd name="T80" fmla="*/ 50 w 757"/>
                <a:gd name="T81" fmla="*/ 442 h 749"/>
                <a:gd name="T82" fmla="*/ 77 w 757"/>
                <a:gd name="T83" fmla="*/ 383 h 749"/>
                <a:gd name="T84" fmla="*/ 108 w 757"/>
                <a:gd name="T85" fmla="*/ 328 h 749"/>
                <a:gd name="T86" fmla="*/ 144 w 757"/>
                <a:gd name="T87" fmla="*/ 276 h 749"/>
                <a:gd name="T88" fmla="*/ 185 w 757"/>
                <a:gd name="T89" fmla="*/ 228 h 749"/>
                <a:gd name="T90" fmla="*/ 230 w 757"/>
                <a:gd name="T91" fmla="*/ 183 h 749"/>
                <a:gd name="T92" fmla="*/ 279 w 757"/>
                <a:gd name="T93" fmla="*/ 142 h 749"/>
                <a:gd name="T94" fmla="*/ 332 w 757"/>
                <a:gd name="T95" fmla="*/ 107 h 749"/>
                <a:gd name="T96" fmla="*/ 388 w 757"/>
                <a:gd name="T97" fmla="*/ 75 h 749"/>
                <a:gd name="T98" fmla="*/ 447 w 757"/>
                <a:gd name="T99" fmla="*/ 49 h 749"/>
                <a:gd name="T100" fmla="*/ 508 w 757"/>
                <a:gd name="T101" fmla="*/ 28 h 749"/>
                <a:gd name="T102" fmla="*/ 573 w 757"/>
                <a:gd name="T103" fmla="*/ 13 h 749"/>
                <a:gd name="T104" fmla="*/ 639 w 757"/>
                <a:gd name="T105" fmla="*/ 3 h 749"/>
                <a:gd name="T106" fmla="*/ 707 w 757"/>
                <a:gd name="T107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57" h="749">
                  <a:moveTo>
                    <a:pt x="707" y="0"/>
                  </a:moveTo>
                  <a:lnTo>
                    <a:pt x="723" y="2"/>
                  </a:lnTo>
                  <a:lnTo>
                    <a:pt x="736" y="10"/>
                  </a:lnTo>
                  <a:lnTo>
                    <a:pt x="747" y="21"/>
                  </a:lnTo>
                  <a:lnTo>
                    <a:pt x="755" y="34"/>
                  </a:lnTo>
                  <a:lnTo>
                    <a:pt x="757" y="49"/>
                  </a:lnTo>
                  <a:lnTo>
                    <a:pt x="755" y="66"/>
                  </a:lnTo>
                  <a:lnTo>
                    <a:pt x="747" y="79"/>
                  </a:lnTo>
                  <a:lnTo>
                    <a:pt x="736" y="90"/>
                  </a:lnTo>
                  <a:lnTo>
                    <a:pt x="723" y="97"/>
                  </a:lnTo>
                  <a:lnTo>
                    <a:pt x="707" y="100"/>
                  </a:lnTo>
                  <a:lnTo>
                    <a:pt x="645" y="104"/>
                  </a:lnTo>
                  <a:lnTo>
                    <a:pt x="584" y="112"/>
                  </a:lnTo>
                  <a:lnTo>
                    <a:pt x="527" y="127"/>
                  </a:lnTo>
                  <a:lnTo>
                    <a:pt x="471" y="147"/>
                  </a:lnTo>
                  <a:lnTo>
                    <a:pt x="418" y="172"/>
                  </a:lnTo>
                  <a:lnTo>
                    <a:pt x="369" y="203"/>
                  </a:lnTo>
                  <a:lnTo>
                    <a:pt x="321" y="236"/>
                  </a:lnTo>
                  <a:lnTo>
                    <a:pt x="279" y="275"/>
                  </a:lnTo>
                  <a:lnTo>
                    <a:pt x="240" y="318"/>
                  </a:lnTo>
                  <a:lnTo>
                    <a:pt x="205" y="364"/>
                  </a:lnTo>
                  <a:lnTo>
                    <a:pt x="175" y="414"/>
                  </a:lnTo>
                  <a:lnTo>
                    <a:pt x="149" y="466"/>
                  </a:lnTo>
                  <a:lnTo>
                    <a:pt x="128" y="521"/>
                  </a:lnTo>
                  <a:lnTo>
                    <a:pt x="114" y="578"/>
                  </a:lnTo>
                  <a:lnTo>
                    <a:pt x="105" y="638"/>
                  </a:lnTo>
                  <a:lnTo>
                    <a:pt x="101" y="699"/>
                  </a:lnTo>
                  <a:lnTo>
                    <a:pt x="98" y="715"/>
                  </a:lnTo>
                  <a:lnTo>
                    <a:pt x="91" y="729"/>
                  </a:lnTo>
                  <a:lnTo>
                    <a:pt x="81" y="740"/>
                  </a:lnTo>
                  <a:lnTo>
                    <a:pt x="67" y="746"/>
                  </a:lnTo>
                  <a:lnTo>
                    <a:pt x="51" y="749"/>
                  </a:lnTo>
                  <a:lnTo>
                    <a:pt x="35" y="746"/>
                  </a:lnTo>
                  <a:lnTo>
                    <a:pt x="21" y="740"/>
                  </a:lnTo>
                  <a:lnTo>
                    <a:pt x="10" y="729"/>
                  </a:lnTo>
                  <a:lnTo>
                    <a:pt x="2" y="715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6"/>
                  </a:lnTo>
                  <a:lnTo>
                    <a:pt x="28" y="503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4" y="276"/>
                  </a:lnTo>
                  <a:lnTo>
                    <a:pt x="185" y="228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2" y="107"/>
                  </a:lnTo>
                  <a:lnTo>
                    <a:pt x="388" y="75"/>
                  </a:lnTo>
                  <a:lnTo>
                    <a:pt x="447" y="49"/>
                  </a:lnTo>
                  <a:lnTo>
                    <a:pt x="508" y="28"/>
                  </a:lnTo>
                  <a:lnTo>
                    <a:pt x="573" y="13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  <p:grpSp>
        <p:nvGrpSpPr>
          <p:cNvPr id="36" name="Group 27"/>
          <p:cNvGrpSpPr>
            <a:grpSpLocks noChangeAspect="1"/>
          </p:cNvGrpSpPr>
          <p:nvPr/>
        </p:nvGrpSpPr>
        <p:grpSpPr bwMode="auto">
          <a:xfrm>
            <a:off x="9460442" y="4842242"/>
            <a:ext cx="342839" cy="339440"/>
            <a:chOff x="12867" y="5760"/>
            <a:chExt cx="1614" cy="1598"/>
          </a:xfrm>
          <a:solidFill>
            <a:schemeClr val="tx2"/>
          </a:solidFill>
        </p:grpSpPr>
        <p:sp>
          <p:nvSpPr>
            <p:cNvPr id="37" name="Freeform 29"/>
            <p:cNvSpPr>
              <a:spLocks noEditPoints="1"/>
            </p:cNvSpPr>
            <p:nvPr/>
          </p:nvSpPr>
          <p:spPr bwMode="auto">
            <a:xfrm>
              <a:off x="12867" y="5760"/>
              <a:ext cx="1614" cy="1598"/>
            </a:xfrm>
            <a:custGeom>
              <a:avLst/>
              <a:gdLst>
                <a:gd name="T0" fmla="*/ 1358 w 3226"/>
                <a:gd name="T1" fmla="*/ 609 h 3195"/>
                <a:gd name="T2" fmla="*/ 1146 w 3226"/>
                <a:gd name="T3" fmla="*/ 711 h 3195"/>
                <a:gd name="T4" fmla="*/ 974 w 3226"/>
                <a:gd name="T5" fmla="*/ 686 h 3195"/>
                <a:gd name="T6" fmla="*/ 725 w 3226"/>
                <a:gd name="T7" fmla="*/ 1048 h 3195"/>
                <a:gd name="T8" fmla="*/ 662 w 3226"/>
                <a:gd name="T9" fmla="*/ 1270 h 3195"/>
                <a:gd name="T10" fmla="*/ 540 w 3226"/>
                <a:gd name="T11" fmla="*/ 1393 h 3195"/>
                <a:gd name="T12" fmla="*/ 567 w 3226"/>
                <a:gd name="T13" fmla="*/ 1815 h 3195"/>
                <a:gd name="T14" fmla="*/ 683 w 3226"/>
                <a:gd name="T15" fmla="*/ 1979 h 3195"/>
                <a:gd name="T16" fmla="*/ 719 w 3226"/>
                <a:gd name="T17" fmla="*/ 2176 h 3195"/>
                <a:gd name="T18" fmla="*/ 1001 w 3226"/>
                <a:gd name="T19" fmla="*/ 2494 h 3195"/>
                <a:gd name="T20" fmla="*/ 1174 w 3226"/>
                <a:gd name="T21" fmla="*/ 2495 h 3195"/>
                <a:gd name="T22" fmla="*/ 1378 w 3226"/>
                <a:gd name="T23" fmla="*/ 2609 h 3195"/>
                <a:gd name="T24" fmla="*/ 1813 w 3226"/>
                <a:gd name="T25" fmla="*/ 2690 h 3195"/>
                <a:gd name="T26" fmla="*/ 1916 w 3226"/>
                <a:gd name="T27" fmla="*/ 2552 h 3195"/>
                <a:gd name="T28" fmla="*/ 2140 w 3226"/>
                <a:gd name="T29" fmla="*/ 2475 h 3195"/>
                <a:gd name="T30" fmla="*/ 2708 w 3226"/>
                <a:gd name="T31" fmla="*/ 2490 h 3195"/>
                <a:gd name="T32" fmla="*/ 2502 w 3226"/>
                <a:gd name="T33" fmla="*/ 2089 h 3195"/>
                <a:gd name="T34" fmla="*/ 2592 w 3226"/>
                <a:gd name="T35" fmla="*/ 1872 h 3195"/>
                <a:gd name="T36" fmla="*/ 3024 w 3226"/>
                <a:gd name="T37" fmla="*/ 1733 h 3195"/>
                <a:gd name="T38" fmla="*/ 2612 w 3226"/>
                <a:gd name="T39" fmla="*/ 1345 h 3195"/>
                <a:gd name="T40" fmla="*/ 2509 w 3226"/>
                <a:gd name="T41" fmla="*/ 1135 h 3195"/>
                <a:gd name="T42" fmla="*/ 2534 w 3226"/>
                <a:gd name="T43" fmla="*/ 965 h 3195"/>
                <a:gd name="T44" fmla="*/ 2170 w 3226"/>
                <a:gd name="T45" fmla="*/ 718 h 3195"/>
                <a:gd name="T46" fmla="*/ 1944 w 3226"/>
                <a:gd name="T47" fmla="*/ 656 h 3195"/>
                <a:gd name="T48" fmla="*/ 1820 w 3226"/>
                <a:gd name="T49" fmla="*/ 535 h 3195"/>
                <a:gd name="T50" fmla="*/ 1812 w 3226"/>
                <a:gd name="T51" fmla="*/ 9 h 3195"/>
                <a:gd name="T52" fmla="*/ 1940 w 3226"/>
                <a:gd name="T53" fmla="*/ 131 h 3195"/>
                <a:gd name="T54" fmla="*/ 2428 w 3226"/>
                <a:gd name="T55" fmla="*/ 332 h 3195"/>
                <a:gd name="T56" fmla="*/ 2605 w 3226"/>
                <a:gd name="T57" fmla="*/ 335 h 3195"/>
                <a:gd name="T58" fmla="*/ 2900 w 3226"/>
                <a:gd name="T59" fmla="*/ 641 h 3195"/>
                <a:gd name="T60" fmla="*/ 2876 w 3226"/>
                <a:gd name="T61" fmla="*/ 816 h 3195"/>
                <a:gd name="T62" fmla="*/ 3122 w 3226"/>
                <a:gd name="T63" fmla="*/ 1287 h 3195"/>
                <a:gd name="T64" fmla="*/ 3224 w 3226"/>
                <a:gd name="T65" fmla="*/ 1431 h 3195"/>
                <a:gd name="T66" fmla="*/ 3190 w 3226"/>
                <a:gd name="T67" fmla="*/ 1848 h 3195"/>
                <a:gd name="T68" fmla="*/ 2755 w 3226"/>
                <a:gd name="T69" fmla="*/ 1990 h 3195"/>
                <a:gd name="T70" fmla="*/ 2908 w 3226"/>
                <a:gd name="T71" fmla="*/ 2465 h 3195"/>
                <a:gd name="T72" fmla="*/ 2851 w 3226"/>
                <a:gd name="T73" fmla="*/ 2632 h 3195"/>
                <a:gd name="T74" fmla="*/ 2514 w 3226"/>
                <a:gd name="T75" fmla="*/ 2882 h 3195"/>
                <a:gd name="T76" fmla="*/ 2077 w 3226"/>
                <a:gd name="T77" fmla="*/ 2703 h 3195"/>
                <a:gd name="T78" fmla="*/ 1890 w 3226"/>
                <a:gd name="T79" fmla="*/ 3139 h 3195"/>
                <a:gd name="T80" fmla="*/ 1476 w 3226"/>
                <a:gd name="T81" fmla="*/ 3195 h 3195"/>
                <a:gd name="T82" fmla="*/ 1317 w 3226"/>
                <a:gd name="T83" fmla="*/ 3118 h 3195"/>
                <a:gd name="T84" fmla="*/ 1087 w 3226"/>
                <a:gd name="T85" fmla="*/ 2675 h 3195"/>
                <a:gd name="T86" fmla="*/ 682 w 3226"/>
                <a:gd name="T87" fmla="*/ 2880 h 3195"/>
                <a:gd name="T88" fmla="*/ 355 w 3226"/>
                <a:gd name="T89" fmla="*/ 2607 h 3195"/>
                <a:gd name="T90" fmla="*/ 324 w 3226"/>
                <a:gd name="T91" fmla="*/ 2436 h 3195"/>
                <a:gd name="T92" fmla="*/ 162 w 3226"/>
                <a:gd name="T93" fmla="*/ 1929 h 3195"/>
                <a:gd name="T94" fmla="*/ 22 w 3226"/>
                <a:gd name="T95" fmla="*/ 1822 h 3195"/>
                <a:gd name="T96" fmla="*/ 9 w 3226"/>
                <a:gd name="T97" fmla="*/ 1401 h 3195"/>
                <a:gd name="T98" fmla="*/ 132 w 3226"/>
                <a:gd name="T99" fmla="*/ 1275 h 3195"/>
                <a:gd name="T100" fmla="*/ 335 w 3226"/>
                <a:gd name="T101" fmla="*/ 788 h 3195"/>
                <a:gd name="T102" fmla="*/ 339 w 3226"/>
                <a:gd name="T103" fmla="*/ 614 h 3195"/>
                <a:gd name="T104" fmla="*/ 651 w 3226"/>
                <a:gd name="T105" fmla="*/ 323 h 3195"/>
                <a:gd name="T106" fmla="*/ 824 w 3226"/>
                <a:gd name="T107" fmla="*/ 346 h 3195"/>
                <a:gd name="T108" fmla="*/ 1300 w 3226"/>
                <a:gd name="T109" fmla="*/ 102 h 3195"/>
                <a:gd name="T110" fmla="*/ 1445 w 3226"/>
                <a:gd name="T111" fmla="*/ 2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26" h="3195">
                  <a:moveTo>
                    <a:pt x="1476" y="200"/>
                  </a:moveTo>
                  <a:lnTo>
                    <a:pt x="1414" y="506"/>
                  </a:lnTo>
                  <a:lnTo>
                    <a:pt x="1405" y="535"/>
                  </a:lnTo>
                  <a:lnTo>
                    <a:pt x="1394" y="562"/>
                  </a:lnTo>
                  <a:lnTo>
                    <a:pt x="1378" y="586"/>
                  </a:lnTo>
                  <a:lnTo>
                    <a:pt x="1358" y="609"/>
                  </a:lnTo>
                  <a:lnTo>
                    <a:pt x="1335" y="628"/>
                  </a:lnTo>
                  <a:lnTo>
                    <a:pt x="1311" y="643"/>
                  </a:lnTo>
                  <a:lnTo>
                    <a:pt x="1283" y="656"/>
                  </a:lnTo>
                  <a:lnTo>
                    <a:pt x="1227" y="676"/>
                  </a:lnTo>
                  <a:lnTo>
                    <a:pt x="1174" y="701"/>
                  </a:lnTo>
                  <a:lnTo>
                    <a:pt x="1146" y="711"/>
                  </a:lnTo>
                  <a:lnTo>
                    <a:pt x="1117" y="718"/>
                  </a:lnTo>
                  <a:lnTo>
                    <a:pt x="1087" y="720"/>
                  </a:lnTo>
                  <a:lnTo>
                    <a:pt x="1057" y="718"/>
                  </a:lnTo>
                  <a:lnTo>
                    <a:pt x="1028" y="711"/>
                  </a:lnTo>
                  <a:lnTo>
                    <a:pt x="1001" y="701"/>
                  </a:lnTo>
                  <a:lnTo>
                    <a:pt x="974" y="686"/>
                  </a:lnTo>
                  <a:lnTo>
                    <a:pt x="711" y="513"/>
                  </a:lnTo>
                  <a:lnTo>
                    <a:pt x="518" y="705"/>
                  </a:lnTo>
                  <a:lnTo>
                    <a:pt x="693" y="965"/>
                  </a:lnTo>
                  <a:lnTo>
                    <a:pt x="708" y="992"/>
                  </a:lnTo>
                  <a:lnTo>
                    <a:pt x="719" y="1019"/>
                  </a:lnTo>
                  <a:lnTo>
                    <a:pt x="725" y="1048"/>
                  </a:lnTo>
                  <a:lnTo>
                    <a:pt x="727" y="1077"/>
                  </a:lnTo>
                  <a:lnTo>
                    <a:pt x="725" y="1106"/>
                  </a:lnTo>
                  <a:lnTo>
                    <a:pt x="718" y="1135"/>
                  </a:lnTo>
                  <a:lnTo>
                    <a:pt x="706" y="1163"/>
                  </a:lnTo>
                  <a:lnTo>
                    <a:pt x="683" y="1216"/>
                  </a:lnTo>
                  <a:lnTo>
                    <a:pt x="662" y="1270"/>
                  </a:lnTo>
                  <a:lnTo>
                    <a:pt x="650" y="1298"/>
                  </a:lnTo>
                  <a:lnTo>
                    <a:pt x="634" y="1323"/>
                  </a:lnTo>
                  <a:lnTo>
                    <a:pt x="615" y="1345"/>
                  </a:lnTo>
                  <a:lnTo>
                    <a:pt x="592" y="1364"/>
                  </a:lnTo>
                  <a:lnTo>
                    <a:pt x="567" y="1381"/>
                  </a:lnTo>
                  <a:lnTo>
                    <a:pt x="540" y="1393"/>
                  </a:lnTo>
                  <a:lnTo>
                    <a:pt x="511" y="1401"/>
                  </a:lnTo>
                  <a:lnTo>
                    <a:pt x="202" y="1461"/>
                  </a:lnTo>
                  <a:lnTo>
                    <a:pt x="202" y="1733"/>
                  </a:lnTo>
                  <a:lnTo>
                    <a:pt x="511" y="1794"/>
                  </a:lnTo>
                  <a:lnTo>
                    <a:pt x="540" y="1802"/>
                  </a:lnTo>
                  <a:lnTo>
                    <a:pt x="567" y="1815"/>
                  </a:lnTo>
                  <a:lnTo>
                    <a:pt x="593" y="1831"/>
                  </a:lnTo>
                  <a:lnTo>
                    <a:pt x="615" y="1850"/>
                  </a:lnTo>
                  <a:lnTo>
                    <a:pt x="634" y="1872"/>
                  </a:lnTo>
                  <a:lnTo>
                    <a:pt x="650" y="1897"/>
                  </a:lnTo>
                  <a:lnTo>
                    <a:pt x="662" y="1925"/>
                  </a:lnTo>
                  <a:lnTo>
                    <a:pt x="683" y="1979"/>
                  </a:lnTo>
                  <a:lnTo>
                    <a:pt x="707" y="2032"/>
                  </a:lnTo>
                  <a:lnTo>
                    <a:pt x="718" y="2060"/>
                  </a:lnTo>
                  <a:lnTo>
                    <a:pt x="725" y="2089"/>
                  </a:lnTo>
                  <a:lnTo>
                    <a:pt x="727" y="2118"/>
                  </a:lnTo>
                  <a:lnTo>
                    <a:pt x="725" y="2148"/>
                  </a:lnTo>
                  <a:lnTo>
                    <a:pt x="719" y="2176"/>
                  </a:lnTo>
                  <a:lnTo>
                    <a:pt x="708" y="2204"/>
                  </a:lnTo>
                  <a:lnTo>
                    <a:pt x="693" y="2230"/>
                  </a:lnTo>
                  <a:lnTo>
                    <a:pt x="518" y="2490"/>
                  </a:lnTo>
                  <a:lnTo>
                    <a:pt x="713" y="2682"/>
                  </a:lnTo>
                  <a:lnTo>
                    <a:pt x="974" y="2509"/>
                  </a:lnTo>
                  <a:lnTo>
                    <a:pt x="1001" y="2494"/>
                  </a:lnTo>
                  <a:lnTo>
                    <a:pt x="1028" y="2484"/>
                  </a:lnTo>
                  <a:lnTo>
                    <a:pt x="1057" y="2478"/>
                  </a:lnTo>
                  <a:lnTo>
                    <a:pt x="1087" y="2475"/>
                  </a:lnTo>
                  <a:lnTo>
                    <a:pt x="1117" y="2478"/>
                  </a:lnTo>
                  <a:lnTo>
                    <a:pt x="1146" y="2485"/>
                  </a:lnTo>
                  <a:lnTo>
                    <a:pt x="1174" y="2495"/>
                  </a:lnTo>
                  <a:lnTo>
                    <a:pt x="1228" y="2519"/>
                  </a:lnTo>
                  <a:lnTo>
                    <a:pt x="1283" y="2540"/>
                  </a:lnTo>
                  <a:lnTo>
                    <a:pt x="1311" y="2552"/>
                  </a:lnTo>
                  <a:lnTo>
                    <a:pt x="1336" y="2567"/>
                  </a:lnTo>
                  <a:lnTo>
                    <a:pt x="1359" y="2587"/>
                  </a:lnTo>
                  <a:lnTo>
                    <a:pt x="1378" y="2609"/>
                  </a:lnTo>
                  <a:lnTo>
                    <a:pt x="1394" y="2634"/>
                  </a:lnTo>
                  <a:lnTo>
                    <a:pt x="1406" y="2660"/>
                  </a:lnTo>
                  <a:lnTo>
                    <a:pt x="1415" y="2690"/>
                  </a:lnTo>
                  <a:lnTo>
                    <a:pt x="1476" y="2995"/>
                  </a:lnTo>
                  <a:lnTo>
                    <a:pt x="1750" y="2995"/>
                  </a:lnTo>
                  <a:lnTo>
                    <a:pt x="1813" y="2690"/>
                  </a:lnTo>
                  <a:lnTo>
                    <a:pt x="1821" y="2660"/>
                  </a:lnTo>
                  <a:lnTo>
                    <a:pt x="1832" y="2634"/>
                  </a:lnTo>
                  <a:lnTo>
                    <a:pt x="1849" y="2609"/>
                  </a:lnTo>
                  <a:lnTo>
                    <a:pt x="1868" y="2587"/>
                  </a:lnTo>
                  <a:lnTo>
                    <a:pt x="1891" y="2567"/>
                  </a:lnTo>
                  <a:lnTo>
                    <a:pt x="1916" y="2552"/>
                  </a:lnTo>
                  <a:lnTo>
                    <a:pt x="1944" y="2540"/>
                  </a:lnTo>
                  <a:lnTo>
                    <a:pt x="1998" y="2519"/>
                  </a:lnTo>
                  <a:lnTo>
                    <a:pt x="2052" y="2495"/>
                  </a:lnTo>
                  <a:lnTo>
                    <a:pt x="2081" y="2485"/>
                  </a:lnTo>
                  <a:lnTo>
                    <a:pt x="2110" y="2478"/>
                  </a:lnTo>
                  <a:lnTo>
                    <a:pt x="2140" y="2475"/>
                  </a:lnTo>
                  <a:lnTo>
                    <a:pt x="2170" y="2478"/>
                  </a:lnTo>
                  <a:lnTo>
                    <a:pt x="2198" y="2484"/>
                  </a:lnTo>
                  <a:lnTo>
                    <a:pt x="2226" y="2494"/>
                  </a:lnTo>
                  <a:lnTo>
                    <a:pt x="2252" y="2509"/>
                  </a:lnTo>
                  <a:lnTo>
                    <a:pt x="2514" y="2682"/>
                  </a:lnTo>
                  <a:lnTo>
                    <a:pt x="2708" y="2490"/>
                  </a:lnTo>
                  <a:lnTo>
                    <a:pt x="2534" y="2230"/>
                  </a:lnTo>
                  <a:lnTo>
                    <a:pt x="2518" y="2204"/>
                  </a:lnTo>
                  <a:lnTo>
                    <a:pt x="2508" y="2176"/>
                  </a:lnTo>
                  <a:lnTo>
                    <a:pt x="2502" y="2148"/>
                  </a:lnTo>
                  <a:lnTo>
                    <a:pt x="2500" y="2118"/>
                  </a:lnTo>
                  <a:lnTo>
                    <a:pt x="2502" y="2089"/>
                  </a:lnTo>
                  <a:lnTo>
                    <a:pt x="2509" y="2060"/>
                  </a:lnTo>
                  <a:lnTo>
                    <a:pt x="2520" y="2032"/>
                  </a:lnTo>
                  <a:lnTo>
                    <a:pt x="2544" y="1979"/>
                  </a:lnTo>
                  <a:lnTo>
                    <a:pt x="2565" y="1925"/>
                  </a:lnTo>
                  <a:lnTo>
                    <a:pt x="2577" y="1897"/>
                  </a:lnTo>
                  <a:lnTo>
                    <a:pt x="2592" y="1872"/>
                  </a:lnTo>
                  <a:lnTo>
                    <a:pt x="2612" y="1849"/>
                  </a:lnTo>
                  <a:lnTo>
                    <a:pt x="2635" y="1831"/>
                  </a:lnTo>
                  <a:lnTo>
                    <a:pt x="2659" y="1815"/>
                  </a:lnTo>
                  <a:lnTo>
                    <a:pt x="2686" y="1802"/>
                  </a:lnTo>
                  <a:lnTo>
                    <a:pt x="2716" y="1794"/>
                  </a:lnTo>
                  <a:lnTo>
                    <a:pt x="3024" y="1733"/>
                  </a:lnTo>
                  <a:lnTo>
                    <a:pt x="3024" y="1461"/>
                  </a:lnTo>
                  <a:lnTo>
                    <a:pt x="2716" y="1400"/>
                  </a:lnTo>
                  <a:lnTo>
                    <a:pt x="2686" y="1392"/>
                  </a:lnTo>
                  <a:lnTo>
                    <a:pt x="2659" y="1381"/>
                  </a:lnTo>
                  <a:lnTo>
                    <a:pt x="2635" y="1364"/>
                  </a:lnTo>
                  <a:lnTo>
                    <a:pt x="2612" y="1345"/>
                  </a:lnTo>
                  <a:lnTo>
                    <a:pt x="2592" y="1323"/>
                  </a:lnTo>
                  <a:lnTo>
                    <a:pt x="2577" y="1298"/>
                  </a:lnTo>
                  <a:lnTo>
                    <a:pt x="2564" y="1270"/>
                  </a:lnTo>
                  <a:lnTo>
                    <a:pt x="2544" y="1215"/>
                  </a:lnTo>
                  <a:lnTo>
                    <a:pt x="2520" y="1163"/>
                  </a:lnTo>
                  <a:lnTo>
                    <a:pt x="2509" y="1135"/>
                  </a:lnTo>
                  <a:lnTo>
                    <a:pt x="2502" y="1106"/>
                  </a:lnTo>
                  <a:lnTo>
                    <a:pt x="2500" y="1077"/>
                  </a:lnTo>
                  <a:lnTo>
                    <a:pt x="2502" y="1048"/>
                  </a:lnTo>
                  <a:lnTo>
                    <a:pt x="2508" y="1019"/>
                  </a:lnTo>
                  <a:lnTo>
                    <a:pt x="2519" y="992"/>
                  </a:lnTo>
                  <a:lnTo>
                    <a:pt x="2534" y="965"/>
                  </a:lnTo>
                  <a:lnTo>
                    <a:pt x="2708" y="705"/>
                  </a:lnTo>
                  <a:lnTo>
                    <a:pt x="2514" y="513"/>
                  </a:lnTo>
                  <a:lnTo>
                    <a:pt x="2252" y="686"/>
                  </a:lnTo>
                  <a:lnTo>
                    <a:pt x="2225" y="701"/>
                  </a:lnTo>
                  <a:lnTo>
                    <a:pt x="2197" y="711"/>
                  </a:lnTo>
                  <a:lnTo>
                    <a:pt x="2170" y="718"/>
                  </a:lnTo>
                  <a:lnTo>
                    <a:pt x="2140" y="720"/>
                  </a:lnTo>
                  <a:lnTo>
                    <a:pt x="2110" y="718"/>
                  </a:lnTo>
                  <a:lnTo>
                    <a:pt x="2081" y="711"/>
                  </a:lnTo>
                  <a:lnTo>
                    <a:pt x="2052" y="700"/>
                  </a:lnTo>
                  <a:lnTo>
                    <a:pt x="1998" y="676"/>
                  </a:lnTo>
                  <a:lnTo>
                    <a:pt x="1944" y="656"/>
                  </a:lnTo>
                  <a:lnTo>
                    <a:pt x="1916" y="643"/>
                  </a:lnTo>
                  <a:lnTo>
                    <a:pt x="1890" y="628"/>
                  </a:lnTo>
                  <a:lnTo>
                    <a:pt x="1868" y="609"/>
                  </a:lnTo>
                  <a:lnTo>
                    <a:pt x="1849" y="586"/>
                  </a:lnTo>
                  <a:lnTo>
                    <a:pt x="1832" y="562"/>
                  </a:lnTo>
                  <a:lnTo>
                    <a:pt x="1820" y="535"/>
                  </a:lnTo>
                  <a:lnTo>
                    <a:pt x="1813" y="506"/>
                  </a:lnTo>
                  <a:lnTo>
                    <a:pt x="1750" y="200"/>
                  </a:lnTo>
                  <a:lnTo>
                    <a:pt x="1476" y="200"/>
                  </a:lnTo>
                  <a:close/>
                  <a:moveTo>
                    <a:pt x="1750" y="0"/>
                  </a:moveTo>
                  <a:lnTo>
                    <a:pt x="1782" y="2"/>
                  </a:lnTo>
                  <a:lnTo>
                    <a:pt x="1812" y="9"/>
                  </a:lnTo>
                  <a:lnTo>
                    <a:pt x="1840" y="20"/>
                  </a:lnTo>
                  <a:lnTo>
                    <a:pt x="1866" y="36"/>
                  </a:lnTo>
                  <a:lnTo>
                    <a:pt x="1889" y="55"/>
                  </a:lnTo>
                  <a:lnTo>
                    <a:pt x="1910" y="78"/>
                  </a:lnTo>
                  <a:lnTo>
                    <a:pt x="1927" y="102"/>
                  </a:lnTo>
                  <a:lnTo>
                    <a:pt x="1940" y="131"/>
                  </a:lnTo>
                  <a:lnTo>
                    <a:pt x="1948" y="160"/>
                  </a:lnTo>
                  <a:lnTo>
                    <a:pt x="2010" y="467"/>
                  </a:lnTo>
                  <a:lnTo>
                    <a:pt x="2076" y="491"/>
                  </a:lnTo>
                  <a:lnTo>
                    <a:pt x="2140" y="520"/>
                  </a:lnTo>
                  <a:lnTo>
                    <a:pt x="2403" y="346"/>
                  </a:lnTo>
                  <a:lnTo>
                    <a:pt x="2428" y="332"/>
                  </a:lnTo>
                  <a:lnTo>
                    <a:pt x="2456" y="322"/>
                  </a:lnTo>
                  <a:lnTo>
                    <a:pt x="2485" y="316"/>
                  </a:lnTo>
                  <a:lnTo>
                    <a:pt x="2514" y="314"/>
                  </a:lnTo>
                  <a:lnTo>
                    <a:pt x="2546" y="316"/>
                  </a:lnTo>
                  <a:lnTo>
                    <a:pt x="2576" y="323"/>
                  </a:lnTo>
                  <a:lnTo>
                    <a:pt x="2605" y="335"/>
                  </a:lnTo>
                  <a:lnTo>
                    <a:pt x="2633" y="351"/>
                  </a:lnTo>
                  <a:lnTo>
                    <a:pt x="2657" y="372"/>
                  </a:lnTo>
                  <a:lnTo>
                    <a:pt x="2851" y="564"/>
                  </a:lnTo>
                  <a:lnTo>
                    <a:pt x="2872" y="588"/>
                  </a:lnTo>
                  <a:lnTo>
                    <a:pt x="2887" y="614"/>
                  </a:lnTo>
                  <a:lnTo>
                    <a:pt x="2900" y="641"/>
                  </a:lnTo>
                  <a:lnTo>
                    <a:pt x="2907" y="671"/>
                  </a:lnTo>
                  <a:lnTo>
                    <a:pt x="2910" y="701"/>
                  </a:lnTo>
                  <a:lnTo>
                    <a:pt x="2908" y="730"/>
                  </a:lnTo>
                  <a:lnTo>
                    <a:pt x="2903" y="760"/>
                  </a:lnTo>
                  <a:lnTo>
                    <a:pt x="2891" y="788"/>
                  </a:lnTo>
                  <a:lnTo>
                    <a:pt x="2876" y="816"/>
                  </a:lnTo>
                  <a:lnTo>
                    <a:pt x="2702" y="1076"/>
                  </a:lnTo>
                  <a:lnTo>
                    <a:pt x="2730" y="1140"/>
                  </a:lnTo>
                  <a:lnTo>
                    <a:pt x="2755" y="1205"/>
                  </a:lnTo>
                  <a:lnTo>
                    <a:pt x="3065" y="1265"/>
                  </a:lnTo>
                  <a:lnTo>
                    <a:pt x="3094" y="1275"/>
                  </a:lnTo>
                  <a:lnTo>
                    <a:pt x="3122" y="1287"/>
                  </a:lnTo>
                  <a:lnTo>
                    <a:pt x="3148" y="1304"/>
                  </a:lnTo>
                  <a:lnTo>
                    <a:pt x="3171" y="1324"/>
                  </a:lnTo>
                  <a:lnTo>
                    <a:pt x="3190" y="1347"/>
                  </a:lnTo>
                  <a:lnTo>
                    <a:pt x="3206" y="1373"/>
                  </a:lnTo>
                  <a:lnTo>
                    <a:pt x="3217" y="1401"/>
                  </a:lnTo>
                  <a:lnTo>
                    <a:pt x="3224" y="1431"/>
                  </a:lnTo>
                  <a:lnTo>
                    <a:pt x="3226" y="1461"/>
                  </a:lnTo>
                  <a:lnTo>
                    <a:pt x="3226" y="1733"/>
                  </a:lnTo>
                  <a:lnTo>
                    <a:pt x="3224" y="1765"/>
                  </a:lnTo>
                  <a:lnTo>
                    <a:pt x="3217" y="1794"/>
                  </a:lnTo>
                  <a:lnTo>
                    <a:pt x="3206" y="1822"/>
                  </a:lnTo>
                  <a:lnTo>
                    <a:pt x="3190" y="1848"/>
                  </a:lnTo>
                  <a:lnTo>
                    <a:pt x="3171" y="1871"/>
                  </a:lnTo>
                  <a:lnTo>
                    <a:pt x="3148" y="1891"/>
                  </a:lnTo>
                  <a:lnTo>
                    <a:pt x="3122" y="1908"/>
                  </a:lnTo>
                  <a:lnTo>
                    <a:pt x="3094" y="1921"/>
                  </a:lnTo>
                  <a:lnTo>
                    <a:pt x="3065" y="1929"/>
                  </a:lnTo>
                  <a:lnTo>
                    <a:pt x="2755" y="1990"/>
                  </a:lnTo>
                  <a:lnTo>
                    <a:pt x="2730" y="2056"/>
                  </a:lnTo>
                  <a:lnTo>
                    <a:pt x="2702" y="2119"/>
                  </a:lnTo>
                  <a:lnTo>
                    <a:pt x="2876" y="2379"/>
                  </a:lnTo>
                  <a:lnTo>
                    <a:pt x="2891" y="2406"/>
                  </a:lnTo>
                  <a:lnTo>
                    <a:pt x="2903" y="2436"/>
                  </a:lnTo>
                  <a:lnTo>
                    <a:pt x="2908" y="2465"/>
                  </a:lnTo>
                  <a:lnTo>
                    <a:pt x="2910" y="2495"/>
                  </a:lnTo>
                  <a:lnTo>
                    <a:pt x="2907" y="2524"/>
                  </a:lnTo>
                  <a:lnTo>
                    <a:pt x="2900" y="2554"/>
                  </a:lnTo>
                  <a:lnTo>
                    <a:pt x="2887" y="2582"/>
                  </a:lnTo>
                  <a:lnTo>
                    <a:pt x="2872" y="2607"/>
                  </a:lnTo>
                  <a:lnTo>
                    <a:pt x="2851" y="2632"/>
                  </a:lnTo>
                  <a:lnTo>
                    <a:pt x="2657" y="2824"/>
                  </a:lnTo>
                  <a:lnTo>
                    <a:pt x="2633" y="2844"/>
                  </a:lnTo>
                  <a:lnTo>
                    <a:pt x="2605" y="2860"/>
                  </a:lnTo>
                  <a:lnTo>
                    <a:pt x="2576" y="2873"/>
                  </a:lnTo>
                  <a:lnTo>
                    <a:pt x="2546" y="2880"/>
                  </a:lnTo>
                  <a:lnTo>
                    <a:pt x="2514" y="2882"/>
                  </a:lnTo>
                  <a:lnTo>
                    <a:pt x="2485" y="2880"/>
                  </a:lnTo>
                  <a:lnTo>
                    <a:pt x="2457" y="2874"/>
                  </a:lnTo>
                  <a:lnTo>
                    <a:pt x="2429" y="2864"/>
                  </a:lnTo>
                  <a:lnTo>
                    <a:pt x="2403" y="2848"/>
                  </a:lnTo>
                  <a:lnTo>
                    <a:pt x="2140" y="2675"/>
                  </a:lnTo>
                  <a:lnTo>
                    <a:pt x="2077" y="2703"/>
                  </a:lnTo>
                  <a:lnTo>
                    <a:pt x="2010" y="2729"/>
                  </a:lnTo>
                  <a:lnTo>
                    <a:pt x="1948" y="3034"/>
                  </a:lnTo>
                  <a:lnTo>
                    <a:pt x="1940" y="3065"/>
                  </a:lnTo>
                  <a:lnTo>
                    <a:pt x="1927" y="3092"/>
                  </a:lnTo>
                  <a:lnTo>
                    <a:pt x="1910" y="3118"/>
                  </a:lnTo>
                  <a:lnTo>
                    <a:pt x="1890" y="3139"/>
                  </a:lnTo>
                  <a:lnTo>
                    <a:pt x="1866" y="3159"/>
                  </a:lnTo>
                  <a:lnTo>
                    <a:pt x="1841" y="3174"/>
                  </a:lnTo>
                  <a:lnTo>
                    <a:pt x="1812" y="3185"/>
                  </a:lnTo>
                  <a:lnTo>
                    <a:pt x="1782" y="3192"/>
                  </a:lnTo>
                  <a:lnTo>
                    <a:pt x="1750" y="3195"/>
                  </a:lnTo>
                  <a:lnTo>
                    <a:pt x="1476" y="3195"/>
                  </a:lnTo>
                  <a:lnTo>
                    <a:pt x="1445" y="3192"/>
                  </a:lnTo>
                  <a:lnTo>
                    <a:pt x="1415" y="3185"/>
                  </a:lnTo>
                  <a:lnTo>
                    <a:pt x="1386" y="3174"/>
                  </a:lnTo>
                  <a:lnTo>
                    <a:pt x="1360" y="3159"/>
                  </a:lnTo>
                  <a:lnTo>
                    <a:pt x="1337" y="3140"/>
                  </a:lnTo>
                  <a:lnTo>
                    <a:pt x="1317" y="3118"/>
                  </a:lnTo>
                  <a:lnTo>
                    <a:pt x="1300" y="3092"/>
                  </a:lnTo>
                  <a:lnTo>
                    <a:pt x="1287" y="3065"/>
                  </a:lnTo>
                  <a:lnTo>
                    <a:pt x="1279" y="3034"/>
                  </a:lnTo>
                  <a:lnTo>
                    <a:pt x="1217" y="2729"/>
                  </a:lnTo>
                  <a:lnTo>
                    <a:pt x="1151" y="2703"/>
                  </a:lnTo>
                  <a:lnTo>
                    <a:pt x="1087" y="2675"/>
                  </a:lnTo>
                  <a:lnTo>
                    <a:pt x="824" y="2848"/>
                  </a:lnTo>
                  <a:lnTo>
                    <a:pt x="798" y="2864"/>
                  </a:lnTo>
                  <a:lnTo>
                    <a:pt x="770" y="2874"/>
                  </a:lnTo>
                  <a:lnTo>
                    <a:pt x="741" y="2880"/>
                  </a:lnTo>
                  <a:lnTo>
                    <a:pt x="713" y="2882"/>
                  </a:lnTo>
                  <a:lnTo>
                    <a:pt x="682" y="2880"/>
                  </a:lnTo>
                  <a:lnTo>
                    <a:pt x="651" y="2873"/>
                  </a:lnTo>
                  <a:lnTo>
                    <a:pt x="622" y="2860"/>
                  </a:lnTo>
                  <a:lnTo>
                    <a:pt x="595" y="2844"/>
                  </a:lnTo>
                  <a:lnTo>
                    <a:pt x="570" y="2824"/>
                  </a:lnTo>
                  <a:lnTo>
                    <a:pt x="375" y="2632"/>
                  </a:lnTo>
                  <a:lnTo>
                    <a:pt x="355" y="2607"/>
                  </a:lnTo>
                  <a:lnTo>
                    <a:pt x="339" y="2582"/>
                  </a:lnTo>
                  <a:lnTo>
                    <a:pt x="327" y="2554"/>
                  </a:lnTo>
                  <a:lnTo>
                    <a:pt x="320" y="2524"/>
                  </a:lnTo>
                  <a:lnTo>
                    <a:pt x="317" y="2495"/>
                  </a:lnTo>
                  <a:lnTo>
                    <a:pt x="319" y="2465"/>
                  </a:lnTo>
                  <a:lnTo>
                    <a:pt x="324" y="2436"/>
                  </a:lnTo>
                  <a:lnTo>
                    <a:pt x="335" y="2406"/>
                  </a:lnTo>
                  <a:lnTo>
                    <a:pt x="351" y="2379"/>
                  </a:lnTo>
                  <a:lnTo>
                    <a:pt x="526" y="2119"/>
                  </a:lnTo>
                  <a:lnTo>
                    <a:pt x="497" y="2056"/>
                  </a:lnTo>
                  <a:lnTo>
                    <a:pt x="471" y="1990"/>
                  </a:lnTo>
                  <a:lnTo>
                    <a:pt x="162" y="1929"/>
                  </a:lnTo>
                  <a:lnTo>
                    <a:pt x="132" y="1921"/>
                  </a:lnTo>
                  <a:lnTo>
                    <a:pt x="104" y="1908"/>
                  </a:lnTo>
                  <a:lnTo>
                    <a:pt x="78" y="1891"/>
                  </a:lnTo>
                  <a:lnTo>
                    <a:pt x="56" y="1871"/>
                  </a:lnTo>
                  <a:lnTo>
                    <a:pt x="37" y="1848"/>
                  </a:lnTo>
                  <a:lnTo>
                    <a:pt x="22" y="1822"/>
                  </a:lnTo>
                  <a:lnTo>
                    <a:pt x="9" y="1794"/>
                  </a:lnTo>
                  <a:lnTo>
                    <a:pt x="2" y="1765"/>
                  </a:lnTo>
                  <a:lnTo>
                    <a:pt x="0" y="1733"/>
                  </a:lnTo>
                  <a:lnTo>
                    <a:pt x="0" y="1461"/>
                  </a:lnTo>
                  <a:lnTo>
                    <a:pt x="2" y="1431"/>
                  </a:lnTo>
                  <a:lnTo>
                    <a:pt x="9" y="1401"/>
                  </a:lnTo>
                  <a:lnTo>
                    <a:pt x="22" y="1373"/>
                  </a:lnTo>
                  <a:lnTo>
                    <a:pt x="37" y="1347"/>
                  </a:lnTo>
                  <a:lnTo>
                    <a:pt x="56" y="1324"/>
                  </a:lnTo>
                  <a:lnTo>
                    <a:pt x="78" y="1304"/>
                  </a:lnTo>
                  <a:lnTo>
                    <a:pt x="104" y="1287"/>
                  </a:lnTo>
                  <a:lnTo>
                    <a:pt x="132" y="1275"/>
                  </a:lnTo>
                  <a:lnTo>
                    <a:pt x="162" y="1265"/>
                  </a:lnTo>
                  <a:lnTo>
                    <a:pt x="471" y="1205"/>
                  </a:lnTo>
                  <a:lnTo>
                    <a:pt x="497" y="1140"/>
                  </a:lnTo>
                  <a:lnTo>
                    <a:pt x="526" y="1076"/>
                  </a:lnTo>
                  <a:lnTo>
                    <a:pt x="351" y="816"/>
                  </a:lnTo>
                  <a:lnTo>
                    <a:pt x="335" y="788"/>
                  </a:lnTo>
                  <a:lnTo>
                    <a:pt x="324" y="760"/>
                  </a:lnTo>
                  <a:lnTo>
                    <a:pt x="319" y="730"/>
                  </a:lnTo>
                  <a:lnTo>
                    <a:pt x="317" y="701"/>
                  </a:lnTo>
                  <a:lnTo>
                    <a:pt x="320" y="671"/>
                  </a:lnTo>
                  <a:lnTo>
                    <a:pt x="327" y="641"/>
                  </a:lnTo>
                  <a:lnTo>
                    <a:pt x="339" y="614"/>
                  </a:lnTo>
                  <a:lnTo>
                    <a:pt x="355" y="588"/>
                  </a:lnTo>
                  <a:lnTo>
                    <a:pt x="375" y="564"/>
                  </a:lnTo>
                  <a:lnTo>
                    <a:pt x="570" y="372"/>
                  </a:lnTo>
                  <a:lnTo>
                    <a:pt x="595" y="351"/>
                  </a:lnTo>
                  <a:lnTo>
                    <a:pt x="622" y="335"/>
                  </a:lnTo>
                  <a:lnTo>
                    <a:pt x="651" y="323"/>
                  </a:lnTo>
                  <a:lnTo>
                    <a:pt x="682" y="316"/>
                  </a:lnTo>
                  <a:lnTo>
                    <a:pt x="713" y="314"/>
                  </a:lnTo>
                  <a:lnTo>
                    <a:pt x="741" y="316"/>
                  </a:lnTo>
                  <a:lnTo>
                    <a:pt x="770" y="322"/>
                  </a:lnTo>
                  <a:lnTo>
                    <a:pt x="798" y="332"/>
                  </a:lnTo>
                  <a:lnTo>
                    <a:pt x="824" y="346"/>
                  </a:lnTo>
                  <a:lnTo>
                    <a:pt x="1087" y="520"/>
                  </a:lnTo>
                  <a:lnTo>
                    <a:pt x="1151" y="492"/>
                  </a:lnTo>
                  <a:lnTo>
                    <a:pt x="1217" y="467"/>
                  </a:lnTo>
                  <a:lnTo>
                    <a:pt x="1279" y="160"/>
                  </a:lnTo>
                  <a:lnTo>
                    <a:pt x="1287" y="131"/>
                  </a:lnTo>
                  <a:lnTo>
                    <a:pt x="1300" y="102"/>
                  </a:lnTo>
                  <a:lnTo>
                    <a:pt x="1317" y="78"/>
                  </a:lnTo>
                  <a:lnTo>
                    <a:pt x="1337" y="55"/>
                  </a:lnTo>
                  <a:lnTo>
                    <a:pt x="1360" y="36"/>
                  </a:lnTo>
                  <a:lnTo>
                    <a:pt x="1386" y="20"/>
                  </a:lnTo>
                  <a:lnTo>
                    <a:pt x="1415" y="9"/>
                  </a:lnTo>
                  <a:lnTo>
                    <a:pt x="1445" y="2"/>
                  </a:lnTo>
                  <a:lnTo>
                    <a:pt x="1476" y="0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38" name="Freeform 30"/>
            <p:cNvSpPr>
              <a:spLocks noEditPoints="1"/>
            </p:cNvSpPr>
            <p:nvPr/>
          </p:nvSpPr>
          <p:spPr bwMode="auto">
            <a:xfrm>
              <a:off x="13321" y="6209"/>
              <a:ext cx="706" cy="699"/>
            </a:xfrm>
            <a:custGeom>
              <a:avLst/>
              <a:gdLst>
                <a:gd name="T0" fmla="*/ 582 w 1412"/>
                <a:gd name="T1" fmla="*/ 100 h 1398"/>
                <a:gd name="T2" fmla="*/ 412 w 1412"/>
                <a:gd name="T3" fmla="*/ 161 h 1398"/>
                <a:gd name="T4" fmla="*/ 270 w 1412"/>
                <a:gd name="T5" fmla="*/ 266 h 1398"/>
                <a:gd name="T6" fmla="*/ 163 w 1412"/>
                <a:gd name="T7" fmla="*/ 407 h 1398"/>
                <a:gd name="T8" fmla="*/ 101 w 1412"/>
                <a:gd name="T9" fmla="*/ 576 h 1398"/>
                <a:gd name="T10" fmla="*/ 92 w 1412"/>
                <a:gd name="T11" fmla="*/ 762 h 1398"/>
                <a:gd name="T12" fmla="*/ 138 w 1412"/>
                <a:gd name="T13" fmla="*/ 936 h 1398"/>
                <a:gd name="T14" fmla="*/ 229 w 1412"/>
                <a:gd name="T15" fmla="*/ 1087 h 1398"/>
                <a:gd name="T16" fmla="*/ 361 w 1412"/>
                <a:gd name="T17" fmla="*/ 1206 h 1398"/>
                <a:gd name="T18" fmla="*/ 523 w 1412"/>
                <a:gd name="T19" fmla="*/ 1282 h 1398"/>
                <a:gd name="T20" fmla="*/ 707 w 1412"/>
                <a:gd name="T21" fmla="*/ 1310 h 1398"/>
                <a:gd name="T22" fmla="*/ 890 w 1412"/>
                <a:gd name="T23" fmla="*/ 1282 h 1398"/>
                <a:gd name="T24" fmla="*/ 1051 w 1412"/>
                <a:gd name="T25" fmla="*/ 1206 h 1398"/>
                <a:gd name="T26" fmla="*/ 1183 w 1412"/>
                <a:gd name="T27" fmla="*/ 1087 h 1398"/>
                <a:gd name="T28" fmla="*/ 1275 w 1412"/>
                <a:gd name="T29" fmla="*/ 936 h 1398"/>
                <a:gd name="T30" fmla="*/ 1320 w 1412"/>
                <a:gd name="T31" fmla="*/ 762 h 1398"/>
                <a:gd name="T32" fmla="*/ 1311 w 1412"/>
                <a:gd name="T33" fmla="*/ 576 h 1398"/>
                <a:gd name="T34" fmla="*/ 1249 w 1412"/>
                <a:gd name="T35" fmla="*/ 407 h 1398"/>
                <a:gd name="T36" fmla="*/ 1143 w 1412"/>
                <a:gd name="T37" fmla="*/ 266 h 1398"/>
                <a:gd name="T38" fmla="*/ 1001 w 1412"/>
                <a:gd name="T39" fmla="*/ 161 h 1398"/>
                <a:gd name="T40" fmla="*/ 830 w 1412"/>
                <a:gd name="T41" fmla="*/ 100 h 1398"/>
                <a:gd name="T42" fmla="*/ 707 w 1412"/>
                <a:gd name="T43" fmla="*/ 0 h 1398"/>
                <a:gd name="T44" fmla="*/ 905 w 1412"/>
                <a:gd name="T45" fmla="*/ 27 h 1398"/>
                <a:gd name="T46" fmla="*/ 1081 w 1412"/>
                <a:gd name="T47" fmla="*/ 106 h 1398"/>
                <a:gd name="T48" fmla="*/ 1227 w 1412"/>
                <a:gd name="T49" fmla="*/ 227 h 1398"/>
                <a:gd name="T50" fmla="*/ 1336 w 1412"/>
                <a:gd name="T51" fmla="*/ 383 h 1398"/>
                <a:gd name="T52" fmla="*/ 1399 w 1412"/>
                <a:gd name="T53" fmla="*/ 565 h 1398"/>
                <a:gd name="T54" fmla="*/ 1409 w 1412"/>
                <a:gd name="T55" fmla="*/ 766 h 1398"/>
                <a:gd name="T56" fmla="*/ 1363 w 1412"/>
                <a:gd name="T57" fmla="*/ 956 h 1398"/>
                <a:gd name="T58" fmla="*/ 1268 w 1412"/>
                <a:gd name="T59" fmla="*/ 1121 h 1398"/>
                <a:gd name="T60" fmla="*/ 1134 w 1412"/>
                <a:gd name="T61" fmla="*/ 1255 h 1398"/>
                <a:gd name="T62" fmla="*/ 966 w 1412"/>
                <a:gd name="T63" fmla="*/ 1349 h 1398"/>
                <a:gd name="T64" fmla="*/ 775 w 1412"/>
                <a:gd name="T65" fmla="*/ 1395 h 1398"/>
                <a:gd name="T66" fmla="*/ 573 w 1412"/>
                <a:gd name="T67" fmla="*/ 1384 h 1398"/>
                <a:gd name="T68" fmla="*/ 388 w 1412"/>
                <a:gd name="T69" fmla="*/ 1322 h 1398"/>
                <a:gd name="T70" fmla="*/ 230 w 1412"/>
                <a:gd name="T71" fmla="*/ 1215 h 1398"/>
                <a:gd name="T72" fmla="*/ 108 w 1412"/>
                <a:gd name="T73" fmla="*/ 1069 h 1398"/>
                <a:gd name="T74" fmla="*/ 28 w 1412"/>
                <a:gd name="T75" fmla="*/ 895 h 1398"/>
                <a:gd name="T76" fmla="*/ 0 w 1412"/>
                <a:gd name="T77" fmla="*/ 699 h 1398"/>
                <a:gd name="T78" fmla="*/ 28 w 1412"/>
                <a:gd name="T79" fmla="*/ 502 h 1398"/>
                <a:gd name="T80" fmla="*/ 108 w 1412"/>
                <a:gd name="T81" fmla="*/ 328 h 1398"/>
                <a:gd name="T82" fmla="*/ 230 w 1412"/>
                <a:gd name="T83" fmla="*/ 183 h 1398"/>
                <a:gd name="T84" fmla="*/ 388 w 1412"/>
                <a:gd name="T85" fmla="*/ 74 h 1398"/>
                <a:gd name="T86" fmla="*/ 573 w 1412"/>
                <a:gd name="T87" fmla="*/ 12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2" h="1398">
                  <a:moveTo>
                    <a:pt x="707" y="87"/>
                  </a:moveTo>
                  <a:lnTo>
                    <a:pt x="643" y="90"/>
                  </a:lnTo>
                  <a:lnTo>
                    <a:pt x="582" y="100"/>
                  </a:lnTo>
                  <a:lnTo>
                    <a:pt x="523" y="114"/>
                  </a:lnTo>
                  <a:lnTo>
                    <a:pt x="465" y="135"/>
                  </a:lnTo>
                  <a:lnTo>
                    <a:pt x="412" y="161"/>
                  </a:lnTo>
                  <a:lnTo>
                    <a:pt x="361" y="192"/>
                  </a:lnTo>
                  <a:lnTo>
                    <a:pt x="314" y="226"/>
                  </a:lnTo>
                  <a:lnTo>
                    <a:pt x="270" y="266"/>
                  </a:lnTo>
                  <a:lnTo>
                    <a:pt x="229" y="309"/>
                  </a:lnTo>
                  <a:lnTo>
                    <a:pt x="194" y="357"/>
                  </a:lnTo>
                  <a:lnTo>
                    <a:pt x="163" y="407"/>
                  </a:lnTo>
                  <a:lnTo>
                    <a:pt x="138" y="460"/>
                  </a:lnTo>
                  <a:lnTo>
                    <a:pt x="116" y="516"/>
                  </a:lnTo>
                  <a:lnTo>
                    <a:pt x="101" y="576"/>
                  </a:lnTo>
                  <a:lnTo>
                    <a:pt x="92" y="636"/>
                  </a:lnTo>
                  <a:lnTo>
                    <a:pt x="88" y="699"/>
                  </a:lnTo>
                  <a:lnTo>
                    <a:pt x="92" y="762"/>
                  </a:lnTo>
                  <a:lnTo>
                    <a:pt x="101" y="822"/>
                  </a:lnTo>
                  <a:lnTo>
                    <a:pt x="116" y="881"/>
                  </a:lnTo>
                  <a:lnTo>
                    <a:pt x="138" y="936"/>
                  </a:lnTo>
                  <a:lnTo>
                    <a:pt x="163" y="990"/>
                  </a:lnTo>
                  <a:lnTo>
                    <a:pt x="194" y="1040"/>
                  </a:lnTo>
                  <a:lnTo>
                    <a:pt x="229" y="1087"/>
                  </a:lnTo>
                  <a:lnTo>
                    <a:pt x="270" y="1131"/>
                  </a:lnTo>
                  <a:lnTo>
                    <a:pt x="314" y="1170"/>
                  </a:lnTo>
                  <a:lnTo>
                    <a:pt x="361" y="1206"/>
                  </a:lnTo>
                  <a:lnTo>
                    <a:pt x="412" y="1236"/>
                  </a:lnTo>
                  <a:lnTo>
                    <a:pt x="465" y="1262"/>
                  </a:lnTo>
                  <a:lnTo>
                    <a:pt x="523" y="1282"/>
                  </a:lnTo>
                  <a:lnTo>
                    <a:pt x="582" y="1298"/>
                  </a:lnTo>
                  <a:lnTo>
                    <a:pt x="643" y="1307"/>
                  </a:lnTo>
                  <a:lnTo>
                    <a:pt x="707" y="1310"/>
                  </a:lnTo>
                  <a:lnTo>
                    <a:pt x="770" y="1307"/>
                  </a:lnTo>
                  <a:lnTo>
                    <a:pt x="830" y="1298"/>
                  </a:lnTo>
                  <a:lnTo>
                    <a:pt x="890" y="1282"/>
                  </a:lnTo>
                  <a:lnTo>
                    <a:pt x="947" y="1262"/>
                  </a:lnTo>
                  <a:lnTo>
                    <a:pt x="1001" y="1236"/>
                  </a:lnTo>
                  <a:lnTo>
                    <a:pt x="1051" y="1206"/>
                  </a:lnTo>
                  <a:lnTo>
                    <a:pt x="1099" y="1170"/>
                  </a:lnTo>
                  <a:lnTo>
                    <a:pt x="1143" y="1131"/>
                  </a:lnTo>
                  <a:lnTo>
                    <a:pt x="1183" y="1087"/>
                  </a:lnTo>
                  <a:lnTo>
                    <a:pt x="1218" y="1040"/>
                  </a:lnTo>
                  <a:lnTo>
                    <a:pt x="1249" y="990"/>
                  </a:lnTo>
                  <a:lnTo>
                    <a:pt x="1275" y="936"/>
                  </a:lnTo>
                  <a:lnTo>
                    <a:pt x="1296" y="881"/>
                  </a:lnTo>
                  <a:lnTo>
                    <a:pt x="1311" y="822"/>
                  </a:lnTo>
                  <a:lnTo>
                    <a:pt x="1320" y="762"/>
                  </a:lnTo>
                  <a:lnTo>
                    <a:pt x="1323" y="699"/>
                  </a:lnTo>
                  <a:lnTo>
                    <a:pt x="1320" y="636"/>
                  </a:lnTo>
                  <a:lnTo>
                    <a:pt x="1311" y="576"/>
                  </a:lnTo>
                  <a:lnTo>
                    <a:pt x="1296" y="516"/>
                  </a:lnTo>
                  <a:lnTo>
                    <a:pt x="1275" y="460"/>
                  </a:lnTo>
                  <a:lnTo>
                    <a:pt x="1249" y="407"/>
                  </a:lnTo>
                  <a:lnTo>
                    <a:pt x="1218" y="357"/>
                  </a:lnTo>
                  <a:lnTo>
                    <a:pt x="1183" y="309"/>
                  </a:lnTo>
                  <a:lnTo>
                    <a:pt x="1143" y="266"/>
                  </a:lnTo>
                  <a:lnTo>
                    <a:pt x="1099" y="226"/>
                  </a:lnTo>
                  <a:lnTo>
                    <a:pt x="1051" y="192"/>
                  </a:lnTo>
                  <a:lnTo>
                    <a:pt x="1001" y="161"/>
                  </a:lnTo>
                  <a:lnTo>
                    <a:pt x="947" y="135"/>
                  </a:lnTo>
                  <a:lnTo>
                    <a:pt x="890" y="114"/>
                  </a:lnTo>
                  <a:lnTo>
                    <a:pt x="830" y="100"/>
                  </a:lnTo>
                  <a:lnTo>
                    <a:pt x="770" y="90"/>
                  </a:lnTo>
                  <a:lnTo>
                    <a:pt x="707" y="87"/>
                  </a:lnTo>
                  <a:close/>
                  <a:moveTo>
                    <a:pt x="707" y="0"/>
                  </a:moveTo>
                  <a:lnTo>
                    <a:pt x="775" y="3"/>
                  </a:lnTo>
                  <a:lnTo>
                    <a:pt x="841" y="12"/>
                  </a:lnTo>
                  <a:lnTo>
                    <a:pt x="905" y="27"/>
                  </a:lnTo>
                  <a:lnTo>
                    <a:pt x="966" y="49"/>
                  </a:lnTo>
                  <a:lnTo>
                    <a:pt x="1024" y="74"/>
                  </a:lnTo>
                  <a:lnTo>
                    <a:pt x="1081" y="106"/>
                  </a:lnTo>
                  <a:lnTo>
                    <a:pt x="1134" y="142"/>
                  </a:lnTo>
                  <a:lnTo>
                    <a:pt x="1182" y="183"/>
                  </a:lnTo>
                  <a:lnTo>
                    <a:pt x="1227" y="227"/>
                  </a:lnTo>
                  <a:lnTo>
                    <a:pt x="1268" y="275"/>
                  </a:lnTo>
                  <a:lnTo>
                    <a:pt x="1305" y="328"/>
                  </a:lnTo>
                  <a:lnTo>
                    <a:pt x="1336" y="383"/>
                  </a:lnTo>
                  <a:lnTo>
                    <a:pt x="1363" y="442"/>
                  </a:lnTo>
                  <a:lnTo>
                    <a:pt x="1383" y="502"/>
                  </a:lnTo>
                  <a:lnTo>
                    <a:pt x="1399" y="565"/>
                  </a:lnTo>
                  <a:lnTo>
                    <a:pt x="1409" y="632"/>
                  </a:lnTo>
                  <a:lnTo>
                    <a:pt x="1412" y="699"/>
                  </a:lnTo>
                  <a:lnTo>
                    <a:pt x="1409" y="766"/>
                  </a:lnTo>
                  <a:lnTo>
                    <a:pt x="1399" y="831"/>
                  </a:lnTo>
                  <a:lnTo>
                    <a:pt x="1383" y="895"/>
                  </a:lnTo>
                  <a:lnTo>
                    <a:pt x="1363" y="956"/>
                  </a:lnTo>
                  <a:lnTo>
                    <a:pt x="1336" y="1014"/>
                  </a:lnTo>
                  <a:lnTo>
                    <a:pt x="1305" y="1069"/>
                  </a:lnTo>
                  <a:lnTo>
                    <a:pt x="1268" y="1121"/>
                  </a:lnTo>
                  <a:lnTo>
                    <a:pt x="1227" y="1170"/>
                  </a:lnTo>
                  <a:lnTo>
                    <a:pt x="1182" y="1215"/>
                  </a:lnTo>
                  <a:lnTo>
                    <a:pt x="1134" y="1255"/>
                  </a:lnTo>
                  <a:lnTo>
                    <a:pt x="1081" y="1291"/>
                  </a:lnTo>
                  <a:lnTo>
                    <a:pt x="1024" y="1322"/>
                  </a:lnTo>
                  <a:lnTo>
                    <a:pt x="966" y="1349"/>
                  </a:lnTo>
                  <a:lnTo>
                    <a:pt x="905" y="1369"/>
                  </a:lnTo>
                  <a:lnTo>
                    <a:pt x="841" y="1384"/>
                  </a:lnTo>
                  <a:lnTo>
                    <a:pt x="775" y="1395"/>
                  </a:lnTo>
                  <a:lnTo>
                    <a:pt x="707" y="1398"/>
                  </a:lnTo>
                  <a:lnTo>
                    <a:pt x="639" y="1395"/>
                  </a:lnTo>
                  <a:lnTo>
                    <a:pt x="573" y="1384"/>
                  </a:lnTo>
                  <a:lnTo>
                    <a:pt x="508" y="1369"/>
                  </a:lnTo>
                  <a:lnTo>
                    <a:pt x="447" y="1349"/>
                  </a:lnTo>
                  <a:lnTo>
                    <a:pt x="388" y="1322"/>
                  </a:lnTo>
                  <a:lnTo>
                    <a:pt x="331" y="1291"/>
                  </a:lnTo>
                  <a:lnTo>
                    <a:pt x="279" y="1255"/>
                  </a:lnTo>
                  <a:lnTo>
                    <a:pt x="230" y="1215"/>
                  </a:lnTo>
                  <a:lnTo>
                    <a:pt x="185" y="1170"/>
                  </a:lnTo>
                  <a:lnTo>
                    <a:pt x="145" y="1121"/>
                  </a:lnTo>
                  <a:lnTo>
                    <a:pt x="108" y="1069"/>
                  </a:lnTo>
                  <a:lnTo>
                    <a:pt x="77" y="1014"/>
                  </a:lnTo>
                  <a:lnTo>
                    <a:pt x="50" y="956"/>
                  </a:lnTo>
                  <a:lnTo>
                    <a:pt x="28" y="895"/>
                  </a:lnTo>
                  <a:lnTo>
                    <a:pt x="13" y="831"/>
                  </a:lnTo>
                  <a:lnTo>
                    <a:pt x="3" y="766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5"/>
                  </a:lnTo>
                  <a:lnTo>
                    <a:pt x="28" y="502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5" y="275"/>
                  </a:lnTo>
                  <a:lnTo>
                    <a:pt x="185" y="227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1" y="106"/>
                  </a:lnTo>
                  <a:lnTo>
                    <a:pt x="388" y="74"/>
                  </a:lnTo>
                  <a:lnTo>
                    <a:pt x="447" y="49"/>
                  </a:lnTo>
                  <a:lnTo>
                    <a:pt x="508" y="27"/>
                  </a:lnTo>
                  <a:lnTo>
                    <a:pt x="573" y="12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  <p:sp>
          <p:nvSpPr>
            <p:cNvPr id="39" name="Freeform 31"/>
            <p:cNvSpPr>
              <a:spLocks noEditPoints="1"/>
            </p:cNvSpPr>
            <p:nvPr/>
          </p:nvSpPr>
          <p:spPr bwMode="auto">
            <a:xfrm>
              <a:off x="13473" y="6359"/>
              <a:ext cx="403" cy="400"/>
            </a:xfrm>
            <a:custGeom>
              <a:avLst/>
              <a:gdLst>
                <a:gd name="T0" fmla="*/ 361 w 806"/>
                <a:gd name="T1" fmla="*/ 103 h 800"/>
                <a:gd name="T2" fmla="*/ 285 w 806"/>
                <a:gd name="T3" fmla="*/ 123 h 800"/>
                <a:gd name="T4" fmla="*/ 217 w 806"/>
                <a:gd name="T5" fmla="*/ 162 h 800"/>
                <a:gd name="T6" fmla="*/ 162 w 806"/>
                <a:gd name="T7" fmla="*/ 216 h 800"/>
                <a:gd name="T8" fmla="*/ 123 w 806"/>
                <a:gd name="T9" fmla="*/ 283 h 800"/>
                <a:gd name="T10" fmla="*/ 103 w 806"/>
                <a:gd name="T11" fmla="*/ 359 h 800"/>
                <a:gd name="T12" fmla="*/ 103 w 806"/>
                <a:gd name="T13" fmla="*/ 440 h 800"/>
                <a:gd name="T14" fmla="*/ 123 w 806"/>
                <a:gd name="T15" fmla="*/ 517 h 800"/>
                <a:gd name="T16" fmla="*/ 162 w 806"/>
                <a:gd name="T17" fmla="*/ 583 h 800"/>
                <a:gd name="T18" fmla="*/ 217 w 806"/>
                <a:gd name="T19" fmla="*/ 637 h 800"/>
                <a:gd name="T20" fmla="*/ 285 w 806"/>
                <a:gd name="T21" fmla="*/ 676 h 800"/>
                <a:gd name="T22" fmla="*/ 361 w 806"/>
                <a:gd name="T23" fmla="*/ 696 h 800"/>
                <a:gd name="T24" fmla="*/ 443 w 806"/>
                <a:gd name="T25" fmla="*/ 696 h 800"/>
                <a:gd name="T26" fmla="*/ 520 w 806"/>
                <a:gd name="T27" fmla="*/ 676 h 800"/>
                <a:gd name="T28" fmla="*/ 587 w 806"/>
                <a:gd name="T29" fmla="*/ 637 h 800"/>
                <a:gd name="T30" fmla="*/ 642 w 806"/>
                <a:gd name="T31" fmla="*/ 583 h 800"/>
                <a:gd name="T32" fmla="*/ 681 w 806"/>
                <a:gd name="T33" fmla="*/ 517 h 800"/>
                <a:gd name="T34" fmla="*/ 702 w 806"/>
                <a:gd name="T35" fmla="*/ 440 h 800"/>
                <a:gd name="T36" fmla="*/ 702 w 806"/>
                <a:gd name="T37" fmla="*/ 359 h 800"/>
                <a:gd name="T38" fmla="*/ 681 w 806"/>
                <a:gd name="T39" fmla="*/ 283 h 800"/>
                <a:gd name="T40" fmla="*/ 642 w 806"/>
                <a:gd name="T41" fmla="*/ 216 h 800"/>
                <a:gd name="T42" fmla="*/ 587 w 806"/>
                <a:gd name="T43" fmla="*/ 162 h 800"/>
                <a:gd name="T44" fmla="*/ 520 w 806"/>
                <a:gd name="T45" fmla="*/ 123 h 800"/>
                <a:gd name="T46" fmla="*/ 443 w 806"/>
                <a:gd name="T47" fmla="*/ 103 h 800"/>
                <a:gd name="T48" fmla="*/ 403 w 806"/>
                <a:gd name="T49" fmla="*/ 0 h 800"/>
                <a:gd name="T50" fmla="*/ 502 w 806"/>
                <a:gd name="T51" fmla="*/ 12 h 800"/>
                <a:gd name="T52" fmla="*/ 591 w 806"/>
                <a:gd name="T53" fmla="*/ 47 h 800"/>
                <a:gd name="T54" fmla="*/ 670 w 806"/>
                <a:gd name="T55" fmla="*/ 101 h 800"/>
                <a:gd name="T56" fmla="*/ 734 w 806"/>
                <a:gd name="T57" fmla="*/ 171 h 800"/>
                <a:gd name="T58" fmla="*/ 778 w 806"/>
                <a:gd name="T59" fmla="*/ 255 h 800"/>
                <a:gd name="T60" fmla="*/ 803 w 806"/>
                <a:gd name="T61" fmla="*/ 349 h 800"/>
                <a:gd name="T62" fmla="*/ 803 w 806"/>
                <a:gd name="T63" fmla="*/ 450 h 800"/>
                <a:gd name="T64" fmla="*/ 778 w 806"/>
                <a:gd name="T65" fmla="*/ 544 h 800"/>
                <a:gd name="T66" fmla="*/ 734 w 806"/>
                <a:gd name="T67" fmla="*/ 628 h 800"/>
                <a:gd name="T68" fmla="*/ 670 w 806"/>
                <a:gd name="T69" fmla="*/ 698 h 800"/>
                <a:gd name="T70" fmla="*/ 591 w 806"/>
                <a:gd name="T71" fmla="*/ 753 h 800"/>
                <a:gd name="T72" fmla="*/ 502 w 806"/>
                <a:gd name="T73" fmla="*/ 787 h 800"/>
                <a:gd name="T74" fmla="*/ 403 w 806"/>
                <a:gd name="T75" fmla="*/ 800 h 800"/>
                <a:gd name="T76" fmla="*/ 303 w 806"/>
                <a:gd name="T77" fmla="*/ 787 h 800"/>
                <a:gd name="T78" fmla="*/ 213 w 806"/>
                <a:gd name="T79" fmla="*/ 753 h 800"/>
                <a:gd name="T80" fmla="*/ 135 w 806"/>
                <a:gd name="T81" fmla="*/ 698 h 800"/>
                <a:gd name="T82" fmla="*/ 72 w 806"/>
                <a:gd name="T83" fmla="*/ 628 h 800"/>
                <a:gd name="T84" fmla="*/ 26 w 806"/>
                <a:gd name="T85" fmla="*/ 544 h 800"/>
                <a:gd name="T86" fmla="*/ 3 w 806"/>
                <a:gd name="T87" fmla="*/ 450 h 800"/>
                <a:gd name="T88" fmla="*/ 3 w 806"/>
                <a:gd name="T89" fmla="*/ 349 h 800"/>
                <a:gd name="T90" fmla="*/ 26 w 806"/>
                <a:gd name="T91" fmla="*/ 255 h 800"/>
                <a:gd name="T92" fmla="*/ 72 w 806"/>
                <a:gd name="T93" fmla="*/ 171 h 800"/>
                <a:gd name="T94" fmla="*/ 135 w 806"/>
                <a:gd name="T95" fmla="*/ 101 h 800"/>
                <a:gd name="T96" fmla="*/ 213 w 806"/>
                <a:gd name="T97" fmla="*/ 47 h 800"/>
                <a:gd name="T98" fmla="*/ 303 w 806"/>
                <a:gd name="T99" fmla="*/ 12 h 800"/>
                <a:gd name="T100" fmla="*/ 403 w 806"/>
                <a:gd name="T10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800">
                  <a:moveTo>
                    <a:pt x="403" y="100"/>
                  </a:moveTo>
                  <a:lnTo>
                    <a:pt x="361" y="103"/>
                  </a:lnTo>
                  <a:lnTo>
                    <a:pt x="322" y="110"/>
                  </a:lnTo>
                  <a:lnTo>
                    <a:pt x="285" y="123"/>
                  </a:lnTo>
                  <a:lnTo>
                    <a:pt x="250" y="141"/>
                  </a:lnTo>
                  <a:lnTo>
                    <a:pt x="217" y="162"/>
                  </a:lnTo>
                  <a:lnTo>
                    <a:pt x="188" y="188"/>
                  </a:lnTo>
                  <a:lnTo>
                    <a:pt x="162" y="216"/>
                  </a:lnTo>
                  <a:lnTo>
                    <a:pt x="141" y="248"/>
                  </a:lnTo>
                  <a:lnTo>
                    <a:pt x="123" y="283"/>
                  </a:lnTo>
                  <a:lnTo>
                    <a:pt x="110" y="321"/>
                  </a:lnTo>
                  <a:lnTo>
                    <a:pt x="103" y="359"/>
                  </a:lnTo>
                  <a:lnTo>
                    <a:pt x="100" y="400"/>
                  </a:lnTo>
                  <a:lnTo>
                    <a:pt x="103" y="440"/>
                  </a:lnTo>
                  <a:lnTo>
                    <a:pt x="110" y="479"/>
                  </a:lnTo>
                  <a:lnTo>
                    <a:pt x="123" y="517"/>
                  </a:lnTo>
                  <a:lnTo>
                    <a:pt x="141" y="550"/>
                  </a:lnTo>
                  <a:lnTo>
                    <a:pt x="162" y="583"/>
                  </a:lnTo>
                  <a:lnTo>
                    <a:pt x="188" y="612"/>
                  </a:lnTo>
                  <a:lnTo>
                    <a:pt x="217" y="637"/>
                  </a:lnTo>
                  <a:lnTo>
                    <a:pt x="250" y="659"/>
                  </a:lnTo>
                  <a:lnTo>
                    <a:pt x="285" y="676"/>
                  </a:lnTo>
                  <a:lnTo>
                    <a:pt x="322" y="688"/>
                  </a:lnTo>
                  <a:lnTo>
                    <a:pt x="361" y="696"/>
                  </a:lnTo>
                  <a:lnTo>
                    <a:pt x="403" y="699"/>
                  </a:lnTo>
                  <a:lnTo>
                    <a:pt x="443" y="696"/>
                  </a:lnTo>
                  <a:lnTo>
                    <a:pt x="483" y="688"/>
                  </a:lnTo>
                  <a:lnTo>
                    <a:pt x="520" y="676"/>
                  </a:lnTo>
                  <a:lnTo>
                    <a:pt x="555" y="659"/>
                  </a:lnTo>
                  <a:lnTo>
                    <a:pt x="587" y="637"/>
                  </a:lnTo>
                  <a:lnTo>
                    <a:pt x="616" y="612"/>
                  </a:lnTo>
                  <a:lnTo>
                    <a:pt x="642" y="583"/>
                  </a:lnTo>
                  <a:lnTo>
                    <a:pt x="664" y="550"/>
                  </a:lnTo>
                  <a:lnTo>
                    <a:pt x="681" y="517"/>
                  </a:lnTo>
                  <a:lnTo>
                    <a:pt x="694" y="479"/>
                  </a:lnTo>
                  <a:lnTo>
                    <a:pt x="702" y="440"/>
                  </a:lnTo>
                  <a:lnTo>
                    <a:pt x="705" y="400"/>
                  </a:lnTo>
                  <a:lnTo>
                    <a:pt x="702" y="359"/>
                  </a:lnTo>
                  <a:lnTo>
                    <a:pt x="694" y="321"/>
                  </a:lnTo>
                  <a:lnTo>
                    <a:pt x="681" y="283"/>
                  </a:lnTo>
                  <a:lnTo>
                    <a:pt x="664" y="248"/>
                  </a:lnTo>
                  <a:lnTo>
                    <a:pt x="642" y="216"/>
                  </a:lnTo>
                  <a:lnTo>
                    <a:pt x="616" y="188"/>
                  </a:lnTo>
                  <a:lnTo>
                    <a:pt x="587" y="162"/>
                  </a:lnTo>
                  <a:lnTo>
                    <a:pt x="555" y="141"/>
                  </a:lnTo>
                  <a:lnTo>
                    <a:pt x="520" y="123"/>
                  </a:lnTo>
                  <a:lnTo>
                    <a:pt x="483" y="110"/>
                  </a:lnTo>
                  <a:lnTo>
                    <a:pt x="443" y="103"/>
                  </a:lnTo>
                  <a:lnTo>
                    <a:pt x="403" y="100"/>
                  </a:lnTo>
                  <a:close/>
                  <a:moveTo>
                    <a:pt x="403" y="0"/>
                  </a:moveTo>
                  <a:lnTo>
                    <a:pt x="453" y="3"/>
                  </a:lnTo>
                  <a:lnTo>
                    <a:pt x="502" y="12"/>
                  </a:lnTo>
                  <a:lnTo>
                    <a:pt x="548" y="26"/>
                  </a:lnTo>
                  <a:lnTo>
                    <a:pt x="591" y="47"/>
                  </a:lnTo>
                  <a:lnTo>
                    <a:pt x="633" y="71"/>
                  </a:lnTo>
                  <a:lnTo>
                    <a:pt x="670" y="101"/>
                  </a:lnTo>
                  <a:lnTo>
                    <a:pt x="704" y="134"/>
                  </a:lnTo>
                  <a:lnTo>
                    <a:pt x="734" y="171"/>
                  </a:lnTo>
                  <a:lnTo>
                    <a:pt x="758" y="211"/>
                  </a:lnTo>
                  <a:lnTo>
                    <a:pt x="778" y="255"/>
                  </a:lnTo>
                  <a:lnTo>
                    <a:pt x="794" y="301"/>
                  </a:lnTo>
                  <a:lnTo>
                    <a:pt x="803" y="349"/>
                  </a:lnTo>
                  <a:lnTo>
                    <a:pt x="806" y="400"/>
                  </a:lnTo>
                  <a:lnTo>
                    <a:pt x="803" y="450"/>
                  </a:lnTo>
                  <a:lnTo>
                    <a:pt x="794" y="498"/>
                  </a:lnTo>
                  <a:lnTo>
                    <a:pt x="778" y="544"/>
                  </a:lnTo>
                  <a:lnTo>
                    <a:pt x="758" y="587"/>
                  </a:lnTo>
                  <a:lnTo>
                    <a:pt x="734" y="628"/>
                  </a:lnTo>
                  <a:lnTo>
                    <a:pt x="704" y="665"/>
                  </a:lnTo>
                  <a:lnTo>
                    <a:pt x="670" y="698"/>
                  </a:lnTo>
                  <a:lnTo>
                    <a:pt x="633" y="727"/>
                  </a:lnTo>
                  <a:lnTo>
                    <a:pt x="591" y="753"/>
                  </a:lnTo>
                  <a:lnTo>
                    <a:pt x="548" y="772"/>
                  </a:lnTo>
                  <a:lnTo>
                    <a:pt x="502" y="787"/>
                  </a:lnTo>
                  <a:lnTo>
                    <a:pt x="453" y="796"/>
                  </a:lnTo>
                  <a:lnTo>
                    <a:pt x="403" y="800"/>
                  </a:lnTo>
                  <a:lnTo>
                    <a:pt x="352" y="796"/>
                  </a:lnTo>
                  <a:lnTo>
                    <a:pt x="303" y="787"/>
                  </a:lnTo>
                  <a:lnTo>
                    <a:pt x="256" y="772"/>
                  </a:lnTo>
                  <a:lnTo>
                    <a:pt x="213" y="753"/>
                  </a:lnTo>
                  <a:lnTo>
                    <a:pt x="172" y="727"/>
                  </a:lnTo>
                  <a:lnTo>
                    <a:pt x="135" y="698"/>
                  </a:lnTo>
                  <a:lnTo>
                    <a:pt x="101" y="665"/>
                  </a:lnTo>
                  <a:lnTo>
                    <a:pt x="72" y="628"/>
                  </a:lnTo>
                  <a:lnTo>
                    <a:pt x="46" y="587"/>
                  </a:lnTo>
                  <a:lnTo>
                    <a:pt x="26" y="544"/>
                  </a:lnTo>
                  <a:lnTo>
                    <a:pt x="12" y="498"/>
                  </a:lnTo>
                  <a:lnTo>
                    <a:pt x="3" y="45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6" y="255"/>
                  </a:lnTo>
                  <a:lnTo>
                    <a:pt x="46" y="211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5" y="101"/>
                  </a:lnTo>
                  <a:lnTo>
                    <a:pt x="172" y="71"/>
                  </a:lnTo>
                  <a:lnTo>
                    <a:pt x="213" y="47"/>
                  </a:lnTo>
                  <a:lnTo>
                    <a:pt x="256" y="26"/>
                  </a:lnTo>
                  <a:lnTo>
                    <a:pt x="303" y="12"/>
                  </a:lnTo>
                  <a:lnTo>
                    <a:pt x="352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/>
            </a:p>
          </p:txBody>
        </p:sp>
      </p:grpSp>
      <p:sp>
        <p:nvSpPr>
          <p:cNvPr id="40" name="Textbox 1"/>
          <p:cNvSpPr/>
          <p:nvPr/>
        </p:nvSpPr>
        <p:spPr>
          <a:xfrm>
            <a:off x="541941" y="1542610"/>
            <a:ext cx="5264974" cy="89146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点击输入本栏的具体文字，简明扼要的说明分项内容，此为概念图解</a:t>
            </a:r>
            <a:r>
              <a:rPr lang="zh-CN" altLang="en-US" sz="1000" spc="300" dirty="0" smtClean="0">
                <a:solidFill>
                  <a:schemeClr val="bg1"/>
                </a:solidFill>
                <a:latin typeface="Source Sans Pro" panose="020B0503030403020204" pitchFamily="34" charset="0"/>
              </a:rPr>
              <a:t>。</a:t>
            </a:r>
            <a:endParaRPr lang="en-US" altLang="zh-CN" sz="1000" spc="300" dirty="0" smtClean="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41" name="51 Rectángulo"/>
          <p:cNvSpPr/>
          <p:nvPr/>
        </p:nvSpPr>
        <p:spPr>
          <a:xfrm>
            <a:off x="6333702" y="1542610"/>
            <a:ext cx="526497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点击输入本栏的具体文字，简明扼要的说明分项内容，此为概念图解</a:t>
            </a:r>
            <a:r>
              <a:rPr lang="zh-CN" altLang="en-US" sz="1000" spc="300" dirty="0" smtClean="0">
                <a:solidFill>
                  <a:schemeClr val="bg1"/>
                </a:solidFill>
                <a:latin typeface="Source Sans Pro" panose="020B0503030403020204" pitchFamily="34" charset="0"/>
              </a:rPr>
              <a:t>。</a:t>
            </a:r>
            <a:endParaRPr lang="en-US" altLang="zh-CN" sz="1000" spc="300" dirty="0" smtClean="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345621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350"/>
                            </p:stCondLst>
                            <p:childTnLst>
                              <p:par>
                                <p:cTn id="6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32" grpId="0" animBg="1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1"/>
          <a:stretch/>
        </p:blipFill>
        <p:spPr>
          <a:xfrm flipH="1">
            <a:off x="0" y="0"/>
            <a:ext cx="2162629" cy="685515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11" r="64232"/>
          <a:stretch/>
        </p:blipFill>
        <p:spPr>
          <a:xfrm flipH="1">
            <a:off x="8734047" y="5660572"/>
            <a:ext cx="3457951" cy="121051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705453" y="2693798"/>
            <a:ext cx="6873213" cy="938719"/>
            <a:chOff x="692537" y="354469"/>
            <a:chExt cx="6873204" cy="938720"/>
          </a:xfrm>
        </p:grpSpPr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3709562" y="844198"/>
              <a:ext cx="3856179" cy="3539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2000" spc="4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PREPARATION</a:t>
              </a:r>
              <a:endParaRPr lang="en-CA" sz="2000" spc="4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92537" y="354469"/>
              <a:ext cx="3172660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5500" b="1" spc="3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教学准备</a:t>
              </a:r>
              <a:endParaRPr lang="en-CA" altLang="zh-CN" sz="5500" b="1" spc="3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155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31 Rectángulo"/>
          <p:cNvSpPr/>
          <p:nvPr/>
        </p:nvSpPr>
        <p:spPr>
          <a:xfrm>
            <a:off x="37456" y="0"/>
            <a:ext cx="3056510" cy="6877048"/>
          </a:xfrm>
          <a:custGeom>
            <a:avLst/>
            <a:gdLst>
              <a:gd name="connsiteX0" fmla="*/ 0 w 6094677"/>
              <a:gd name="connsiteY0" fmla="*/ 0 h 13717588"/>
              <a:gd name="connsiteX1" fmla="*/ 6094677 w 6094677"/>
              <a:gd name="connsiteY1" fmla="*/ 0 h 13717588"/>
              <a:gd name="connsiteX2" fmla="*/ 6094677 w 6094677"/>
              <a:gd name="connsiteY2" fmla="*/ 13717588 h 13717588"/>
              <a:gd name="connsiteX3" fmla="*/ 0 w 6094677"/>
              <a:gd name="connsiteY3" fmla="*/ 13717588 h 13717588"/>
              <a:gd name="connsiteX4" fmla="*/ 0 w 6094677"/>
              <a:gd name="connsiteY4" fmla="*/ 0 h 13717588"/>
              <a:gd name="connsiteX0" fmla="*/ 1323 w 6096000"/>
              <a:gd name="connsiteY0" fmla="*/ 0 h 13736638"/>
              <a:gd name="connsiteX1" fmla="*/ 6096000 w 6096000"/>
              <a:gd name="connsiteY1" fmla="*/ 0 h 13736638"/>
              <a:gd name="connsiteX2" fmla="*/ 0 w 6096000"/>
              <a:gd name="connsiteY2" fmla="*/ 13736638 h 13736638"/>
              <a:gd name="connsiteX3" fmla="*/ 1323 w 6096000"/>
              <a:gd name="connsiteY3" fmla="*/ 13717588 h 13736638"/>
              <a:gd name="connsiteX4" fmla="*/ 1323 w 6096000"/>
              <a:gd name="connsiteY4" fmla="*/ 0 h 13736638"/>
              <a:gd name="connsiteX0" fmla="*/ 1323 w 6096000"/>
              <a:gd name="connsiteY0" fmla="*/ 0 h 13736638"/>
              <a:gd name="connsiteX1" fmla="*/ 6096000 w 6096000"/>
              <a:gd name="connsiteY1" fmla="*/ 0 h 13736638"/>
              <a:gd name="connsiteX2" fmla="*/ 0 w 6096000"/>
              <a:gd name="connsiteY2" fmla="*/ 13736638 h 13736638"/>
              <a:gd name="connsiteX3" fmla="*/ 1277673 w 6096000"/>
              <a:gd name="connsiteY3" fmla="*/ 13698538 h 13736638"/>
              <a:gd name="connsiteX4" fmla="*/ 1323 w 6096000"/>
              <a:gd name="connsiteY4" fmla="*/ 0 h 13736638"/>
              <a:gd name="connsiteX0" fmla="*/ 457200 w 6551877"/>
              <a:gd name="connsiteY0" fmla="*/ 0 h 13736638"/>
              <a:gd name="connsiteX1" fmla="*/ 6551877 w 6551877"/>
              <a:gd name="connsiteY1" fmla="*/ 0 h 13736638"/>
              <a:gd name="connsiteX2" fmla="*/ 455877 w 6551877"/>
              <a:gd name="connsiteY2" fmla="*/ 13736638 h 13736638"/>
              <a:gd name="connsiteX3" fmla="*/ 0 w 6551877"/>
              <a:gd name="connsiteY3" fmla="*/ 13622338 h 13736638"/>
              <a:gd name="connsiteX4" fmla="*/ 457200 w 6551877"/>
              <a:gd name="connsiteY4" fmla="*/ 0 h 13736638"/>
              <a:gd name="connsiteX0" fmla="*/ 457200 w 6551877"/>
              <a:gd name="connsiteY0" fmla="*/ 0 h 13736638"/>
              <a:gd name="connsiteX1" fmla="*/ 6551877 w 6551877"/>
              <a:gd name="connsiteY1" fmla="*/ 0 h 13736638"/>
              <a:gd name="connsiteX2" fmla="*/ 3637227 w 6551877"/>
              <a:gd name="connsiteY2" fmla="*/ 13736638 h 13736638"/>
              <a:gd name="connsiteX3" fmla="*/ 0 w 6551877"/>
              <a:gd name="connsiteY3" fmla="*/ 13622338 h 13736638"/>
              <a:gd name="connsiteX4" fmla="*/ 457200 w 6551877"/>
              <a:gd name="connsiteY4" fmla="*/ 0 h 13736638"/>
              <a:gd name="connsiteX0" fmla="*/ 0 w 6094677"/>
              <a:gd name="connsiteY0" fmla="*/ 0 h 13755688"/>
              <a:gd name="connsiteX1" fmla="*/ 6094677 w 6094677"/>
              <a:gd name="connsiteY1" fmla="*/ 0 h 13755688"/>
              <a:gd name="connsiteX2" fmla="*/ 3180027 w 6094677"/>
              <a:gd name="connsiteY2" fmla="*/ 13736638 h 13755688"/>
              <a:gd name="connsiteX3" fmla="*/ 609600 w 6094677"/>
              <a:gd name="connsiteY3" fmla="*/ 13755688 h 13755688"/>
              <a:gd name="connsiteX4" fmla="*/ 0 w 6094677"/>
              <a:gd name="connsiteY4" fmla="*/ 0 h 13755688"/>
              <a:gd name="connsiteX0" fmla="*/ 19050 w 6113727"/>
              <a:gd name="connsiteY0" fmla="*/ 0 h 13755688"/>
              <a:gd name="connsiteX1" fmla="*/ 6113727 w 6113727"/>
              <a:gd name="connsiteY1" fmla="*/ 0 h 13755688"/>
              <a:gd name="connsiteX2" fmla="*/ 3199077 w 6113727"/>
              <a:gd name="connsiteY2" fmla="*/ 13736638 h 13755688"/>
              <a:gd name="connsiteX3" fmla="*/ 0 w 6113727"/>
              <a:gd name="connsiteY3" fmla="*/ 13755688 h 13755688"/>
              <a:gd name="connsiteX4" fmla="*/ 19050 w 6113727"/>
              <a:gd name="connsiteY4" fmla="*/ 0 h 13755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3727" h="13755688">
                <a:moveTo>
                  <a:pt x="19050" y="0"/>
                </a:moveTo>
                <a:lnTo>
                  <a:pt x="6113727" y="0"/>
                </a:lnTo>
                <a:lnTo>
                  <a:pt x="3199077" y="13736638"/>
                </a:lnTo>
                <a:lnTo>
                  <a:pt x="0" y="13755688"/>
                </a:lnTo>
                <a:lnTo>
                  <a:pt x="1905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3" name="Marcador de texto 4"/>
          <p:cNvSpPr txBox="1">
            <a:spLocks/>
          </p:cNvSpPr>
          <p:nvPr/>
        </p:nvSpPr>
        <p:spPr>
          <a:xfrm>
            <a:off x="2774540" y="5151799"/>
            <a:ext cx="1953628" cy="889137"/>
          </a:xfrm>
          <a:prstGeom prst="rect">
            <a:avLst/>
          </a:prstGeom>
        </p:spPr>
        <p:txBody>
          <a:bodyPr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080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1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2012-13</a:t>
            </a:r>
          </a:p>
          <a:p>
            <a:pPr indent="-276737" algn="ctr" defTabSz="1208049">
              <a:lnSpc>
                <a:spcPct val="120000"/>
              </a:lnSpc>
              <a:spcBef>
                <a:spcPts val="0"/>
              </a:spcBef>
            </a:pPr>
            <a:r>
              <a:rPr lang="zh-CN" altLang="en-US" sz="900" b="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900" b="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900" b="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点击输入本栏的具体文字，简明扼要的说明分项内容，此为概念图解</a:t>
            </a:r>
            <a:r>
              <a:rPr lang="zh-CN" altLang="en-US" sz="900" b="0" dirty="0">
                <a:solidFill>
                  <a:schemeClr val="bg1"/>
                </a:solidFill>
                <a:latin typeface="Source Sans Pro" panose="020B0503030403020204" pitchFamily="34" charset="0"/>
              </a:rPr>
              <a:t>。</a:t>
            </a:r>
            <a:endParaRPr lang="es-ES" sz="900" b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4" name="Marcador de texto 4"/>
          <p:cNvSpPr txBox="1">
            <a:spLocks/>
          </p:cNvSpPr>
          <p:nvPr/>
        </p:nvSpPr>
        <p:spPr>
          <a:xfrm>
            <a:off x="5067757" y="5217351"/>
            <a:ext cx="1953628" cy="889137"/>
          </a:xfrm>
          <a:prstGeom prst="rect">
            <a:avLst/>
          </a:prstGeom>
        </p:spPr>
        <p:txBody>
          <a:bodyPr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080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1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2013-14</a:t>
            </a:r>
          </a:p>
          <a:p>
            <a:pPr indent="-276737" algn="ctr" defTabSz="1208049">
              <a:lnSpc>
                <a:spcPct val="120000"/>
              </a:lnSpc>
              <a:spcBef>
                <a:spcPts val="0"/>
              </a:spcBef>
            </a:pPr>
            <a:r>
              <a:rPr lang="zh-CN" altLang="en-US" sz="900" b="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900" b="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900" b="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s-ES" sz="900" b="0" spc="30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5" name="Marcador de texto 4"/>
          <p:cNvSpPr txBox="1">
            <a:spLocks/>
          </p:cNvSpPr>
          <p:nvPr/>
        </p:nvSpPr>
        <p:spPr>
          <a:xfrm>
            <a:off x="7360975" y="5217351"/>
            <a:ext cx="1953628" cy="889137"/>
          </a:xfrm>
          <a:prstGeom prst="rect">
            <a:avLst/>
          </a:prstGeom>
        </p:spPr>
        <p:txBody>
          <a:bodyPr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080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1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2014-15</a:t>
            </a:r>
          </a:p>
          <a:p>
            <a:pPr indent="-276737" algn="ctr" defTabSz="1208049">
              <a:lnSpc>
                <a:spcPct val="120000"/>
              </a:lnSpc>
              <a:spcBef>
                <a:spcPts val="0"/>
              </a:spcBef>
            </a:pPr>
            <a:r>
              <a:rPr lang="zh-CN" altLang="en-US" sz="900" b="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900" b="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900" b="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s-ES" sz="900" b="0" spc="30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6" name="31 Rectángulo"/>
          <p:cNvSpPr/>
          <p:nvPr/>
        </p:nvSpPr>
        <p:spPr>
          <a:xfrm>
            <a:off x="-18740" y="0"/>
            <a:ext cx="3066034" cy="6877048"/>
          </a:xfrm>
          <a:custGeom>
            <a:avLst/>
            <a:gdLst>
              <a:gd name="connsiteX0" fmla="*/ 0 w 6094677"/>
              <a:gd name="connsiteY0" fmla="*/ 0 h 13717588"/>
              <a:gd name="connsiteX1" fmla="*/ 6094677 w 6094677"/>
              <a:gd name="connsiteY1" fmla="*/ 0 h 13717588"/>
              <a:gd name="connsiteX2" fmla="*/ 6094677 w 6094677"/>
              <a:gd name="connsiteY2" fmla="*/ 13717588 h 13717588"/>
              <a:gd name="connsiteX3" fmla="*/ 0 w 6094677"/>
              <a:gd name="connsiteY3" fmla="*/ 13717588 h 13717588"/>
              <a:gd name="connsiteX4" fmla="*/ 0 w 6094677"/>
              <a:gd name="connsiteY4" fmla="*/ 0 h 13717588"/>
              <a:gd name="connsiteX0" fmla="*/ 1323 w 6096000"/>
              <a:gd name="connsiteY0" fmla="*/ 0 h 13736638"/>
              <a:gd name="connsiteX1" fmla="*/ 6096000 w 6096000"/>
              <a:gd name="connsiteY1" fmla="*/ 0 h 13736638"/>
              <a:gd name="connsiteX2" fmla="*/ 0 w 6096000"/>
              <a:gd name="connsiteY2" fmla="*/ 13736638 h 13736638"/>
              <a:gd name="connsiteX3" fmla="*/ 1323 w 6096000"/>
              <a:gd name="connsiteY3" fmla="*/ 13717588 h 13736638"/>
              <a:gd name="connsiteX4" fmla="*/ 1323 w 6096000"/>
              <a:gd name="connsiteY4" fmla="*/ 0 h 13736638"/>
              <a:gd name="connsiteX0" fmla="*/ 1323 w 6096000"/>
              <a:gd name="connsiteY0" fmla="*/ 0 h 13736638"/>
              <a:gd name="connsiteX1" fmla="*/ 6096000 w 6096000"/>
              <a:gd name="connsiteY1" fmla="*/ 0 h 13736638"/>
              <a:gd name="connsiteX2" fmla="*/ 0 w 6096000"/>
              <a:gd name="connsiteY2" fmla="*/ 13736638 h 13736638"/>
              <a:gd name="connsiteX3" fmla="*/ 1277673 w 6096000"/>
              <a:gd name="connsiteY3" fmla="*/ 13698538 h 13736638"/>
              <a:gd name="connsiteX4" fmla="*/ 1323 w 6096000"/>
              <a:gd name="connsiteY4" fmla="*/ 0 h 13736638"/>
              <a:gd name="connsiteX0" fmla="*/ 457200 w 6551877"/>
              <a:gd name="connsiteY0" fmla="*/ 0 h 13736638"/>
              <a:gd name="connsiteX1" fmla="*/ 6551877 w 6551877"/>
              <a:gd name="connsiteY1" fmla="*/ 0 h 13736638"/>
              <a:gd name="connsiteX2" fmla="*/ 455877 w 6551877"/>
              <a:gd name="connsiteY2" fmla="*/ 13736638 h 13736638"/>
              <a:gd name="connsiteX3" fmla="*/ 0 w 6551877"/>
              <a:gd name="connsiteY3" fmla="*/ 13622338 h 13736638"/>
              <a:gd name="connsiteX4" fmla="*/ 457200 w 6551877"/>
              <a:gd name="connsiteY4" fmla="*/ 0 h 13736638"/>
              <a:gd name="connsiteX0" fmla="*/ 457200 w 6551877"/>
              <a:gd name="connsiteY0" fmla="*/ 0 h 13736638"/>
              <a:gd name="connsiteX1" fmla="*/ 6551877 w 6551877"/>
              <a:gd name="connsiteY1" fmla="*/ 0 h 13736638"/>
              <a:gd name="connsiteX2" fmla="*/ 3637227 w 6551877"/>
              <a:gd name="connsiteY2" fmla="*/ 13736638 h 13736638"/>
              <a:gd name="connsiteX3" fmla="*/ 0 w 6551877"/>
              <a:gd name="connsiteY3" fmla="*/ 13622338 h 13736638"/>
              <a:gd name="connsiteX4" fmla="*/ 457200 w 6551877"/>
              <a:gd name="connsiteY4" fmla="*/ 0 h 13736638"/>
              <a:gd name="connsiteX0" fmla="*/ 0 w 6094677"/>
              <a:gd name="connsiteY0" fmla="*/ 0 h 13755688"/>
              <a:gd name="connsiteX1" fmla="*/ 6094677 w 6094677"/>
              <a:gd name="connsiteY1" fmla="*/ 0 h 13755688"/>
              <a:gd name="connsiteX2" fmla="*/ 3180027 w 6094677"/>
              <a:gd name="connsiteY2" fmla="*/ 13736638 h 13755688"/>
              <a:gd name="connsiteX3" fmla="*/ 609600 w 6094677"/>
              <a:gd name="connsiteY3" fmla="*/ 13755688 h 13755688"/>
              <a:gd name="connsiteX4" fmla="*/ 0 w 6094677"/>
              <a:gd name="connsiteY4" fmla="*/ 0 h 13755688"/>
              <a:gd name="connsiteX0" fmla="*/ 19050 w 6113727"/>
              <a:gd name="connsiteY0" fmla="*/ 0 h 13755688"/>
              <a:gd name="connsiteX1" fmla="*/ 6113727 w 6113727"/>
              <a:gd name="connsiteY1" fmla="*/ 0 h 13755688"/>
              <a:gd name="connsiteX2" fmla="*/ 3199077 w 6113727"/>
              <a:gd name="connsiteY2" fmla="*/ 13736638 h 13755688"/>
              <a:gd name="connsiteX3" fmla="*/ 0 w 6113727"/>
              <a:gd name="connsiteY3" fmla="*/ 13755688 h 13755688"/>
              <a:gd name="connsiteX4" fmla="*/ 19050 w 6113727"/>
              <a:gd name="connsiteY4" fmla="*/ 0 h 13755688"/>
              <a:gd name="connsiteX0" fmla="*/ 0 w 6132777"/>
              <a:gd name="connsiteY0" fmla="*/ 0 h 13755688"/>
              <a:gd name="connsiteX1" fmla="*/ 6132777 w 6132777"/>
              <a:gd name="connsiteY1" fmla="*/ 0 h 13755688"/>
              <a:gd name="connsiteX2" fmla="*/ 3218127 w 6132777"/>
              <a:gd name="connsiteY2" fmla="*/ 13736638 h 13755688"/>
              <a:gd name="connsiteX3" fmla="*/ 19050 w 6132777"/>
              <a:gd name="connsiteY3" fmla="*/ 13755688 h 13755688"/>
              <a:gd name="connsiteX4" fmla="*/ 0 w 6132777"/>
              <a:gd name="connsiteY4" fmla="*/ 0 h 13755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2777" h="13755688">
                <a:moveTo>
                  <a:pt x="0" y="0"/>
                </a:moveTo>
                <a:lnTo>
                  <a:pt x="6132777" y="0"/>
                </a:lnTo>
                <a:lnTo>
                  <a:pt x="3218127" y="13736638"/>
                </a:lnTo>
                <a:lnTo>
                  <a:pt x="19050" y="1375568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96000">
                <a:schemeClr val="accent6"/>
              </a:gs>
              <a:gs pos="66000">
                <a:schemeClr val="accent6">
                  <a:lumMod val="75000"/>
                </a:schemeClr>
              </a:gs>
              <a:gs pos="14000">
                <a:schemeClr val="accent6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7" name="Oval 26"/>
          <p:cNvSpPr>
            <a:spLocks noChangeAspect="1"/>
          </p:cNvSpPr>
          <p:nvPr/>
        </p:nvSpPr>
        <p:spPr>
          <a:xfrm>
            <a:off x="2134337" y="2505777"/>
            <a:ext cx="645487" cy="645487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2012</a:t>
            </a:r>
          </a:p>
        </p:txBody>
      </p:sp>
      <p:sp>
        <p:nvSpPr>
          <p:cNvPr id="18" name="Oval 26"/>
          <p:cNvSpPr>
            <a:spLocks noChangeAspect="1"/>
          </p:cNvSpPr>
          <p:nvPr/>
        </p:nvSpPr>
        <p:spPr>
          <a:xfrm>
            <a:off x="1931838" y="3451015"/>
            <a:ext cx="645487" cy="645487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2013</a:t>
            </a:r>
          </a:p>
        </p:txBody>
      </p:sp>
      <p:sp>
        <p:nvSpPr>
          <p:cNvPr id="19" name="Oval 26"/>
          <p:cNvSpPr>
            <a:spLocks noChangeAspect="1"/>
          </p:cNvSpPr>
          <p:nvPr/>
        </p:nvSpPr>
        <p:spPr>
          <a:xfrm>
            <a:off x="1706839" y="4396253"/>
            <a:ext cx="645487" cy="645487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2014</a:t>
            </a:r>
          </a:p>
        </p:txBody>
      </p:sp>
      <p:sp>
        <p:nvSpPr>
          <p:cNvPr id="20" name="Textbox 1"/>
          <p:cNvSpPr/>
          <p:nvPr/>
        </p:nvSpPr>
        <p:spPr>
          <a:xfrm>
            <a:off x="2911062" y="1349128"/>
            <a:ext cx="8584591" cy="910912"/>
          </a:xfrm>
          <a:prstGeom prst="rect">
            <a:avLst/>
          </a:prstGeom>
        </p:spPr>
        <p:txBody>
          <a:bodyPr wrap="square" lIns="121052" tIns="60526" rIns="121052" bIns="60526">
            <a:spAutoFit/>
          </a:bodyPr>
          <a:lstStyle/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zh-CN" altLang="en-US" sz="2500" b="1" spc="300" dirty="0">
                <a:solidFill>
                  <a:schemeClr val="bg1"/>
                </a:solidFill>
                <a:latin typeface="+mj-ea"/>
                <a:ea typeface="+mj-ea"/>
                <a:cs typeface="Open Sans Extrabold" panose="020B0906030804020204" pitchFamily="34" charset="0"/>
              </a:rPr>
              <a:t>输入你的标题</a:t>
            </a:r>
          </a:p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zh-CN" altLang="en-US" sz="1200" spc="300" dirty="0">
                <a:solidFill>
                  <a:schemeClr val="bg1"/>
                </a:solidFill>
                <a:latin typeface="+mj-ea"/>
                <a:ea typeface="+mj-ea"/>
                <a:cs typeface="Open Sans Extrabold" panose="020B0906030804020204" pitchFamily="34" charset="0"/>
              </a:rPr>
              <a:t>详细内容</a:t>
            </a:r>
            <a:r>
              <a:rPr lang="en-US" altLang="zh-CN" sz="1200" spc="300" dirty="0">
                <a:solidFill>
                  <a:schemeClr val="bg1"/>
                </a:solidFill>
                <a:latin typeface="+mj-ea"/>
                <a:ea typeface="+mj-ea"/>
                <a:cs typeface="Open Sans Extrabold" panose="020B0906030804020204" pitchFamily="34" charset="0"/>
              </a:rPr>
              <a:t>……</a:t>
            </a:r>
            <a:r>
              <a:rPr lang="zh-CN" altLang="en-US" sz="1200" spc="300" dirty="0">
                <a:solidFill>
                  <a:schemeClr val="bg1"/>
                </a:solidFill>
                <a:latin typeface="+mj-ea"/>
                <a:ea typeface="+mj-ea"/>
                <a:cs typeface="Open Sans Extrabold" panose="020B0906030804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1" name="3078 Grupo"/>
          <p:cNvGrpSpPr/>
          <p:nvPr/>
        </p:nvGrpSpPr>
        <p:grpSpPr>
          <a:xfrm>
            <a:off x="3477706" y="3368961"/>
            <a:ext cx="547295" cy="944241"/>
            <a:chOff x="6955600" y="6480583"/>
            <a:chExt cx="1094717" cy="1888700"/>
          </a:xfrm>
          <a:solidFill>
            <a:schemeClr val="tx2"/>
          </a:solidFill>
        </p:grpSpPr>
        <p:grpSp>
          <p:nvGrpSpPr>
            <p:cNvPr id="22" name="Group 23"/>
            <p:cNvGrpSpPr>
              <a:grpSpLocks noChangeAspect="1"/>
            </p:cNvGrpSpPr>
            <p:nvPr/>
          </p:nvGrpSpPr>
          <p:grpSpPr bwMode="auto">
            <a:xfrm>
              <a:off x="6955600" y="6480583"/>
              <a:ext cx="1094717" cy="1627981"/>
              <a:chOff x="6291" y="3307"/>
              <a:chExt cx="1903" cy="2830"/>
            </a:xfrm>
            <a:grpFill/>
          </p:grpSpPr>
          <p:sp>
            <p:nvSpPr>
              <p:cNvPr id="24" name="Freeform 25"/>
              <p:cNvSpPr>
                <a:spLocks noEditPoints="1"/>
              </p:cNvSpPr>
              <p:nvPr/>
            </p:nvSpPr>
            <p:spPr bwMode="auto">
              <a:xfrm>
                <a:off x="6291" y="3307"/>
                <a:ext cx="1903" cy="2175"/>
              </a:xfrm>
              <a:custGeom>
                <a:avLst/>
                <a:gdLst>
                  <a:gd name="T0" fmla="*/ 1508 w 3806"/>
                  <a:gd name="T1" fmla="*/ 304 h 4349"/>
                  <a:gd name="T2" fmla="*/ 1036 w 3806"/>
                  <a:gd name="T3" fmla="*/ 502 h 4349"/>
                  <a:gd name="T4" fmla="*/ 652 w 3806"/>
                  <a:gd name="T5" fmla="*/ 831 h 4349"/>
                  <a:gd name="T6" fmla="*/ 386 w 3806"/>
                  <a:gd name="T7" fmla="*/ 1263 h 4349"/>
                  <a:gd name="T8" fmla="*/ 262 w 3806"/>
                  <a:gd name="T9" fmla="*/ 1769 h 4349"/>
                  <a:gd name="T10" fmla="*/ 293 w 3806"/>
                  <a:gd name="T11" fmla="*/ 2251 h 4349"/>
                  <a:gd name="T12" fmla="*/ 453 w 3806"/>
                  <a:gd name="T13" fmla="*/ 2683 h 4349"/>
                  <a:gd name="T14" fmla="*/ 725 w 3806"/>
                  <a:gd name="T15" fmla="*/ 3053 h 4349"/>
                  <a:gd name="T16" fmla="*/ 1093 w 3806"/>
                  <a:gd name="T17" fmla="*/ 3337 h 4349"/>
                  <a:gd name="T18" fmla="*/ 1157 w 3806"/>
                  <a:gd name="T19" fmla="*/ 3432 h 4349"/>
                  <a:gd name="T20" fmla="*/ 1279 w 3806"/>
                  <a:gd name="T21" fmla="*/ 4050 h 4349"/>
                  <a:gd name="T22" fmla="*/ 2424 w 3806"/>
                  <a:gd name="T23" fmla="*/ 4094 h 4349"/>
                  <a:gd name="T24" fmla="*/ 2551 w 3806"/>
                  <a:gd name="T25" fmla="*/ 4020 h 4349"/>
                  <a:gd name="T26" fmla="*/ 2658 w 3806"/>
                  <a:gd name="T27" fmla="*/ 3403 h 4349"/>
                  <a:gd name="T28" fmla="*/ 2815 w 3806"/>
                  <a:gd name="T29" fmla="*/ 3275 h 4349"/>
                  <a:gd name="T30" fmla="*/ 3161 w 3806"/>
                  <a:gd name="T31" fmla="*/ 2967 h 4349"/>
                  <a:gd name="T32" fmla="*/ 3405 w 3806"/>
                  <a:gd name="T33" fmla="*/ 2580 h 4349"/>
                  <a:gd name="T34" fmla="*/ 3534 w 3806"/>
                  <a:gd name="T35" fmla="*/ 2137 h 4349"/>
                  <a:gd name="T36" fmla="*/ 3529 w 3806"/>
                  <a:gd name="T37" fmla="*/ 1637 h 4349"/>
                  <a:gd name="T38" fmla="*/ 3367 w 3806"/>
                  <a:gd name="T39" fmla="*/ 1146 h 4349"/>
                  <a:gd name="T40" fmla="*/ 3068 w 3806"/>
                  <a:gd name="T41" fmla="*/ 738 h 4349"/>
                  <a:gd name="T42" fmla="*/ 2660 w 3806"/>
                  <a:gd name="T43" fmla="*/ 440 h 4349"/>
                  <a:gd name="T44" fmla="*/ 2171 w 3806"/>
                  <a:gd name="T45" fmla="*/ 277 h 4349"/>
                  <a:gd name="T46" fmla="*/ 2045 w 3806"/>
                  <a:gd name="T47" fmla="*/ 5 h 4349"/>
                  <a:gd name="T48" fmla="*/ 2581 w 3806"/>
                  <a:gd name="T49" fmla="*/ 124 h 4349"/>
                  <a:gd name="T50" fmla="*/ 3049 w 3806"/>
                  <a:gd name="T51" fmla="*/ 384 h 4349"/>
                  <a:gd name="T52" fmla="*/ 3424 w 3806"/>
                  <a:gd name="T53" fmla="*/ 759 h 4349"/>
                  <a:gd name="T54" fmla="*/ 3682 w 3806"/>
                  <a:gd name="T55" fmla="*/ 1225 h 4349"/>
                  <a:gd name="T56" fmla="*/ 3801 w 3806"/>
                  <a:gd name="T57" fmla="*/ 1761 h 4349"/>
                  <a:gd name="T58" fmla="*/ 3767 w 3806"/>
                  <a:gd name="T59" fmla="*/ 2294 h 4349"/>
                  <a:gd name="T60" fmla="*/ 3593 w 3806"/>
                  <a:gd name="T61" fmla="*/ 2778 h 4349"/>
                  <a:gd name="T62" fmla="*/ 3298 w 3806"/>
                  <a:gd name="T63" fmla="*/ 3198 h 4349"/>
                  <a:gd name="T64" fmla="*/ 2896 w 3806"/>
                  <a:gd name="T65" fmla="*/ 3528 h 4349"/>
                  <a:gd name="T66" fmla="*/ 2772 w 3806"/>
                  <a:gd name="T67" fmla="*/ 4151 h 4349"/>
                  <a:gd name="T68" fmla="*/ 2598 w 3806"/>
                  <a:gd name="T69" fmla="*/ 4310 h 4349"/>
                  <a:gd name="T70" fmla="*/ 1382 w 3806"/>
                  <a:gd name="T71" fmla="*/ 4349 h 4349"/>
                  <a:gd name="T72" fmla="*/ 1157 w 3806"/>
                  <a:gd name="T73" fmla="*/ 4280 h 4349"/>
                  <a:gd name="T74" fmla="*/ 1005 w 3806"/>
                  <a:gd name="T75" fmla="*/ 4098 h 4349"/>
                  <a:gd name="T76" fmla="*/ 802 w 3806"/>
                  <a:gd name="T77" fmla="*/ 3456 h 4349"/>
                  <a:gd name="T78" fmla="*/ 423 w 3806"/>
                  <a:gd name="T79" fmla="*/ 3101 h 4349"/>
                  <a:gd name="T80" fmla="*/ 158 w 3806"/>
                  <a:gd name="T81" fmla="*/ 2662 h 4349"/>
                  <a:gd name="T82" fmla="*/ 17 w 3806"/>
                  <a:gd name="T83" fmla="*/ 2165 h 4349"/>
                  <a:gd name="T84" fmla="*/ 21 w 3806"/>
                  <a:gd name="T85" fmla="*/ 1623 h 4349"/>
                  <a:gd name="T86" fmla="*/ 177 w 3806"/>
                  <a:gd name="T87" fmla="*/ 1101 h 4349"/>
                  <a:gd name="T88" fmla="*/ 467 w 3806"/>
                  <a:gd name="T89" fmla="*/ 656 h 4349"/>
                  <a:gd name="T90" fmla="*/ 868 w 3806"/>
                  <a:gd name="T91" fmla="*/ 306 h 4349"/>
                  <a:gd name="T92" fmla="*/ 1355 w 3806"/>
                  <a:gd name="T93" fmla="*/ 81 h 4349"/>
                  <a:gd name="T94" fmla="*/ 1902 w 3806"/>
                  <a:gd name="T95" fmla="*/ 0 h 4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806" h="4349">
                    <a:moveTo>
                      <a:pt x="1902" y="256"/>
                    </a:moveTo>
                    <a:lnTo>
                      <a:pt x="1768" y="261"/>
                    </a:lnTo>
                    <a:lnTo>
                      <a:pt x="1637" y="277"/>
                    </a:lnTo>
                    <a:lnTo>
                      <a:pt x="1508" y="304"/>
                    </a:lnTo>
                    <a:lnTo>
                      <a:pt x="1382" y="341"/>
                    </a:lnTo>
                    <a:lnTo>
                      <a:pt x="1262" y="385"/>
                    </a:lnTo>
                    <a:lnTo>
                      <a:pt x="1147" y="440"/>
                    </a:lnTo>
                    <a:lnTo>
                      <a:pt x="1036" y="502"/>
                    </a:lnTo>
                    <a:lnTo>
                      <a:pt x="931" y="575"/>
                    </a:lnTo>
                    <a:lnTo>
                      <a:pt x="831" y="654"/>
                    </a:lnTo>
                    <a:lnTo>
                      <a:pt x="739" y="738"/>
                    </a:lnTo>
                    <a:lnTo>
                      <a:pt x="652" y="831"/>
                    </a:lnTo>
                    <a:lnTo>
                      <a:pt x="573" y="931"/>
                    </a:lnTo>
                    <a:lnTo>
                      <a:pt x="503" y="1036"/>
                    </a:lnTo>
                    <a:lnTo>
                      <a:pt x="441" y="1146"/>
                    </a:lnTo>
                    <a:lnTo>
                      <a:pt x="386" y="1263"/>
                    </a:lnTo>
                    <a:lnTo>
                      <a:pt x="339" y="1384"/>
                    </a:lnTo>
                    <a:lnTo>
                      <a:pt x="303" y="1508"/>
                    </a:lnTo>
                    <a:lnTo>
                      <a:pt x="277" y="1637"/>
                    </a:lnTo>
                    <a:lnTo>
                      <a:pt x="262" y="1769"/>
                    </a:lnTo>
                    <a:lnTo>
                      <a:pt x="257" y="1903"/>
                    </a:lnTo>
                    <a:lnTo>
                      <a:pt x="260" y="2020"/>
                    </a:lnTo>
                    <a:lnTo>
                      <a:pt x="272" y="2137"/>
                    </a:lnTo>
                    <a:lnTo>
                      <a:pt x="293" y="2251"/>
                    </a:lnTo>
                    <a:lnTo>
                      <a:pt x="322" y="2365"/>
                    </a:lnTo>
                    <a:lnTo>
                      <a:pt x="358" y="2473"/>
                    </a:lnTo>
                    <a:lnTo>
                      <a:pt x="401" y="2580"/>
                    </a:lnTo>
                    <a:lnTo>
                      <a:pt x="453" y="2683"/>
                    </a:lnTo>
                    <a:lnTo>
                      <a:pt x="511" y="2783"/>
                    </a:lnTo>
                    <a:lnTo>
                      <a:pt x="575" y="2878"/>
                    </a:lnTo>
                    <a:lnTo>
                      <a:pt x="646" y="2967"/>
                    </a:lnTo>
                    <a:lnTo>
                      <a:pt x="725" y="3053"/>
                    </a:lnTo>
                    <a:lnTo>
                      <a:pt x="807" y="3132"/>
                    </a:lnTo>
                    <a:lnTo>
                      <a:pt x="897" y="3208"/>
                    </a:lnTo>
                    <a:lnTo>
                      <a:pt x="992" y="3275"/>
                    </a:lnTo>
                    <a:lnTo>
                      <a:pt x="1093" y="3337"/>
                    </a:lnTo>
                    <a:lnTo>
                      <a:pt x="1117" y="3354"/>
                    </a:lnTo>
                    <a:lnTo>
                      <a:pt x="1136" y="3377"/>
                    </a:lnTo>
                    <a:lnTo>
                      <a:pt x="1150" y="3403"/>
                    </a:lnTo>
                    <a:lnTo>
                      <a:pt x="1157" y="3432"/>
                    </a:lnTo>
                    <a:lnTo>
                      <a:pt x="1226" y="3943"/>
                    </a:lnTo>
                    <a:lnTo>
                      <a:pt x="1236" y="3983"/>
                    </a:lnTo>
                    <a:lnTo>
                      <a:pt x="1255" y="4020"/>
                    </a:lnTo>
                    <a:lnTo>
                      <a:pt x="1279" y="4050"/>
                    </a:lnTo>
                    <a:lnTo>
                      <a:pt x="1310" y="4074"/>
                    </a:lnTo>
                    <a:lnTo>
                      <a:pt x="1345" y="4089"/>
                    </a:lnTo>
                    <a:lnTo>
                      <a:pt x="1382" y="4094"/>
                    </a:lnTo>
                    <a:lnTo>
                      <a:pt x="2424" y="4094"/>
                    </a:lnTo>
                    <a:lnTo>
                      <a:pt x="2462" y="4089"/>
                    </a:lnTo>
                    <a:lnTo>
                      <a:pt x="2496" y="4074"/>
                    </a:lnTo>
                    <a:lnTo>
                      <a:pt x="2527" y="4050"/>
                    </a:lnTo>
                    <a:lnTo>
                      <a:pt x="2551" y="4020"/>
                    </a:lnTo>
                    <a:lnTo>
                      <a:pt x="2570" y="3983"/>
                    </a:lnTo>
                    <a:lnTo>
                      <a:pt x="2581" y="3943"/>
                    </a:lnTo>
                    <a:lnTo>
                      <a:pt x="2649" y="3432"/>
                    </a:lnTo>
                    <a:lnTo>
                      <a:pt x="2658" y="3403"/>
                    </a:lnTo>
                    <a:lnTo>
                      <a:pt x="2670" y="3377"/>
                    </a:lnTo>
                    <a:lnTo>
                      <a:pt x="2689" y="3354"/>
                    </a:lnTo>
                    <a:lnTo>
                      <a:pt x="2713" y="3337"/>
                    </a:lnTo>
                    <a:lnTo>
                      <a:pt x="2815" y="3275"/>
                    </a:lnTo>
                    <a:lnTo>
                      <a:pt x="2909" y="3208"/>
                    </a:lnTo>
                    <a:lnTo>
                      <a:pt x="2999" y="3132"/>
                    </a:lnTo>
                    <a:lnTo>
                      <a:pt x="3083" y="3053"/>
                    </a:lnTo>
                    <a:lnTo>
                      <a:pt x="3161" y="2967"/>
                    </a:lnTo>
                    <a:lnTo>
                      <a:pt x="3231" y="2878"/>
                    </a:lnTo>
                    <a:lnTo>
                      <a:pt x="3297" y="2783"/>
                    </a:lnTo>
                    <a:lnTo>
                      <a:pt x="3354" y="2683"/>
                    </a:lnTo>
                    <a:lnTo>
                      <a:pt x="3405" y="2580"/>
                    </a:lnTo>
                    <a:lnTo>
                      <a:pt x="3448" y="2473"/>
                    </a:lnTo>
                    <a:lnTo>
                      <a:pt x="3484" y="2365"/>
                    </a:lnTo>
                    <a:lnTo>
                      <a:pt x="3514" y="2251"/>
                    </a:lnTo>
                    <a:lnTo>
                      <a:pt x="3534" y="2137"/>
                    </a:lnTo>
                    <a:lnTo>
                      <a:pt x="3546" y="2020"/>
                    </a:lnTo>
                    <a:lnTo>
                      <a:pt x="3551" y="1903"/>
                    </a:lnTo>
                    <a:lnTo>
                      <a:pt x="3545" y="1769"/>
                    </a:lnTo>
                    <a:lnTo>
                      <a:pt x="3529" y="1637"/>
                    </a:lnTo>
                    <a:lnTo>
                      <a:pt x="3503" y="1508"/>
                    </a:lnTo>
                    <a:lnTo>
                      <a:pt x="3467" y="1384"/>
                    </a:lnTo>
                    <a:lnTo>
                      <a:pt x="3421" y="1263"/>
                    </a:lnTo>
                    <a:lnTo>
                      <a:pt x="3367" y="1146"/>
                    </a:lnTo>
                    <a:lnTo>
                      <a:pt x="3304" y="1036"/>
                    </a:lnTo>
                    <a:lnTo>
                      <a:pt x="3233" y="931"/>
                    </a:lnTo>
                    <a:lnTo>
                      <a:pt x="3154" y="831"/>
                    </a:lnTo>
                    <a:lnTo>
                      <a:pt x="3068" y="738"/>
                    </a:lnTo>
                    <a:lnTo>
                      <a:pt x="2975" y="654"/>
                    </a:lnTo>
                    <a:lnTo>
                      <a:pt x="2875" y="575"/>
                    </a:lnTo>
                    <a:lnTo>
                      <a:pt x="2770" y="502"/>
                    </a:lnTo>
                    <a:lnTo>
                      <a:pt x="2660" y="440"/>
                    </a:lnTo>
                    <a:lnTo>
                      <a:pt x="2544" y="385"/>
                    </a:lnTo>
                    <a:lnTo>
                      <a:pt x="2424" y="341"/>
                    </a:lnTo>
                    <a:lnTo>
                      <a:pt x="2298" y="304"/>
                    </a:lnTo>
                    <a:lnTo>
                      <a:pt x="2171" y="277"/>
                    </a:lnTo>
                    <a:lnTo>
                      <a:pt x="2038" y="261"/>
                    </a:lnTo>
                    <a:lnTo>
                      <a:pt x="1902" y="256"/>
                    </a:lnTo>
                    <a:close/>
                    <a:moveTo>
                      <a:pt x="1902" y="0"/>
                    </a:moveTo>
                    <a:lnTo>
                      <a:pt x="2045" y="5"/>
                    </a:lnTo>
                    <a:lnTo>
                      <a:pt x="2185" y="20"/>
                    </a:lnTo>
                    <a:lnTo>
                      <a:pt x="2321" y="46"/>
                    </a:lnTo>
                    <a:lnTo>
                      <a:pt x="2453" y="81"/>
                    </a:lnTo>
                    <a:lnTo>
                      <a:pt x="2581" y="124"/>
                    </a:lnTo>
                    <a:lnTo>
                      <a:pt x="2705" y="177"/>
                    </a:lnTo>
                    <a:lnTo>
                      <a:pt x="2825" y="237"/>
                    </a:lnTo>
                    <a:lnTo>
                      <a:pt x="2939" y="306"/>
                    </a:lnTo>
                    <a:lnTo>
                      <a:pt x="3049" y="384"/>
                    </a:lnTo>
                    <a:lnTo>
                      <a:pt x="3152" y="468"/>
                    </a:lnTo>
                    <a:lnTo>
                      <a:pt x="3249" y="557"/>
                    </a:lnTo>
                    <a:lnTo>
                      <a:pt x="3340" y="656"/>
                    </a:lnTo>
                    <a:lnTo>
                      <a:pt x="3424" y="759"/>
                    </a:lnTo>
                    <a:lnTo>
                      <a:pt x="3500" y="867"/>
                    </a:lnTo>
                    <a:lnTo>
                      <a:pt x="3569" y="983"/>
                    </a:lnTo>
                    <a:lnTo>
                      <a:pt x="3629" y="1101"/>
                    </a:lnTo>
                    <a:lnTo>
                      <a:pt x="3682" y="1225"/>
                    </a:lnTo>
                    <a:lnTo>
                      <a:pt x="3727" y="1354"/>
                    </a:lnTo>
                    <a:lnTo>
                      <a:pt x="3762" y="1487"/>
                    </a:lnTo>
                    <a:lnTo>
                      <a:pt x="3786" y="1623"/>
                    </a:lnTo>
                    <a:lnTo>
                      <a:pt x="3801" y="1761"/>
                    </a:lnTo>
                    <a:lnTo>
                      <a:pt x="3806" y="1903"/>
                    </a:lnTo>
                    <a:lnTo>
                      <a:pt x="3803" y="2036"/>
                    </a:lnTo>
                    <a:lnTo>
                      <a:pt x="3789" y="2165"/>
                    </a:lnTo>
                    <a:lnTo>
                      <a:pt x="3767" y="2294"/>
                    </a:lnTo>
                    <a:lnTo>
                      <a:pt x="3736" y="2420"/>
                    </a:lnTo>
                    <a:lnTo>
                      <a:pt x="3696" y="2542"/>
                    </a:lnTo>
                    <a:lnTo>
                      <a:pt x="3648" y="2662"/>
                    </a:lnTo>
                    <a:lnTo>
                      <a:pt x="3593" y="2778"/>
                    </a:lnTo>
                    <a:lnTo>
                      <a:pt x="3531" y="2890"/>
                    </a:lnTo>
                    <a:lnTo>
                      <a:pt x="3460" y="2998"/>
                    </a:lnTo>
                    <a:lnTo>
                      <a:pt x="3383" y="3101"/>
                    </a:lnTo>
                    <a:lnTo>
                      <a:pt x="3298" y="3198"/>
                    </a:lnTo>
                    <a:lnTo>
                      <a:pt x="3207" y="3291"/>
                    </a:lnTo>
                    <a:lnTo>
                      <a:pt x="3109" y="3377"/>
                    </a:lnTo>
                    <a:lnTo>
                      <a:pt x="3006" y="3456"/>
                    </a:lnTo>
                    <a:lnTo>
                      <a:pt x="2896" y="3528"/>
                    </a:lnTo>
                    <a:lnTo>
                      <a:pt x="2834" y="3977"/>
                    </a:lnTo>
                    <a:lnTo>
                      <a:pt x="2822" y="4039"/>
                    </a:lnTo>
                    <a:lnTo>
                      <a:pt x="2801" y="4098"/>
                    </a:lnTo>
                    <a:lnTo>
                      <a:pt x="2772" y="4151"/>
                    </a:lnTo>
                    <a:lnTo>
                      <a:pt x="2737" y="4199"/>
                    </a:lnTo>
                    <a:lnTo>
                      <a:pt x="2696" y="4243"/>
                    </a:lnTo>
                    <a:lnTo>
                      <a:pt x="2649" y="4280"/>
                    </a:lnTo>
                    <a:lnTo>
                      <a:pt x="2598" y="4310"/>
                    </a:lnTo>
                    <a:lnTo>
                      <a:pt x="2543" y="4332"/>
                    </a:lnTo>
                    <a:lnTo>
                      <a:pt x="2486" y="4346"/>
                    </a:lnTo>
                    <a:lnTo>
                      <a:pt x="2424" y="4349"/>
                    </a:lnTo>
                    <a:lnTo>
                      <a:pt x="1382" y="4349"/>
                    </a:lnTo>
                    <a:lnTo>
                      <a:pt x="1322" y="4346"/>
                    </a:lnTo>
                    <a:lnTo>
                      <a:pt x="1264" y="4332"/>
                    </a:lnTo>
                    <a:lnTo>
                      <a:pt x="1209" y="4310"/>
                    </a:lnTo>
                    <a:lnTo>
                      <a:pt x="1157" y="4280"/>
                    </a:lnTo>
                    <a:lnTo>
                      <a:pt x="1110" y="4243"/>
                    </a:lnTo>
                    <a:lnTo>
                      <a:pt x="1069" y="4199"/>
                    </a:lnTo>
                    <a:lnTo>
                      <a:pt x="1035" y="4151"/>
                    </a:lnTo>
                    <a:lnTo>
                      <a:pt x="1005" y="4098"/>
                    </a:lnTo>
                    <a:lnTo>
                      <a:pt x="985" y="4039"/>
                    </a:lnTo>
                    <a:lnTo>
                      <a:pt x="973" y="3977"/>
                    </a:lnTo>
                    <a:lnTo>
                      <a:pt x="911" y="3528"/>
                    </a:lnTo>
                    <a:lnTo>
                      <a:pt x="802" y="3456"/>
                    </a:lnTo>
                    <a:lnTo>
                      <a:pt x="697" y="3377"/>
                    </a:lnTo>
                    <a:lnTo>
                      <a:pt x="601" y="3291"/>
                    </a:lnTo>
                    <a:lnTo>
                      <a:pt x="510" y="3198"/>
                    </a:lnTo>
                    <a:lnTo>
                      <a:pt x="423" y="3101"/>
                    </a:lnTo>
                    <a:lnTo>
                      <a:pt x="346" y="2998"/>
                    </a:lnTo>
                    <a:lnTo>
                      <a:pt x="277" y="2890"/>
                    </a:lnTo>
                    <a:lnTo>
                      <a:pt x="213" y="2778"/>
                    </a:lnTo>
                    <a:lnTo>
                      <a:pt x="158" y="2662"/>
                    </a:lnTo>
                    <a:lnTo>
                      <a:pt x="110" y="2542"/>
                    </a:lnTo>
                    <a:lnTo>
                      <a:pt x="71" y="2420"/>
                    </a:lnTo>
                    <a:lnTo>
                      <a:pt x="40" y="2294"/>
                    </a:lnTo>
                    <a:lnTo>
                      <a:pt x="17" y="2165"/>
                    </a:lnTo>
                    <a:lnTo>
                      <a:pt x="3" y="2036"/>
                    </a:lnTo>
                    <a:lnTo>
                      <a:pt x="0" y="1903"/>
                    </a:lnTo>
                    <a:lnTo>
                      <a:pt x="5" y="1761"/>
                    </a:lnTo>
                    <a:lnTo>
                      <a:pt x="21" y="1623"/>
                    </a:lnTo>
                    <a:lnTo>
                      <a:pt x="46" y="1487"/>
                    </a:lnTo>
                    <a:lnTo>
                      <a:pt x="81" y="1354"/>
                    </a:lnTo>
                    <a:lnTo>
                      <a:pt x="124" y="1225"/>
                    </a:lnTo>
                    <a:lnTo>
                      <a:pt x="177" y="1101"/>
                    </a:lnTo>
                    <a:lnTo>
                      <a:pt x="238" y="983"/>
                    </a:lnTo>
                    <a:lnTo>
                      <a:pt x="306" y="867"/>
                    </a:lnTo>
                    <a:lnTo>
                      <a:pt x="384" y="759"/>
                    </a:lnTo>
                    <a:lnTo>
                      <a:pt x="467" y="656"/>
                    </a:lnTo>
                    <a:lnTo>
                      <a:pt x="558" y="557"/>
                    </a:lnTo>
                    <a:lnTo>
                      <a:pt x="656" y="468"/>
                    </a:lnTo>
                    <a:lnTo>
                      <a:pt x="759" y="384"/>
                    </a:lnTo>
                    <a:lnTo>
                      <a:pt x="868" y="306"/>
                    </a:lnTo>
                    <a:lnTo>
                      <a:pt x="981" y="237"/>
                    </a:lnTo>
                    <a:lnTo>
                      <a:pt x="1102" y="177"/>
                    </a:lnTo>
                    <a:lnTo>
                      <a:pt x="1226" y="124"/>
                    </a:lnTo>
                    <a:lnTo>
                      <a:pt x="1355" y="81"/>
                    </a:lnTo>
                    <a:lnTo>
                      <a:pt x="1486" y="46"/>
                    </a:lnTo>
                    <a:lnTo>
                      <a:pt x="1622" y="20"/>
                    </a:lnTo>
                    <a:lnTo>
                      <a:pt x="1761" y="5"/>
                    </a:lnTo>
                    <a:lnTo>
                      <a:pt x="19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Freeform 26"/>
              <p:cNvSpPr>
                <a:spLocks/>
              </p:cNvSpPr>
              <p:nvPr/>
            </p:nvSpPr>
            <p:spPr bwMode="auto">
              <a:xfrm>
                <a:off x="6844" y="5555"/>
                <a:ext cx="798" cy="128"/>
              </a:xfrm>
              <a:custGeom>
                <a:avLst/>
                <a:gdLst>
                  <a:gd name="T0" fmla="*/ 128 w 1596"/>
                  <a:gd name="T1" fmla="*/ 0 h 256"/>
                  <a:gd name="T2" fmla="*/ 1469 w 1596"/>
                  <a:gd name="T3" fmla="*/ 0 h 256"/>
                  <a:gd name="T4" fmla="*/ 1503 w 1596"/>
                  <a:gd name="T5" fmla="*/ 3 h 256"/>
                  <a:gd name="T6" fmla="*/ 1534 w 1596"/>
                  <a:gd name="T7" fmla="*/ 17 h 256"/>
                  <a:gd name="T8" fmla="*/ 1560 w 1596"/>
                  <a:gd name="T9" fmla="*/ 37 h 256"/>
                  <a:gd name="T10" fmla="*/ 1579 w 1596"/>
                  <a:gd name="T11" fmla="*/ 63 h 256"/>
                  <a:gd name="T12" fmla="*/ 1593 w 1596"/>
                  <a:gd name="T13" fmla="*/ 92 h 256"/>
                  <a:gd name="T14" fmla="*/ 1596 w 1596"/>
                  <a:gd name="T15" fmla="*/ 127 h 256"/>
                  <a:gd name="T16" fmla="*/ 1593 w 1596"/>
                  <a:gd name="T17" fmla="*/ 161 h 256"/>
                  <a:gd name="T18" fmla="*/ 1579 w 1596"/>
                  <a:gd name="T19" fmla="*/ 192 h 256"/>
                  <a:gd name="T20" fmla="*/ 1560 w 1596"/>
                  <a:gd name="T21" fmla="*/ 218 h 256"/>
                  <a:gd name="T22" fmla="*/ 1534 w 1596"/>
                  <a:gd name="T23" fmla="*/ 237 h 256"/>
                  <a:gd name="T24" fmla="*/ 1503 w 1596"/>
                  <a:gd name="T25" fmla="*/ 251 h 256"/>
                  <a:gd name="T26" fmla="*/ 1469 w 1596"/>
                  <a:gd name="T27" fmla="*/ 256 h 256"/>
                  <a:gd name="T28" fmla="*/ 128 w 1596"/>
                  <a:gd name="T29" fmla="*/ 256 h 256"/>
                  <a:gd name="T30" fmla="*/ 93 w 1596"/>
                  <a:gd name="T31" fmla="*/ 251 h 256"/>
                  <a:gd name="T32" fmla="*/ 64 w 1596"/>
                  <a:gd name="T33" fmla="*/ 237 h 256"/>
                  <a:gd name="T34" fmla="*/ 38 w 1596"/>
                  <a:gd name="T35" fmla="*/ 218 h 256"/>
                  <a:gd name="T36" fmla="*/ 17 w 1596"/>
                  <a:gd name="T37" fmla="*/ 192 h 256"/>
                  <a:gd name="T38" fmla="*/ 4 w 1596"/>
                  <a:gd name="T39" fmla="*/ 161 h 256"/>
                  <a:gd name="T40" fmla="*/ 0 w 1596"/>
                  <a:gd name="T41" fmla="*/ 127 h 256"/>
                  <a:gd name="T42" fmla="*/ 4 w 1596"/>
                  <a:gd name="T43" fmla="*/ 92 h 256"/>
                  <a:gd name="T44" fmla="*/ 17 w 1596"/>
                  <a:gd name="T45" fmla="*/ 63 h 256"/>
                  <a:gd name="T46" fmla="*/ 38 w 1596"/>
                  <a:gd name="T47" fmla="*/ 37 h 256"/>
                  <a:gd name="T48" fmla="*/ 64 w 1596"/>
                  <a:gd name="T49" fmla="*/ 17 h 256"/>
                  <a:gd name="T50" fmla="*/ 93 w 1596"/>
                  <a:gd name="T51" fmla="*/ 3 h 256"/>
                  <a:gd name="T52" fmla="*/ 128 w 1596"/>
                  <a:gd name="T5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96" h="256">
                    <a:moveTo>
                      <a:pt x="128" y="0"/>
                    </a:moveTo>
                    <a:lnTo>
                      <a:pt x="1469" y="0"/>
                    </a:lnTo>
                    <a:lnTo>
                      <a:pt x="1503" y="3"/>
                    </a:lnTo>
                    <a:lnTo>
                      <a:pt x="1534" y="17"/>
                    </a:lnTo>
                    <a:lnTo>
                      <a:pt x="1560" y="37"/>
                    </a:lnTo>
                    <a:lnTo>
                      <a:pt x="1579" y="63"/>
                    </a:lnTo>
                    <a:lnTo>
                      <a:pt x="1593" y="92"/>
                    </a:lnTo>
                    <a:lnTo>
                      <a:pt x="1596" y="127"/>
                    </a:lnTo>
                    <a:lnTo>
                      <a:pt x="1593" y="161"/>
                    </a:lnTo>
                    <a:lnTo>
                      <a:pt x="1579" y="192"/>
                    </a:lnTo>
                    <a:lnTo>
                      <a:pt x="1560" y="218"/>
                    </a:lnTo>
                    <a:lnTo>
                      <a:pt x="1534" y="237"/>
                    </a:lnTo>
                    <a:lnTo>
                      <a:pt x="1503" y="251"/>
                    </a:lnTo>
                    <a:lnTo>
                      <a:pt x="1469" y="256"/>
                    </a:lnTo>
                    <a:lnTo>
                      <a:pt x="128" y="256"/>
                    </a:lnTo>
                    <a:lnTo>
                      <a:pt x="93" y="251"/>
                    </a:lnTo>
                    <a:lnTo>
                      <a:pt x="64" y="237"/>
                    </a:lnTo>
                    <a:lnTo>
                      <a:pt x="38" y="218"/>
                    </a:lnTo>
                    <a:lnTo>
                      <a:pt x="17" y="192"/>
                    </a:lnTo>
                    <a:lnTo>
                      <a:pt x="4" y="161"/>
                    </a:lnTo>
                    <a:lnTo>
                      <a:pt x="0" y="127"/>
                    </a:lnTo>
                    <a:lnTo>
                      <a:pt x="4" y="92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3" y="3"/>
                    </a:lnTo>
                    <a:lnTo>
                      <a:pt x="1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Freeform 27"/>
              <p:cNvSpPr>
                <a:spLocks noEditPoints="1"/>
              </p:cNvSpPr>
              <p:nvPr/>
            </p:nvSpPr>
            <p:spPr bwMode="auto">
              <a:xfrm>
                <a:off x="6925" y="5755"/>
                <a:ext cx="636" cy="382"/>
              </a:xfrm>
              <a:custGeom>
                <a:avLst/>
                <a:gdLst>
                  <a:gd name="T0" fmla="*/ 279 w 1272"/>
                  <a:gd name="T1" fmla="*/ 256 h 764"/>
                  <a:gd name="T2" fmla="*/ 301 w 1272"/>
                  <a:gd name="T3" fmla="*/ 308 h 764"/>
                  <a:gd name="T4" fmla="*/ 334 w 1272"/>
                  <a:gd name="T5" fmla="*/ 356 h 764"/>
                  <a:gd name="T6" fmla="*/ 372 w 1272"/>
                  <a:gd name="T7" fmla="*/ 399 h 764"/>
                  <a:gd name="T8" fmla="*/ 415 w 1272"/>
                  <a:gd name="T9" fmla="*/ 437 h 764"/>
                  <a:gd name="T10" fmla="*/ 465 w 1272"/>
                  <a:gd name="T11" fmla="*/ 466 h 764"/>
                  <a:gd name="T12" fmla="*/ 518 w 1272"/>
                  <a:gd name="T13" fmla="*/ 488 h 764"/>
                  <a:gd name="T14" fmla="*/ 575 w 1272"/>
                  <a:gd name="T15" fmla="*/ 502 h 764"/>
                  <a:gd name="T16" fmla="*/ 635 w 1272"/>
                  <a:gd name="T17" fmla="*/ 507 h 764"/>
                  <a:gd name="T18" fmla="*/ 697 w 1272"/>
                  <a:gd name="T19" fmla="*/ 502 h 764"/>
                  <a:gd name="T20" fmla="*/ 754 w 1272"/>
                  <a:gd name="T21" fmla="*/ 488 h 764"/>
                  <a:gd name="T22" fmla="*/ 807 w 1272"/>
                  <a:gd name="T23" fmla="*/ 466 h 764"/>
                  <a:gd name="T24" fmla="*/ 857 w 1272"/>
                  <a:gd name="T25" fmla="*/ 437 h 764"/>
                  <a:gd name="T26" fmla="*/ 902 w 1272"/>
                  <a:gd name="T27" fmla="*/ 399 h 764"/>
                  <a:gd name="T28" fmla="*/ 940 w 1272"/>
                  <a:gd name="T29" fmla="*/ 356 h 764"/>
                  <a:gd name="T30" fmla="*/ 971 w 1272"/>
                  <a:gd name="T31" fmla="*/ 308 h 764"/>
                  <a:gd name="T32" fmla="*/ 995 w 1272"/>
                  <a:gd name="T33" fmla="*/ 256 h 764"/>
                  <a:gd name="T34" fmla="*/ 279 w 1272"/>
                  <a:gd name="T35" fmla="*/ 256 h 764"/>
                  <a:gd name="T36" fmla="*/ 127 w 1272"/>
                  <a:gd name="T37" fmla="*/ 0 h 764"/>
                  <a:gd name="T38" fmla="*/ 1145 w 1272"/>
                  <a:gd name="T39" fmla="*/ 0 h 764"/>
                  <a:gd name="T40" fmla="*/ 1179 w 1272"/>
                  <a:gd name="T41" fmla="*/ 3 h 764"/>
                  <a:gd name="T42" fmla="*/ 1209 w 1272"/>
                  <a:gd name="T43" fmla="*/ 17 h 764"/>
                  <a:gd name="T44" fmla="*/ 1234 w 1272"/>
                  <a:gd name="T45" fmla="*/ 37 h 764"/>
                  <a:gd name="T46" fmla="*/ 1255 w 1272"/>
                  <a:gd name="T47" fmla="*/ 63 h 764"/>
                  <a:gd name="T48" fmla="*/ 1267 w 1272"/>
                  <a:gd name="T49" fmla="*/ 93 h 764"/>
                  <a:gd name="T50" fmla="*/ 1272 w 1272"/>
                  <a:gd name="T51" fmla="*/ 127 h 764"/>
                  <a:gd name="T52" fmla="*/ 1267 w 1272"/>
                  <a:gd name="T53" fmla="*/ 206 h 764"/>
                  <a:gd name="T54" fmla="*/ 1253 w 1272"/>
                  <a:gd name="T55" fmla="*/ 284 h 764"/>
                  <a:gd name="T56" fmla="*/ 1229 w 1272"/>
                  <a:gd name="T57" fmla="*/ 358 h 764"/>
                  <a:gd name="T58" fmla="*/ 1198 w 1272"/>
                  <a:gd name="T59" fmla="*/ 426 h 764"/>
                  <a:gd name="T60" fmla="*/ 1159 w 1272"/>
                  <a:gd name="T61" fmla="*/ 490 h 764"/>
                  <a:gd name="T62" fmla="*/ 1112 w 1272"/>
                  <a:gd name="T63" fmla="*/ 549 h 764"/>
                  <a:gd name="T64" fmla="*/ 1059 w 1272"/>
                  <a:gd name="T65" fmla="*/ 602 h 764"/>
                  <a:gd name="T66" fmla="*/ 1000 w 1272"/>
                  <a:gd name="T67" fmla="*/ 648 h 764"/>
                  <a:gd name="T68" fmla="*/ 935 w 1272"/>
                  <a:gd name="T69" fmla="*/ 688 h 764"/>
                  <a:gd name="T70" fmla="*/ 866 w 1272"/>
                  <a:gd name="T71" fmla="*/ 721 h 764"/>
                  <a:gd name="T72" fmla="*/ 792 w 1272"/>
                  <a:gd name="T73" fmla="*/ 743 h 764"/>
                  <a:gd name="T74" fmla="*/ 716 w 1272"/>
                  <a:gd name="T75" fmla="*/ 759 h 764"/>
                  <a:gd name="T76" fmla="*/ 635 w 1272"/>
                  <a:gd name="T77" fmla="*/ 764 h 764"/>
                  <a:gd name="T78" fmla="*/ 556 w 1272"/>
                  <a:gd name="T79" fmla="*/ 759 h 764"/>
                  <a:gd name="T80" fmla="*/ 480 w 1272"/>
                  <a:gd name="T81" fmla="*/ 743 h 764"/>
                  <a:gd name="T82" fmla="*/ 406 w 1272"/>
                  <a:gd name="T83" fmla="*/ 721 h 764"/>
                  <a:gd name="T84" fmla="*/ 337 w 1272"/>
                  <a:gd name="T85" fmla="*/ 688 h 764"/>
                  <a:gd name="T86" fmla="*/ 274 w 1272"/>
                  <a:gd name="T87" fmla="*/ 648 h 764"/>
                  <a:gd name="T88" fmla="*/ 214 w 1272"/>
                  <a:gd name="T89" fmla="*/ 602 h 764"/>
                  <a:gd name="T90" fmla="*/ 160 w 1272"/>
                  <a:gd name="T91" fmla="*/ 549 h 764"/>
                  <a:gd name="T92" fmla="*/ 114 w 1272"/>
                  <a:gd name="T93" fmla="*/ 490 h 764"/>
                  <a:gd name="T94" fmla="*/ 74 w 1272"/>
                  <a:gd name="T95" fmla="*/ 426 h 764"/>
                  <a:gd name="T96" fmla="*/ 43 w 1272"/>
                  <a:gd name="T97" fmla="*/ 358 h 764"/>
                  <a:gd name="T98" fmla="*/ 19 w 1272"/>
                  <a:gd name="T99" fmla="*/ 284 h 764"/>
                  <a:gd name="T100" fmla="*/ 5 w 1272"/>
                  <a:gd name="T101" fmla="*/ 206 h 764"/>
                  <a:gd name="T102" fmla="*/ 0 w 1272"/>
                  <a:gd name="T103" fmla="*/ 127 h 764"/>
                  <a:gd name="T104" fmla="*/ 5 w 1272"/>
                  <a:gd name="T105" fmla="*/ 93 h 764"/>
                  <a:gd name="T106" fmla="*/ 17 w 1272"/>
                  <a:gd name="T107" fmla="*/ 63 h 764"/>
                  <a:gd name="T108" fmla="*/ 38 w 1272"/>
                  <a:gd name="T109" fmla="*/ 37 h 764"/>
                  <a:gd name="T110" fmla="*/ 64 w 1272"/>
                  <a:gd name="T111" fmla="*/ 17 h 764"/>
                  <a:gd name="T112" fmla="*/ 95 w 1272"/>
                  <a:gd name="T113" fmla="*/ 3 h 764"/>
                  <a:gd name="T114" fmla="*/ 127 w 1272"/>
                  <a:gd name="T115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2" h="764">
                    <a:moveTo>
                      <a:pt x="279" y="256"/>
                    </a:moveTo>
                    <a:lnTo>
                      <a:pt x="301" y="308"/>
                    </a:lnTo>
                    <a:lnTo>
                      <a:pt x="334" y="356"/>
                    </a:lnTo>
                    <a:lnTo>
                      <a:pt x="372" y="399"/>
                    </a:lnTo>
                    <a:lnTo>
                      <a:pt x="415" y="437"/>
                    </a:lnTo>
                    <a:lnTo>
                      <a:pt x="465" y="466"/>
                    </a:lnTo>
                    <a:lnTo>
                      <a:pt x="518" y="488"/>
                    </a:lnTo>
                    <a:lnTo>
                      <a:pt x="575" y="502"/>
                    </a:lnTo>
                    <a:lnTo>
                      <a:pt x="635" y="507"/>
                    </a:lnTo>
                    <a:lnTo>
                      <a:pt x="697" y="502"/>
                    </a:lnTo>
                    <a:lnTo>
                      <a:pt x="754" y="488"/>
                    </a:lnTo>
                    <a:lnTo>
                      <a:pt x="807" y="466"/>
                    </a:lnTo>
                    <a:lnTo>
                      <a:pt x="857" y="437"/>
                    </a:lnTo>
                    <a:lnTo>
                      <a:pt x="902" y="399"/>
                    </a:lnTo>
                    <a:lnTo>
                      <a:pt x="940" y="356"/>
                    </a:lnTo>
                    <a:lnTo>
                      <a:pt x="971" y="308"/>
                    </a:lnTo>
                    <a:lnTo>
                      <a:pt x="995" y="256"/>
                    </a:lnTo>
                    <a:lnTo>
                      <a:pt x="279" y="256"/>
                    </a:lnTo>
                    <a:close/>
                    <a:moveTo>
                      <a:pt x="127" y="0"/>
                    </a:moveTo>
                    <a:lnTo>
                      <a:pt x="1145" y="0"/>
                    </a:lnTo>
                    <a:lnTo>
                      <a:pt x="1179" y="3"/>
                    </a:lnTo>
                    <a:lnTo>
                      <a:pt x="1209" y="17"/>
                    </a:lnTo>
                    <a:lnTo>
                      <a:pt x="1234" y="37"/>
                    </a:lnTo>
                    <a:lnTo>
                      <a:pt x="1255" y="63"/>
                    </a:lnTo>
                    <a:lnTo>
                      <a:pt x="1267" y="93"/>
                    </a:lnTo>
                    <a:lnTo>
                      <a:pt x="1272" y="127"/>
                    </a:lnTo>
                    <a:lnTo>
                      <a:pt x="1267" y="206"/>
                    </a:lnTo>
                    <a:lnTo>
                      <a:pt x="1253" y="284"/>
                    </a:lnTo>
                    <a:lnTo>
                      <a:pt x="1229" y="358"/>
                    </a:lnTo>
                    <a:lnTo>
                      <a:pt x="1198" y="426"/>
                    </a:lnTo>
                    <a:lnTo>
                      <a:pt x="1159" y="490"/>
                    </a:lnTo>
                    <a:lnTo>
                      <a:pt x="1112" y="549"/>
                    </a:lnTo>
                    <a:lnTo>
                      <a:pt x="1059" y="602"/>
                    </a:lnTo>
                    <a:lnTo>
                      <a:pt x="1000" y="648"/>
                    </a:lnTo>
                    <a:lnTo>
                      <a:pt x="935" y="688"/>
                    </a:lnTo>
                    <a:lnTo>
                      <a:pt x="866" y="721"/>
                    </a:lnTo>
                    <a:lnTo>
                      <a:pt x="792" y="743"/>
                    </a:lnTo>
                    <a:lnTo>
                      <a:pt x="716" y="759"/>
                    </a:lnTo>
                    <a:lnTo>
                      <a:pt x="635" y="764"/>
                    </a:lnTo>
                    <a:lnTo>
                      <a:pt x="556" y="759"/>
                    </a:lnTo>
                    <a:lnTo>
                      <a:pt x="480" y="743"/>
                    </a:lnTo>
                    <a:lnTo>
                      <a:pt x="406" y="721"/>
                    </a:lnTo>
                    <a:lnTo>
                      <a:pt x="337" y="688"/>
                    </a:lnTo>
                    <a:lnTo>
                      <a:pt x="274" y="648"/>
                    </a:lnTo>
                    <a:lnTo>
                      <a:pt x="214" y="602"/>
                    </a:lnTo>
                    <a:lnTo>
                      <a:pt x="160" y="549"/>
                    </a:lnTo>
                    <a:lnTo>
                      <a:pt x="114" y="490"/>
                    </a:lnTo>
                    <a:lnTo>
                      <a:pt x="74" y="426"/>
                    </a:lnTo>
                    <a:lnTo>
                      <a:pt x="43" y="358"/>
                    </a:lnTo>
                    <a:lnTo>
                      <a:pt x="19" y="284"/>
                    </a:lnTo>
                    <a:lnTo>
                      <a:pt x="5" y="206"/>
                    </a:lnTo>
                    <a:lnTo>
                      <a:pt x="0" y="127"/>
                    </a:lnTo>
                    <a:lnTo>
                      <a:pt x="5" y="93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5" y="3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Freeform 28"/>
              <p:cNvSpPr>
                <a:spLocks/>
              </p:cNvSpPr>
              <p:nvPr/>
            </p:nvSpPr>
            <p:spPr bwMode="auto">
              <a:xfrm>
                <a:off x="6837" y="4232"/>
                <a:ext cx="811" cy="1049"/>
              </a:xfrm>
              <a:custGeom>
                <a:avLst/>
                <a:gdLst>
                  <a:gd name="T0" fmla="*/ 142 w 1624"/>
                  <a:gd name="T1" fmla="*/ 2 h 2098"/>
                  <a:gd name="T2" fmla="*/ 161 w 1624"/>
                  <a:gd name="T3" fmla="*/ 5 h 2098"/>
                  <a:gd name="T4" fmla="*/ 178 w 1624"/>
                  <a:gd name="T5" fmla="*/ 10 h 2098"/>
                  <a:gd name="T6" fmla="*/ 195 w 1624"/>
                  <a:gd name="T7" fmla="*/ 19 h 2098"/>
                  <a:gd name="T8" fmla="*/ 207 w 1624"/>
                  <a:gd name="T9" fmla="*/ 28 h 2098"/>
                  <a:gd name="T10" fmla="*/ 763 w 1624"/>
                  <a:gd name="T11" fmla="*/ 10 h 2098"/>
                  <a:gd name="T12" fmla="*/ 861 w 1624"/>
                  <a:gd name="T13" fmla="*/ 10 h 2098"/>
                  <a:gd name="T14" fmla="*/ 1417 w 1624"/>
                  <a:gd name="T15" fmla="*/ 28 h 2098"/>
                  <a:gd name="T16" fmla="*/ 1429 w 1624"/>
                  <a:gd name="T17" fmla="*/ 19 h 2098"/>
                  <a:gd name="T18" fmla="*/ 1447 w 1624"/>
                  <a:gd name="T19" fmla="*/ 10 h 2098"/>
                  <a:gd name="T20" fmla="*/ 1464 w 1624"/>
                  <a:gd name="T21" fmla="*/ 5 h 2098"/>
                  <a:gd name="T22" fmla="*/ 1483 w 1624"/>
                  <a:gd name="T23" fmla="*/ 2 h 2098"/>
                  <a:gd name="T24" fmla="*/ 1502 w 1624"/>
                  <a:gd name="T25" fmla="*/ 0 h 2098"/>
                  <a:gd name="T26" fmla="*/ 1519 w 1624"/>
                  <a:gd name="T27" fmla="*/ 3 h 2098"/>
                  <a:gd name="T28" fmla="*/ 1531 w 1624"/>
                  <a:gd name="T29" fmla="*/ 5 h 2098"/>
                  <a:gd name="T30" fmla="*/ 1550 w 1624"/>
                  <a:gd name="T31" fmla="*/ 12 h 2098"/>
                  <a:gd name="T32" fmla="*/ 1567 w 1624"/>
                  <a:gd name="T33" fmla="*/ 22 h 2098"/>
                  <a:gd name="T34" fmla="*/ 1581 w 1624"/>
                  <a:gd name="T35" fmla="*/ 33 h 2098"/>
                  <a:gd name="T36" fmla="*/ 1595 w 1624"/>
                  <a:gd name="T37" fmla="*/ 46 h 2098"/>
                  <a:gd name="T38" fmla="*/ 1601 w 1624"/>
                  <a:gd name="T39" fmla="*/ 57 h 2098"/>
                  <a:gd name="T40" fmla="*/ 1612 w 1624"/>
                  <a:gd name="T41" fmla="*/ 74 h 2098"/>
                  <a:gd name="T42" fmla="*/ 1619 w 1624"/>
                  <a:gd name="T43" fmla="*/ 91 h 2098"/>
                  <a:gd name="T44" fmla="*/ 1622 w 1624"/>
                  <a:gd name="T45" fmla="*/ 108 h 2098"/>
                  <a:gd name="T46" fmla="*/ 1624 w 1624"/>
                  <a:gd name="T47" fmla="*/ 127 h 2098"/>
                  <a:gd name="T48" fmla="*/ 1622 w 1624"/>
                  <a:gd name="T49" fmla="*/ 146 h 2098"/>
                  <a:gd name="T50" fmla="*/ 1619 w 1624"/>
                  <a:gd name="T51" fmla="*/ 162 h 2098"/>
                  <a:gd name="T52" fmla="*/ 1094 w 1624"/>
                  <a:gd name="T53" fmla="*/ 2062 h 2098"/>
                  <a:gd name="T54" fmla="*/ 1002 w 1624"/>
                  <a:gd name="T55" fmla="*/ 2098 h 2098"/>
                  <a:gd name="T56" fmla="*/ 913 w 1624"/>
                  <a:gd name="T57" fmla="*/ 2060 h 2098"/>
                  <a:gd name="T58" fmla="*/ 875 w 1624"/>
                  <a:gd name="T59" fmla="*/ 1973 h 2098"/>
                  <a:gd name="T60" fmla="*/ 1233 w 1624"/>
                  <a:gd name="T61" fmla="*/ 496 h 2098"/>
                  <a:gd name="T62" fmla="*/ 1137 w 1624"/>
                  <a:gd name="T63" fmla="*/ 523 h 2098"/>
                  <a:gd name="T64" fmla="*/ 811 w 1624"/>
                  <a:gd name="T65" fmla="*/ 291 h 2098"/>
                  <a:gd name="T66" fmla="*/ 498 w 1624"/>
                  <a:gd name="T67" fmla="*/ 522 h 2098"/>
                  <a:gd name="T68" fmla="*/ 417 w 1624"/>
                  <a:gd name="T69" fmla="*/ 511 h 2098"/>
                  <a:gd name="T70" fmla="*/ 746 w 1624"/>
                  <a:gd name="T71" fmla="*/ 1938 h 2098"/>
                  <a:gd name="T72" fmla="*/ 732 w 1624"/>
                  <a:gd name="T73" fmla="*/ 2034 h 2098"/>
                  <a:gd name="T74" fmla="*/ 655 w 1624"/>
                  <a:gd name="T75" fmla="*/ 2095 h 2098"/>
                  <a:gd name="T76" fmla="*/ 558 w 1624"/>
                  <a:gd name="T77" fmla="*/ 2083 h 2098"/>
                  <a:gd name="T78" fmla="*/ 498 w 1624"/>
                  <a:gd name="T79" fmla="*/ 2004 h 2098"/>
                  <a:gd name="T80" fmla="*/ 4 w 1624"/>
                  <a:gd name="T81" fmla="*/ 151 h 2098"/>
                  <a:gd name="T82" fmla="*/ 0 w 1624"/>
                  <a:gd name="T83" fmla="*/ 133 h 2098"/>
                  <a:gd name="T84" fmla="*/ 2 w 1624"/>
                  <a:gd name="T85" fmla="*/ 115 h 2098"/>
                  <a:gd name="T86" fmla="*/ 6 w 1624"/>
                  <a:gd name="T87" fmla="*/ 96 h 2098"/>
                  <a:gd name="T88" fmla="*/ 11 w 1624"/>
                  <a:gd name="T89" fmla="*/ 79 h 2098"/>
                  <a:gd name="T90" fmla="*/ 19 w 1624"/>
                  <a:gd name="T91" fmla="*/ 62 h 2098"/>
                  <a:gd name="T92" fmla="*/ 28 w 1624"/>
                  <a:gd name="T93" fmla="*/ 50 h 2098"/>
                  <a:gd name="T94" fmla="*/ 38 w 1624"/>
                  <a:gd name="T95" fmla="*/ 38 h 2098"/>
                  <a:gd name="T96" fmla="*/ 54 w 1624"/>
                  <a:gd name="T97" fmla="*/ 26 h 2098"/>
                  <a:gd name="T98" fmla="*/ 69 w 1624"/>
                  <a:gd name="T99" fmla="*/ 16 h 2098"/>
                  <a:gd name="T100" fmla="*/ 87 w 1624"/>
                  <a:gd name="T101" fmla="*/ 9 h 2098"/>
                  <a:gd name="T102" fmla="*/ 99 w 1624"/>
                  <a:gd name="T103" fmla="*/ 3 h 2098"/>
                  <a:gd name="T104" fmla="*/ 118 w 1624"/>
                  <a:gd name="T105" fmla="*/ 2 h 2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24" h="2098">
                    <a:moveTo>
                      <a:pt x="130" y="0"/>
                    </a:moveTo>
                    <a:lnTo>
                      <a:pt x="136" y="0"/>
                    </a:lnTo>
                    <a:lnTo>
                      <a:pt x="142" y="2"/>
                    </a:lnTo>
                    <a:lnTo>
                      <a:pt x="148" y="2"/>
                    </a:lnTo>
                    <a:lnTo>
                      <a:pt x="154" y="3"/>
                    </a:lnTo>
                    <a:lnTo>
                      <a:pt x="161" y="5"/>
                    </a:lnTo>
                    <a:lnTo>
                      <a:pt x="167" y="7"/>
                    </a:lnTo>
                    <a:lnTo>
                      <a:pt x="173" y="9"/>
                    </a:lnTo>
                    <a:lnTo>
                      <a:pt x="178" y="10"/>
                    </a:lnTo>
                    <a:lnTo>
                      <a:pt x="183" y="12"/>
                    </a:lnTo>
                    <a:lnTo>
                      <a:pt x="190" y="16"/>
                    </a:lnTo>
                    <a:lnTo>
                      <a:pt x="195" y="19"/>
                    </a:lnTo>
                    <a:lnTo>
                      <a:pt x="200" y="22"/>
                    </a:lnTo>
                    <a:lnTo>
                      <a:pt x="205" y="26"/>
                    </a:lnTo>
                    <a:lnTo>
                      <a:pt x="207" y="28"/>
                    </a:lnTo>
                    <a:lnTo>
                      <a:pt x="470" y="232"/>
                    </a:lnTo>
                    <a:lnTo>
                      <a:pt x="734" y="28"/>
                    </a:lnTo>
                    <a:lnTo>
                      <a:pt x="763" y="10"/>
                    </a:lnTo>
                    <a:lnTo>
                      <a:pt x="796" y="2"/>
                    </a:lnTo>
                    <a:lnTo>
                      <a:pt x="828" y="2"/>
                    </a:lnTo>
                    <a:lnTo>
                      <a:pt x="861" y="10"/>
                    </a:lnTo>
                    <a:lnTo>
                      <a:pt x="890" y="28"/>
                    </a:lnTo>
                    <a:lnTo>
                      <a:pt x="1154" y="234"/>
                    </a:lnTo>
                    <a:lnTo>
                      <a:pt x="1417" y="28"/>
                    </a:lnTo>
                    <a:lnTo>
                      <a:pt x="1419" y="26"/>
                    </a:lnTo>
                    <a:lnTo>
                      <a:pt x="1424" y="22"/>
                    </a:lnTo>
                    <a:lnTo>
                      <a:pt x="1429" y="19"/>
                    </a:lnTo>
                    <a:lnTo>
                      <a:pt x="1434" y="16"/>
                    </a:lnTo>
                    <a:lnTo>
                      <a:pt x="1441" y="12"/>
                    </a:lnTo>
                    <a:lnTo>
                      <a:pt x="1447" y="10"/>
                    </a:lnTo>
                    <a:lnTo>
                      <a:pt x="1452" y="9"/>
                    </a:lnTo>
                    <a:lnTo>
                      <a:pt x="1459" y="7"/>
                    </a:lnTo>
                    <a:lnTo>
                      <a:pt x="1464" y="5"/>
                    </a:lnTo>
                    <a:lnTo>
                      <a:pt x="1471" y="3"/>
                    </a:lnTo>
                    <a:lnTo>
                      <a:pt x="1476" y="2"/>
                    </a:lnTo>
                    <a:lnTo>
                      <a:pt x="1483" y="2"/>
                    </a:lnTo>
                    <a:lnTo>
                      <a:pt x="1488" y="0"/>
                    </a:lnTo>
                    <a:lnTo>
                      <a:pt x="1495" y="0"/>
                    </a:lnTo>
                    <a:lnTo>
                      <a:pt x="1502" y="0"/>
                    </a:lnTo>
                    <a:lnTo>
                      <a:pt x="1507" y="2"/>
                    </a:lnTo>
                    <a:lnTo>
                      <a:pt x="1514" y="2"/>
                    </a:lnTo>
                    <a:lnTo>
                      <a:pt x="1519" y="3"/>
                    </a:lnTo>
                    <a:lnTo>
                      <a:pt x="1526" y="3"/>
                    </a:lnTo>
                    <a:lnTo>
                      <a:pt x="1529" y="5"/>
                    </a:lnTo>
                    <a:lnTo>
                      <a:pt x="1531" y="5"/>
                    </a:lnTo>
                    <a:lnTo>
                      <a:pt x="1539" y="9"/>
                    </a:lnTo>
                    <a:lnTo>
                      <a:pt x="1545" y="10"/>
                    </a:lnTo>
                    <a:lnTo>
                      <a:pt x="1550" y="12"/>
                    </a:lnTo>
                    <a:lnTo>
                      <a:pt x="1555" y="16"/>
                    </a:lnTo>
                    <a:lnTo>
                      <a:pt x="1562" y="19"/>
                    </a:lnTo>
                    <a:lnTo>
                      <a:pt x="1567" y="22"/>
                    </a:lnTo>
                    <a:lnTo>
                      <a:pt x="1572" y="26"/>
                    </a:lnTo>
                    <a:lnTo>
                      <a:pt x="1577" y="29"/>
                    </a:lnTo>
                    <a:lnTo>
                      <a:pt x="1581" y="33"/>
                    </a:lnTo>
                    <a:lnTo>
                      <a:pt x="1586" y="38"/>
                    </a:lnTo>
                    <a:lnTo>
                      <a:pt x="1589" y="41"/>
                    </a:lnTo>
                    <a:lnTo>
                      <a:pt x="1595" y="46"/>
                    </a:lnTo>
                    <a:lnTo>
                      <a:pt x="1596" y="50"/>
                    </a:lnTo>
                    <a:lnTo>
                      <a:pt x="1598" y="52"/>
                    </a:lnTo>
                    <a:lnTo>
                      <a:pt x="1601" y="57"/>
                    </a:lnTo>
                    <a:lnTo>
                      <a:pt x="1605" y="62"/>
                    </a:lnTo>
                    <a:lnTo>
                      <a:pt x="1608" y="67"/>
                    </a:lnTo>
                    <a:lnTo>
                      <a:pt x="1612" y="74"/>
                    </a:lnTo>
                    <a:lnTo>
                      <a:pt x="1614" y="79"/>
                    </a:lnTo>
                    <a:lnTo>
                      <a:pt x="1617" y="84"/>
                    </a:lnTo>
                    <a:lnTo>
                      <a:pt x="1619" y="91"/>
                    </a:lnTo>
                    <a:lnTo>
                      <a:pt x="1620" y="96"/>
                    </a:lnTo>
                    <a:lnTo>
                      <a:pt x="1620" y="103"/>
                    </a:lnTo>
                    <a:lnTo>
                      <a:pt x="1622" y="108"/>
                    </a:lnTo>
                    <a:lnTo>
                      <a:pt x="1624" y="115"/>
                    </a:lnTo>
                    <a:lnTo>
                      <a:pt x="1624" y="121"/>
                    </a:lnTo>
                    <a:lnTo>
                      <a:pt x="1624" y="127"/>
                    </a:lnTo>
                    <a:lnTo>
                      <a:pt x="1624" y="133"/>
                    </a:lnTo>
                    <a:lnTo>
                      <a:pt x="1624" y="139"/>
                    </a:lnTo>
                    <a:lnTo>
                      <a:pt x="1622" y="146"/>
                    </a:lnTo>
                    <a:lnTo>
                      <a:pt x="1622" y="151"/>
                    </a:lnTo>
                    <a:lnTo>
                      <a:pt x="1620" y="158"/>
                    </a:lnTo>
                    <a:lnTo>
                      <a:pt x="1619" y="162"/>
                    </a:lnTo>
                    <a:lnTo>
                      <a:pt x="1126" y="2004"/>
                    </a:lnTo>
                    <a:lnTo>
                      <a:pt x="1114" y="2036"/>
                    </a:lnTo>
                    <a:lnTo>
                      <a:pt x="1094" y="2062"/>
                    </a:lnTo>
                    <a:lnTo>
                      <a:pt x="1066" y="2083"/>
                    </a:lnTo>
                    <a:lnTo>
                      <a:pt x="1037" y="2095"/>
                    </a:lnTo>
                    <a:lnTo>
                      <a:pt x="1002" y="2098"/>
                    </a:lnTo>
                    <a:lnTo>
                      <a:pt x="970" y="2095"/>
                    </a:lnTo>
                    <a:lnTo>
                      <a:pt x="939" y="2081"/>
                    </a:lnTo>
                    <a:lnTo>
                      <a:pt x="913" y="2060"/>
                    </a:lnTo>
                    <a:lnTo>
                      <a:pt x="892" y="2034"/>
                    </a:lnTo>
                    <a:lnTo>
                      <a:pt x="880" y="2005"/>
                    </a:lnTo>
                    <a:lnTo>
                      <a:pt x="875" y="1973"/>
                    </a:lnTo>
                    <a:lnTo>
                      <a:pt x="880" y="1938"/>
                    </a:lnTo>
                    <a:lnTo>
                      <a:pt x="1273" y="465"/>
                    </a:lnTo>
                    <a:lnTo>
                      <a:pt x="1233" y="496"/>
                    </a:lnTo>
                    <a:lnTo>
                      <a:pt x="1204" y="515"/>
                    </a:lnTo>
                    <a:lnTo>
                      <a:pt x="1171" y="523"/>
                    </a:lnTo>
                    <a:lnTo>
                      <a:pt x="1137" y="523"/>
                    </a:lnTo>
                    <a:lnTo>
                      <a:pt x="1106" y="515"/>
                    </a:lnTo>
                    <a:lnTo>
                      <a:pt x="1075" y="496"/>
                    </a:lnTo>
                    <a:lnTo>
                      <a:pt x="811" y="291"/>
                    </a:lnTo>
                    <a:lnTo>
                      <a:pt x="550" y="496"/>
                    </a:lnTo>
                    <a:lnTo>
                      <a:pt x="526" y="511"/>
                    </a:lnTo>
                    <a:lnTo>
                      <a:pt x="498" y="522"/>
                    </a:lnTo>
                    <a:lnTo>
                      <a:pt x="470" y="523"/>
                    </a:lnTo>
                    <a:lnTo>
                      <a:pt x="443" y="522"/>
                    </a:lnTo>
                    <a:lnTo>
                      <a:pt x="417" y="511"/>
                    </a:lnTo>
                    <a:lnTo>
                      <a:pt x="391" y="496"/>
                    </a:lnTo>
                    <a:lnTo>
                      <a:pt x="352" y="465"/>
                    </a:lnTo>
                    <a:lnTo>
                      <a:pt x="746" y="1938"/>
                    </a:lnTo>
                    <a:lnTo>
                      <a:pt x="749" y="1973"/>
                    </a:lnTo>
                    <a:lnTo>
                      <a:pt x="746" y="2005"/>
                    </a:lnTo>
                    <a:lnTo>
                      <a:pt x="732" y="2034"/>
                    </a:lnTo>
                    <a:lnTo>
                      <a:pt x="713" y="2060"/>
                    </a:lnTo>
                    <a:lnTo>
                      <a:pt x="686" y="2081"/>
                    </a:lnTo>
                    <a:lnTo>
                      <a:pt x="655" y="2095"/>
                    </a:lnTo>
                    <a:lnTo>
                      <a:pt x="622" y="2098"/>
                    </a:lnTo>
                    <a:lnTo>
                      <a:pt x="589" y="2095"/>
                    </a:lnTo>
                    <a:lnTo>
                      <a:pt x="558" y="2083"/>
                    </a:lnTo>
                    <a:lnTo>
                      <a:pt x="532" y="2062"/>
                    </a:lnTo>
                    <a:lnTo>
                      <a:pt x="512" y="2036"/>
                    </a:lnTo>
                    <a:lnTo>
                      <a:pt x="498" y="2004"/>
                    </a:lnTo>
                    <a:lnTo>
                      <a:pt x="6" y="162"/>
                    </a:lnTo>
                    <a:lnTo>
                      <a:pt x="4" y="158"/>
                    </a:lnTo>
                    <a:lnTo>
                      <a:pt x="4" y="151"/>
                    </a:lnTo>
                    <a:lnTo>
                      <a:pt x="2" y="146"/>
                    </a:lnTo>
                    <a:lnTo>
                      <a:pt x="2" y="139"/>
                    </a:lnTo>
                    <a:lnTo>
                      <a:pt x="0" y="133"/>
                    </a:lnTo>
                    <a:lnTo>
                      <a:pt x="0" y="127"/>
                    </a:lnTo>
                    <a:lnTo>
                      <a:pt x="0" y="121"/>
                    </a:lnTo>
                    <a:lnTo>
                      <a:pt x="2" y="115"/>
                    </a:lnTo>
                    <a:lnTo>
                      <a:pt x="2" y="108"/>
                    </a:lnTo>
                    <a:lnTo>
                      <a:pt x="4" y="103"/>
                    </a:lnTo>
                    <a:lnTo>
                      <a:pt x="6" y="96"/>
                    </a:lnTo>
                    <a:lnTo>
                      <a:pt x="7" y="91"/>
                    </a:lnTo>
                    <a:lnTo>
                      <a:pt x="9" y="84"/>
                    </a:lnTo>
                    <a:lnTo>
                      <a:pt x="11" y="79"/>
                    </a:lnTo>
                    <a:lnTo>
                      <a:pt x="12" y="74"/>
                    </a:lnTo>
                    <a:lnTo>
                      <a:pt x="16" y="67"/>
                    </a:lnTo>
                    <a:lnTo>
                      <a:pt x="19" y="62"/>
                    </a:lnTo>
                    <a:lnTo>
                      <a:pt x="23" y="57"/>
                    </a:lnTo>
                    <a:lnTo>
                      <a:pt x="26" y="52"/>
                    </a:lnTo>
                    <a:lnTo>
                      <a:pt x="28" y="50"/>
                    </a:lnTo>
                    <a:lnTo>
                      <a:pt x="30" y="46"/>
                    </a:lnTo>
                    <a:lnTo>
                      <a:pt x="35" y="41"/>
                    </a:lnTo>
                    <a:lnTo>
                      <a:pt x="38" y="38"/>
                    </a:lnTo>
                    <a:lnTo>
                      <a:pt x="43" y="33"/>
                    </a:lnTo>
                    <a:lnTo>
                      <a:pt x="49" y="29"/>
                    </a:lnTo>
                    <a:lnTo>
                      <a:pt x="54" y="26"/>
                    </a:lnTo>
                    <a:lnTo>
                      <a:pt x="59" y="22"/>
                    </a:lnTo>
                    <a:lnTo>
                      <a:pt x="64" y="19"/>
                    </a:lnTo>
                    <a:lnTo>
                      <a:pt x="69" y="16"/>
                    </a:lnTo>
                    <a:lnTo>
                      <a:pt x="74" y="12"/>
                    </a:lnTo>
                    <a:lnTo>
                      <a:pt x="81" y="10"/>
                    </a:lnTo>
                    <a:lnTo>
                      <a:pt x="87" y="9"/>
                    </a:lnTo>
                    <a:lnTo>
                      <a:pt x="93" y="5"/>
                    </a:lnTo>
                    <a:lnTo>
                      <a:pt x="95" y="5"/>
                    </a:lnTo>
                    <a:lnTo>
                      <a:pt x="99" y="3"/>
                    </a:lnTo>
                    <a:lnTo>
                      <a:pt x="105" y="3"/>
                    </a:lnTo>
                    <a:lnTo>
                      <a:pt x="111" y="2"/>
                    </a:lnTo>
                    <a:lnTo>
                      <a:pt x="118" y="2"/>
                    </a:lnTo>
                    <a:lnTo>
                      <a:pt x="124" y="0"/>
                    </a:lnTo>
                    <a:lnTo>
                      <a:pt x="1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23" name="3072 Conector recto"/>
            <p:cNvCxnSpPr/>
            <p:nvPr/>
          </p:nvCxnSpPr>
          <p:spPr>
            <a:xfrm>
              <a:off x="7502958" y="8077128"/>
              <a:ext cx="0" cy="292155"/>
            </a:xfrm>
            <a:prstGeom prst="line">
              <a:avLst/>
            </a:prstGeom>
            <a:grpFill/>
            <a:ln w="57150">
              <a:solidFill>
                <a:srgbClr val="18272A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</p:grpSp>
      <p:sp>
        <p:nvSpPr>
          <p:cNvPr id="28" name="Marcador de texto 4"/>
          <p:cNvSpPr txBox="1">
            <a:spLocks/>
          </p:cNvSpPr>
          <p:nvPr/>
        </p:nvSpPr>
        <p:spPr>
          <a:xfrm>
            <a:off x="9654192" y="5217351"/>
            <a:ext cx="1953628" cy="889137"/>
          </a:xfrm>
          <a:prstGeom prst="rect">
            <a:avLst/>
          </a:prstGeom>
        </p:spPr>
        <p:txBody>
          <a:bodyPr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080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1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2015-16</a:t>
            </a:r>
          </a:p>
          <a:p>
            <a:pPr indent="-276737" algn="ctr" defTabSz="1208049">
              <a:lnSpc>
                <a:spcPct val="120000"/>
              </a:lnSpc>
              <a:spcBef>
                <a:spcPts val="0"/>
              </a:spcBef>
            </a:pPr>
            <a:r>
              <a:rPr lang="zh-CN" altLang="en-US" sz="900" b="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900" b="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900" b="0" spc="300" dirty="0">
                <a:solidFill>
                  <a:schemeClr val="bg1"/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s-ES" sz="900" b="0" spc="30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9" name="Oval 26"/>
          <p:cNvSpPr>
            <a:spLocks noChangeAspect="1"/>
          </p:cNvSpPr>
          <p:nvPr/>
        </p:nvSpPr>
        <p:spPr>
          <a:xfrm>
            <a:off x="1538878" y="5341491"/>
            <a:ext cx="645487" cy="645487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2015</a:t>
            </a:r>
          </a:p>
        </p:txBody>
      </p:sp>
      <p:sp>
        <p:nvSpPr>
          <p:cNvPr id="30" name="23 Trapecio"/>
          <p:cNvSpPr/>
          <p:nvPr/>
        </p:nvSpPr>
        <p:spPr>
          <a:xfrm>
            <a:off x="3177606" y="4313202"/>
            <a:ext cx="1153476" cy="774836"/>
          </a:xfrm>
          <a:custGeom>
            <a:avLst/>
            <a:gdLst>
              <a:gd name="connsiteX0" fmla="*/ 2295255 w 2296477"/>
              <a:gd name="connsiteY0" fmla="*/ 1540326 h 1540326"/>
              <a:gd name="connsiteX1" fmla="*/ 0 w 2296477"/>
              <a:gd name="connsiteY1" fmla="*/ 1540326 h 1540326"/>
              <a:gd name="connsiteX2" fmla="*/ 0 w 2296477"/>
              <a:gd name="connsiteY2" fmla="*/ 965739 h 1540326"/>
              <a:gd name="connsiteX3" fmla="*/ 180217 w 2296477"/>
              <a:gd name="connsiteY3" fmla="*/ 965739 h 1540326"/>
              <a:gd name="connsiteX4" fmla="*/ 332157 w 2296477"/>
              <a:gd name="connsiteY4" fmla="*/ 0 h 1540326"/>
              <a:gd name="connsiteX5" fmla="*/ 2296477 w 2296477"/>
              <a:gd name="connsiteY5" fmla="*/ 0 h 1540326"/>
              <a:gd name="connsiteX6" fmla="*/ 2115042 w 2296477"/>
              <a:gd name="connsiteY6" fmla="*/ 965739 h 1540326"/>
              <a:gd name="connsiteX7" fmla="*/ 2295255 w 2296477"/>
              <a:gd name="connsiteY7" fmla="*/ 965739 h 1540326"/>
              <a:gd name="connsiteX8" fmla="*/ 2295255 w 2296477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295255 w 2299192"/>
              <a:gd name="connsiteY7" fmla="*/ 96573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1717405 w 2299192"/>
              <a:gd name="connsiteY0" fmla="*/ 1413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1717405 w 2299192"/>
              <a:gd name="connsiteY8" fmla="*/ 1413326 h 1540326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04755 w 2299192"/>
              <a:gd name="connsiteY7" fmla="*/ 578389 h 1543501"/>
              <a:gd name="connsiteX8" fmla="*/ 1968230 w 2299192"/>
              <a:gd name="connsiteY8" fmla="*/ 1543501 h 1543501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17455 w 2299192"/>
              <a:gd name="connsiteY7" fmla="*/ 572039 h 1543501"/>
              <a:gd name="connsiteX8" fmla="*/ 1968230 w 2299192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6886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89667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5055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5055 w 2296477"/>
              <a:gd name="connsiteY8" fmla="*/ 1543501 h 1543501"/>
              <a:gd name="connsiteX0" fmla="*/ 1965055 w 2296477"/>
              <a:gd name="connsiteY0" fmla="*/ 1549851 h 1549851"/>
              <a:gd name="connsiteX1" fmla="*/ 0 w 2296477"/>
              <a:gd name="connsiteY1" fmla="*/ 1546676 h 1549851"/>
              <a:gd name="connsiteX2" fmla="*/ 0 w 2296477"/>
              <a:gd name="connsiteY2" fmla="*/ 972089 h 1549851"/>
              <a:gd name="connsiteX3" fmla="*/ 180217 w 2296477"/>
              <a:gd name="connsiteY3" fmla="*/ 972089 h 1549851"/>
              <a:gd name="connsiteX4" fmla="*/ 5132 w 2296477"/>
              <a:gd name="connsiteY4" fmla="*/ 0 h 1549851"/>
              <a:gd name="connsiteX5" fmla="*/ 2296477 w 2296477"/>
              <a:gd name="connsiteY5" fmla="*/ 6350 h 1549851"/>
              <a:gd name="connsiteX6" fmla="*/ 2296017 w 2296477"/>
              <a:gd name="connsiteY6" fmla="*/ 581564 h 1549851"/>
              <a:gd name="connsiteX7" fmla="*/ 2117455 w 2296477"/>
              <a:gd name="connsiteY7" fmla="*/ 578389 h 1549851"/>
              <a:gd name="connsiteX8" fmla="*/ 1965055 w 2296477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7108 w 2303585"/>
              <a:gd name="connsiteY2" fmla="*/ 972089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30958 w 2303585"/>
              <a:gd name="connsiteY1" fmla="*/ 1530801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40483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59923 w 2291345"/>
              <a:gd name="connsiteY0" fmla="*/ 1549851 h 1549851"/>
              <a:gd name="connsiteX1" fmla="*/ 328243 w 2291345"/>
              <a:gd name="connsiteY1" fmla="*/ 1546676 h 1549851"/>
              <a:gd name="connsiteX2" fmla="*/ 172668 w 2291345"/>
              <a:gd name="connsiteY2" fmla="*/ 581564 h 1549851"/>
              <a:gd name="connsiteX3" fmla="*/ 3635 w 2291345"/>
              <a:gd name="connsiteY3" fmla="*/ 578389 h 1549851"/>
              <a:gd name="connsiteX4" fmla="*/ 0 w 2291345"/>
              <a:gd name="connsiteY4" fmla="*/ 0 h 1549851"/>
              <a:gd name="connsiteX5" fmla="*/ 2291345 w 2291345"/>
              <a:gd name="connsiteY5" fmla="*/ 6350 h 1549851"/>
              <a:gd name="connsiteX6" fmla="*/ 2290885 w 2291345"/>
              <a:gd name="connsiteY6" fmla="*/ 581564 h 1549851"/>
              <a:gd name="connsiteX7" fmla="*/ 2112323 w 2291345"/>
              <a:gd name="connsiteY7" fmla="*/ 578389 h 1549851"/>
              <a:gd name="connsiteX8" fmla="*/ 1959923 w 2291345"/>
              <a:gd name="connsiteY8" fmla="*/ 1549851 h 1549851"/>
              <a:gd name="connsiteX0" fmla="*/ 1965934 w 2297356"/>
              <a:gd name="connsiteY0" fmla="*/ 1549851 h 1549851"/>
              <a:gd name="connsiteX1" fmla="*/ 334254 w 2297356"/>
              <a:gd name="connsiteY1" fmla="*/ 1546676 h 1549851"/>
              <a:gd name="connsiteX2" fmla="*/ 178679 w 2297356"/>
              <a:gd name="connsiteY2" fmla="*/ 581564 h 1549851"/>
              <a:gd name="connsiteX3" fmla="*/ 121 w 2297356"/>
              <a:gd name="connsiteY3" fmla="*/ 581564 h 1549851"/>
              <a:gd name="connsiteX4" fmla="*/ 6011 w 2297356"/>
              <a:gd name="connsiteY4" fmla="*/ 0 h 1549851"/>
              <a:gd name="connsiteX5" fmla="*/ 2297356 w 2297356"/>
              <a:gd name="connsiteY5" fmla="*/ 6350 h 1549851"/>
              <a:gd name="connsiteX6" fmla="*/ 2296896 w 2297356"/>
              <a:gd name="connsiteY6" fmla="*/ 581564 h 1549851"/>
              <a:gd name="connsiteX7" fmla="*/ 2118334 w 2297356"/>
              <a:gd name="connsiteY7" fmla="*/ 578389 h 1549851"/>
              <a:gd name="connsiteX8" fmla="*/ 1965934 w 2297356"/>
              <a:gd name="connsiteY8" fmla="*/ 1549851 h 1549851"/>
              <a:gd name="connsiteX0" fmla="*/ 1969448 w 2300870"/>
              <a:gd name="connsiteY0" fmla="*/ 1549851 h 1549851"/>
              <a:gd name="connsiteX1" fmla="*/ 337768 w 2300870"/>
              <a:gd name="connsiteY1" fmla="*/ 1546676 h 1549851"/>
              <a:gd name="connsiteX2" fmla="*/ 182193 w 2300870"/>
              <a:gd name="connsiteY2" fmla="*/ 581564 h 1549851"/>
              <a:gd name="connsiteX3" fmla="*/ 3635 w 2300870"/>
              <a:gd name="connsiteY3" fmla="*/ 581564 h 1549851"/>
              <a:gd name="connsiteX4" fmla="*/ 0 w 2300870"/>
              <a:gd name="connsiteY4" fmla="*/ 0 h 1549851"/>
              <a:gd name="connsiteX5" fmla="*/ 2300870 w 2300870"/>
              <a:gd name="connsiteY5" fmla="*/ 6350 h 1549851"/>
              <a:gd name="connsiteX6" fmla="*/ 2300410 w 2300870"/>
              <a:gd name="connsiteY6" fmla="*/ 581564 h 1549851"/>
              <a:gd name="connsiteX7" fmla="*/ 2121848 w 2300870"/>
              <a:gd name="connsiteY7" fmla="*/ 578389 h 1549851"/>
              <a:gd name="connsiteX8" fmla="*/ 1969448 w 230087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21848 w 2307220"/>
              <a:gd name="connsiteY7" fmla="*/ 578389 h 1549851"/>
              <a:gd name="connsiteX8" fmla="*/ 1969448 w 230722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18673 w 2307220"/>
              <a:gd name="connsiteY7" fmla="*/ 581564 h 1549851"/>
              <a:gd name="connsiteX8" fmla="*/ 1969448 w 2307220"/>
              <a:gd name="connsiteY8" fmla="*/ 1549851 h 1549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7220" h="1549851">
                <a:moveTo>
                  <a:pt x="1969448" y="1549851"/>
                </a:moveTo>
                <a:lnTo>
                  <a:pt x="337768" y="1546676"/>
                </a:lnTo>
                <a:lnTo>
                  <a:pt x="182193" y="581564"/>
                </a:lnTo>
                <a:lnTo>
                  <a:pt x="3635" y="581564"/>
                </a:lnTo>
                <a:cubicBezTo>
                  <a:pt x="2423" y="388768"/>
                  <a:pt x="1212" y="192796"/>
                  <a:pt x="0" y="0"/>
                </a:cubicBezTo>
                <a:lnTo>
                  <a:pt x="2307220" y="0"/>
                </a:lnTo>
                <a:cubicBezTo>
                  <a:pt x="2306008" y="192796"/>
                  <a:pt x="2301622" y="388768"/>
                  <a:pt x="2300410" y="581564"/>
                </a:cubicBezTo>
                <a:lnTo>
                  <a:pt x="2118673" y="581564"/>
                </a:lnTo>
                <a:lnTo>
                  <a:pt x="1969448" y="1549851"/>
                </a:lnTo>
                <a:close/>
              </a:path>
            </a:pathLst>
          </a:custGeom>
          <a:noFill/>
          <a:ln w="57150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rtlCol="0" anchor="ctr"/>
          <a:lstStyle/>
          <a:p>
            <a:pPr algn="ctr">
              <a:lnSpc>
                <a:spcPct val="120000"/>
              </a:lnSpc>
            </a:pPr>
            <a:r>
              <a:rPr lang="es-MX" sz="1600" b="1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25%</a:t>
            </a:r>
            <a:endParaRPr lang="es-SV" sz="1600" b="1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1" name="23 Trapecio"/>
          <p:cNvSpPr/>
          <p:nvPr/>
        </p:nvSpPr>
        <p:spPr>
          <a:xfrm>
            <a:off x="5467833" y="4313202"/>
            <a:ext cx="1153476" cy="774836"/>
          </a:xfrm>
          <a:custGeom>
            <a:avLst/>
            <a:gdLst>
              <a:gd name="connsiteX0" fmla="*/ 2295255 w 2296477"/>
              <a:gd name="connsiteY0" fmla="*/ 1540326 h 1540326"/>
              <a:gd name="connsiteX1" fmla="*/ 0 w 2296477"/>
              <a:gd name="connsiteY1" fmla="*/ 1540326 h 1540326"/>
              <a:gd name="connsiteX2" fmla="*/ 0 w 2296477"/>
              <a:gd name="connsiteY2" fmla="*/ 965739 h 1540326"/>
              <a:gd name="connsiteX3" fmla="*/ 180217 w 2296477"/>
              <a:gd name="connsiteY3" fmla="*/ 965739 h 1540326"/>
              <a:gd name="connsiteX4" fmla="*/ 332157 w 2296477"/>
              <a:gd name="connsiteY4" fmla="*/ 0 h 1540326"/>
              <a:gd name="connsiteX5" fmla="*/ 2296477 w 2296477"/>
              <a:gd name="connsiteY5" fmla="*/ 0 h 1540326"/>
              <a:gd name="connsiteX6" fmla="*/ 2115042 w 2296477"/>
              <a:gd name="connsiteY6" fmla="*/ 965739 h 1540326"/>
              <a:gd name="connsiteX7" fmla="*/ 2295255 w 2296477"/>
              <a:gd name="connsiteY7" fmla="*/ 965739 h 1540326"/>
              <a:gd name="connsiteX8" fmla="*/ 2295255 w 2296477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295255 w 2299192"/>
              <a:gd name="connsiteY7" fmla="*/ 96573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1717405 w 2299192"/>
              <a:gd name="connsiteY0" fmla="*/ 1413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1717405 w 2299192"/>
              <a:gd name="connsiteY8" fmla="*/ 1413326 h 1540326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04755 w 2299192"/>
              <a:gd name="connsiteY7" fmla="*/ 578389 h 1543501"/>
              <a:gd name="connsiteX8" fmla="*/ 1968230 w 2299192"/>
              <a:gd name="connsiteY8" fmla="*/ 1543501 h 1543501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17455 w 2299192"/>
              <a:gd name="connsiteY7" fmla="*/ 572039 h 1543501"/>
              <a:gd name="connsiteX8" fmla="*/ 1968230 w 2299192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6886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89667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5055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5055 w 2296477"/>
              <a:gd name="connsiteY8" fmla="*/ 1543501 h 1543501"/>
              <a:gd name="connsiteX0" fmla="*/ 1965055 w 2296477"/>
              <a:gd name="connsiteY0" fmla="*/ 1549851 h 1549851"/>
              <a:gd name="connsiteX1" fmla="*/ 0 w 2296477"/>
              <a:gd name="connsiteY1" fmla="*/ 1546676 h 1549851"/>
              <a:gd name="connsiteX2" fmla="*/ 0 w 2296477"/>
              <a:gd name="connsiteY2" fmla="*/ 972089 h 1549851"/>
              <a:gd name="connsiteX3" fmla="*/ 180217 w 2296477"/>
              <a:gd name="connsiteY3" fmla="*/ 972089 h 1549851"/>
              <a:gd name="connsiteX4" fmla="*/ 5132 w 2296477"/>
              <a:gd name="connsiteY4" fmla="*/ 0 h 1549851"/>
              <a:gd name="connsiteX5" fmla="*/ 2296477 w 2296477"/>
              <a:gd name="connsiteY5" fmla="*/ 6350 h 1549851"/>
              <a:gd name="connsiteX6" fmla="*/ 2296017 w 2296477"/>
              <a:gd name="connsiteY6" fmla="*/ 581564 h 1549851"/>
              <a:gd name="connsiteX7" fmla="*/ 2117455 w 2296477"/>
              <a:gd name="connsiteY7" fmla="*/ 578389 h 1549851"/>
              <a:gd name="connsiteX8" fmla="*/ 1965055 w 2296477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7108 w 2303585"/>
              <a:gd name="connsiteY2" fmla="*/ 972089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30958 w 2303585"/>
              <a:gd name="connsiteY1" fmla="*/ 1530801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40483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59923 w 2291345"/>
              <a:gd name="connsiteY0" fmla="*/ 1549851 h 1549851"/>
              <a:gd name="connsiteX1" fmla="*/ 328243 w 2291345"/>
              <a:gd name="connsiteY1" fmla="*/ 1546676 h 1549851"/>
              <a:gd name="connsiteX2" fmla="*/ 172668 w 2291345"/>
              <a:gd name="connsiteY2" fmla="*/ 581564 h 1549851"/>
              <a:gd name="connsiteX3" fmla="*/ 3635 w 2291345"/>
              <a:gd name="connsiteY3" fmla="*/ 578389 h 1549851"/>
              <a:gd name="connsiteX4" fmla="*/ 0 w 2291345"/>
              <a:gd name="connsiteY4" fmla="*/ 0 h 1549851"/>
              <a:gd name="connsiteX5" fmla="*/ 2291345 w 2291345"/>
              <a:gd name="connsiteY5" fmla="*/ 6350 h 1549851"/>
              <a:gd name="connsiteX6" fmla="*/ 2290885 w 2291345"/>
              <a:gd name="connsiteY6" fmla="*/ 581564 h 1549851"/>
              <a:gd name="connsiteX7" fmla="*/ 2112323 w 2291345"/>
              <a:gd name="connsiteY7" fmla="*/ 578389 h 1549851"/>
              <a:gd name="connsiteX8" fmla="*/ 1959923 w 2291345"/>
              <a:gd name="connsiteY8" fmla="*/ 1549851 h 1549851"/>
              <a:gd name="connsiteX0" fmla="*/ 1965934 w 2297356"/>
              <a:gd name="connsiteY0" fmla="*/ 1549851 h 1549851"/>
              <a:gd name="connsiteX1" fmla="*/ 334254 w 2297356"/>
              <a:gd name="connsiteY1" fmla="*/ 1546676 h 1549851"/>
              <a:gd name="connsiteX2" fmla="*/ 178679 w 2297356"/>
              <a:gd name="connsiteY2" fmla="*/ 581564 h 1549851"/>
              <a:gd name="connsiteX3" fmla="*/ 121 w 2297356"/>
              <a:gd name="connsiteY3" fmla="*/ 581564 h 1549851"/>
              <a:gd name="connsiteX4" fmla="*/ 6011 w 2297356"/>
              <a:gd name="connsiteY4" fmla="*/ 0 h 1549851"/>
              <a:gd name="connsiteX5" fmla="*/ 2297356 w 2297356"/>
              <a:gd name="connsiteY5" fmla="*/ 6350 h 1549851"/>
              <a:gd name="connsiteX6" fmla="*/ 2296896 w 2297356"/>
              <a:gd name="connsiteY6" fmla="*/ 581564 h 1549851"/>
              <a:gd name="connsiteX7" fmla="*/ 2118334 w 2297356"/>
              <a:gd name="connsiteY7" fmla="*/ 578389 h 1549851"/>
              <a:gd name="connsiteX8" fmla="*/ 1965934 w 2297356"/>
              <a:gd name="connsiteY8" fmla="*/ 1549851 h 1549851"/>
              <a:gd name="connsiteX0" fmla="*/ 1969448 w 2300870"/>
              <a:gd name="connsiteY0" fmla="*/ 1549851 h 1549851"/>
              <a:gd name="connsiteX1" fmla="*/ 337768 w 2300870"/>
              <a:gd name="connsiteY1" fmla="*/ 1546676 h 1549851"/>
              <a:gd name="connsiteX2" fmla="*/ 182193 w 2300870"/>
              <a:gd name="connsiteY2" fmla="*/ 581564 h 1549851"/>
              <a:gd name="connsiteX3" fmla="*/ 3635 w 2300870"/>
              <a:gd name="connsiteY3" fmla="*/ 581564 h 1549851"/>
              <a:gd name="connsiteX4" fmla="*/ 0 w 2300870"/>
              <a:gd name="connsiteY4" fmla="*/ 0 h 1549851"/>
              <a:gd name="connsiteX5" fmla="*/ 2300870 w 2300870"/>
              <a:gd name="connsiteY5" fmla="*/ 6350 h 1549851"/>
              <a:gd name="connsiteX6" fmla="*/ 2300410 w 2300870"/>
              <a:gd name="connsiteY6" fmla="*/ 581564 h 1549851"/>
              <a:gd name="connsiteX7" fmla="*/ 2121848 w 2300870"/>
              <a:gd name="connsiteY7" fmla="*/ 578389 h 1549851"/>
              <a:gd name="connsiteX8" fmla="*/ 1969448 w 230087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21848 w 2307220"/>
              <a:gd name="connsiteY7" fmla="*/ 578389 h 1549851"/>
              <a:gd name="connsiteX8" fmla="*/ 1969448 w 230722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18673 w 2307220"/>
              <a:gd name="connsiteY7" fmla="*/ 581564 h 1549851"/>
              <a:gd name="connsiteX8" fmla="*/ 1969448 w 2307220"/>
              <a:gd name="connsiteY8" fmla="*/ 1549851 h 1549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7220" h="1549851">
                <a:moveTo>
                  <a:pt x="1969448" y="1549851"/>
                </a:moveTo>
                <a:lnTo>
                  <a:pt x="337768" y="1546676"/>
                </a:lnTo>
                <a:lnTo>
                  <a:pt x="182193" y="581564"/>
                </a:lnTo>
                <a:lnTo>
                  <a:pt x="3635" y="581564"/>
                </a:lnTo>
                <a:cubicBezTo>
                  <a:pt x="2423" y="388768"/>
                  <a:pt x="1212" y="192796"/>
                  <a:pt x="0" y="0"/>
                </a:cubicBezTo>
                <a:lnTo>
                  <a:pt x="2307220" y="0"/>
                </a:lnTo>
                <a:cubicBezTo>
                  <a:pt x="2306008" y="192796"/>
                  <a:pt x="2301622" y="388768"/>
                  <a:pt x="2300410" y="581564"/>
                </a:cubicBezTo>
                <a:lnTo>
                  <a:pt x="2118673" y="581564"/>
                </a:lnTo>
                <a:lnTo>
                  <a:pt x="1969448" y="1549851"/>
                </a:lnTo>
                <a:close/>
              </a:path>
            </a:pathLst>
          </a:custGeom>
          <a:noFill/>
          <a:ln w="57150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rtlCol="0" anchor="ctr"/>
          <a:lstStyle/>
          <a:p>
            <a:pPr algn="ctr">
              <a:lnSpc>
                <a:spcPct val="120000"/>
              </a:lnSpc>
            </a:pPr>
            <a:r>
              <a:rPr lang="es-MX" sz="1600" b="1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50%</a:t>
            </a:r>
            <a:endParaRPr lang="es-SV" sz="1600" b="1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32" name="77 Grupo"/>
          <p:cNvGrpSpPr/>
          <p:nvPr/>
        </p:nvGrpSpPr>
        <p:grpSpPr>
          <a:xfrm>
            <a:off x="5770924" y="3157054"/>
            <a:ext cx="547295" cy="1156148"/>
            <a:chOff x="6955600" y="6480583"/>
            <a:chExt cx="1094717" cy="2312564"/>
          </a:xfrm>
          <a:solidFill>
            <a:schemeClr val="tx2"/>
          </a:solidFill>
        </p:grpSpPr>
        <p:grpSp>
          <p:nvGrpSpPr>
            <p:cNvPr id="33" name="Group 23"/>
            <p:cNvGrpSpPr>
              <a:grpSpLocks noChangeAspect="1"/>
            </p:cNvGrpSpPr>
            <p:nvPr/>
          </p:nvGrpSpPr>
          <p:grpSpPr bwMode="auto">
            <a:xfrm>
              <a:off x="6955600" y="6480583"/>
              <a:ext cx="1094717" cy="1627981"/>
              <a:chOff x="6291" y="3307"/>
              <a:chExt cx="1903" cy="2830"/>
            </a:xfrm>
            <a:grpFill/>
          </p:grpSpPr>
          <p:sp>
            <p:nvSpPr>
              <p:cNvPr id="35" name="Freeform 25"/>
              <p:cNvSpPr>
                <a:spLocks noEditPoints="1"/>
              </p:cNvSpPr>
              <p:nvPr/>
            </p:nvSpPr>
            <p:spPr bwMode="auto">
              <a:xfrm>
                <a:off x="6291" y="3307"/>
                <a:ext cx="1903" cy="2175"/>
              </a:xfrm>
              <a:custGeom>
                <a:avLst/>
                <a:gdLst>
                  <a:gd name="T0" fmla="*/ 1508 w 3806"/>
                  <a:gd name="T1" fmla="*/ 304 h 4349"/>
                  <a:gd name="T2" fmla="*/ 1036 w 3806"/>
                  <a:gd name="T3" fmla="*/ 502 h 4349"/>
                  <a:gd name="T4" fmla="*/ 652 w 3806"/>
                  <a:gd name="T5" fmla="*/ 831 h 4349"/>
                  <a:gd name="T6" fmla="*/ 386 w 3806"/>
                  <a:gd name="T7" fmla="*/ 1263 h 4349"/>
                  <a:gd name="T8" fmla="*/ 262 w 3806"/>
                  <a:gd name="T9" fmla="*/ 1769 h 4349"/>
                  <a:gd name="T10" fmla="*/ 293 w 3806"/>
                  <a:gd name="T11" fmla="*/ 2251 h 4349"/>
                  <a:gd name="T12" fmla="*/ 453 w 3806"/>
                  <a:gd name="T13" fmla="*/ 2683 h 4349"/>
                  <a:gd name="T14" fmla="*/ 725 w 3806"/>
                  <a:gd name="T15" fmla="*/ 3053 h 4349"/>
                  <a:gd name="T16" fmla="*/ 1093 w 3806"/>
                  <a:gd name="T17" fmla="*/ 3337 h 4349"/>
                  <a:gd name="T18" fmla="*/ 1157 w 3806"/>
                  <a:gd name="T19" fmla="*/ 3432 h 4349"/>
                  <a:gd name="T20" fmla="*/ 1279 w 3806"/>
                  <a:gd name="T21" fmla="*/ 4050 h 4349"/>
                  <a:gd name="T22" fmla="*/ 2424 w 3806"/>
                  <a:gd name="T23" fmla="*/ 4094 h 4349"/>
                  <a:gd name="T24" fmla="*/ 2551 w 3806"/>
                  <a:gd name="T25" fmla="*/ 4020 h 4349"/>
                  <a:gd name="T26" fmla="*/ 2658 w 3806"/>
                  <a:gd name="T27" fmla="*/ 3403 h 4349"/>
                  <a:gd name="T28" fmla="*/ 2815 w 3806"/>
                  <a:gd name="T29" fmla="*/ 3275 h 4349"/>
                  <a:gd name="T30" fmla="*/ 3161 w 3806"/>
                  <a:gd name="T31" fmla="*/ 2967 h 4349"/>
                  <a:gd name="T32" fmla="*/ 3405 w 3806"/>
                  <a:gd name="T33" fmla="*/ 2580 h 4349"/>
                  <a:gd name="T34" fmla="*/ 3534 w 3806"/>
                  <a:gd name="T35" fmla="*/ 2137 h 4349"/>
                  <a:gd name="T36" fmla="*/ 3529 w 3806"/>
                  <a:gd name="T37" fmla="*/ 1637 h 4349"/>
                  <a:gd name="T38" fmla="*/ 3367 w 3806"/>
                  <a:gd name="T39" fmla="*/ 1146 h 4349"/>
                  <a:gd name="T40" fmla="*/ 3068 w 3806"/>
                  <a:gd name="T41" fmla="*/ 738 h 4349"/>
                  <a:gd name="T42" fmla="*/ 2660 w 3806"/>
                  <a:gd name="T43" fmla="*/ 440 h 4349"/>
                  <a:gd name="T44" fmla="*/ 2171 w 3806"/>
                  <a:gd name="T45" fmla="*/ 277 h 4349"/>
                  <a:gd name="T46" fmla="*/ 2045 w 3806"/>
                  <a:gd name="T47" fmla="*/ 5 h 4349"/>
                  <a:gd name="T48" fmla="*/ 2581 w 3806"/>
                  <a:gd name="T49" fmla="*/ 124 h 4349"/>
                  <a:gd name="T50" fmla="*/ 3049 w 3806"/>
                  <a:gd name="T51" fmla="*/ 384 h 4349"/>
                  <a:gd name="T52" fmla="*/ 3424 w 3806"/>
                  <a:gd name="T53" fmla="*/ 759 h 4349"/>
                  <a:gd name="T54" fmla="*/ 3682 w 3806"/>
                  <a:gd name="T55" fmla="*/ 1225 h 4349"/>
                  <a:gd name="T56" fmla="*/ 3801 w 3806"/>
                  <a:gd name="T57" fmla="*/ 1761 h 4349"/>
                  <a:gd name="T58" fmla="*/ 3767 w 3806"/>
                  <a:gd name="T59" fmla="*/ 2294 h 4349"/>
                  <a:gd name="T60" fmla="*/ 3593 w 3806"/>
                  <a:gd name="T61" fmla="*/ 2778 h 4349"/>
                  <a:gd name="T62" fmla="*/ 3298 w 3806"/>
                  <a:gd name="T63" fmla="*/ 3198 h 4349"/>
                  <a:gd name="T64" fmla="*/ 2896 w 3806"/>
                  <a:gd name="T65" fmla="*/ 3528 h 4349"/>
                  <a:gd name="T66" fmla="*/ 2772 w 3806"/>
                  <a:gd name="T67" fmla="*/ 4151 h 4349"/>
                  <a:gd name="T68" fmla="*/ 2598 w 3806"/>
                  <a:gd name="T69" fmla="*/ 4310 h 4349"/>
                  <a:gd name="T70" fmla="*/ 1382 w 3806"/>
                  <a:gd name="T71" fmla="*/ 4349 h 4349"/>
                  <a:gd name="T72" fmla="*/ 1157 w 3806"/>
                  <a:gd name="T73" fmla="*/ 4280 h 4349"/>
                  <a:gd name="T74" fmla="*/ 1005 w 3806"/>
                  <a:gd name="T75" fmla="*/ 4098 h 4349"/>
                  <a:gd name="T76" fmla="*/ 802 w 3806"/>
                  <a:gd name="T77" fmla="*/ 3456 h 4349"/>
                  <a:gd name="T78" fmla="*/ 423 w 3806"/>
                  <a:gd name="T79" fmla="*/ 3101 h 4349"/>
                  <a:gd name="T80" fmla="*/ 158 w 3806"/>
                  <a:gd name="T81" fmla="*/ 2662 h 4349"/>
                  <a:gd name="T82" fmla="*/ 17 w 3806"/>
                  <a:gd name="T83" fmla="*/ 2165 h 4349"/>
                  <a:gd name="T84" fmla="*/ 21 w 3806"/>
                  <a:gd name="T85" fmla="*/ 1623 h 4349"/>
                  <a:gd name="T86" fmla="*/ 177 w 3806"/>
                  <a:gd name="T87" fmla="*/ 1101 h 4349"/>
                  <a:gd name="T88" fmla="*/ 467 w 3806"/>
                  <a:gd name="T89" fmla="*/ 656 h 4349"/>
                  <a:gd name="T90" fmla="*/ 868 w 3806"/>
                  <a:gd name="T91" fmla="*/ 306 h 4349"/>
                  <a:gd name="T92" fmla="*/ 1355 w 3806"/>
                  <a:gd name="T93" fmla="*/ 81 h 4349"/>
                  <a:gd name="T94" fmla="*/ 1902 w 3806"/>
                  <a:gd name="T95" fmla="*/ 0 h 4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806" h="4349">
                    <a:moveTo>
                      <a:pt x="1902" y="256"/>
                    </a:moveTo>
                    <a:lnTo>
                      <a:pt x="1768" y="261"/>
                    </a:lnTo>
                    <a:lnTo>
                      <a:pt x="1637" y="277"/>
                    </a:lnTo>
                    <a:lnTo>
                      <a:pt x="1508" y="304"/>
                    </a:lnTo>
                    <a:lnTo>
                      <a:pt x="1382" y="341"/>
                    </a:lnTo>
                    <a:lnTo>
                      <a:pt x="1262" y="385"/>
                    </a:lnTo>
                    <a:lnTo>
                      <a:pt x="1147" y="440"/>
                    </a:lnTo>
                    <a:lnTo>
                      <a:pt x="1036" y="502"/>
                    </a:lnTo>
                    <a:lnTo>
                      <a:pt x="931" y="575"/>
                    </a:lnTo>
                    <a:lnTo>
                      <a:pt x="831" y="654"/>
                    </a:lnTo>
                    <a:lnTo>
                      <a:pt x="739" y="738"/>
                    </a:lnTo>
                    <a:lnTo>
                      <a:pt x="652" y="831"/>
                    </a:lnTo>
                    <a:lnTo>
                      <a:pt x="573" y="931"/>
                    </a:lnTo>
                    <a:lnTo>
                      <a:pt x="503" y="1036"/>
                    </a:lnTo>
                    <a:lnTo>
                      <a:pt x="441" y="1146"/>
                    </a:lnTo>
                    <a:lnTo>
                      <a:pt x="386" y="1263"/>
                    </a:lnTo>
                    <a:lnTo>
                      <a:pt x="339" y="1384"/>
                    </a:lnTo>
                    <a:lnTo>
                      <a:pt x="303" y="1508"/>
                    </a:lnTo>
                    <a:lnTo>
                      <a:pt x="277" y="1637"/>
                    </a:lnTo>
                    <a:lnTo>
                      <a:pt x="262" y="1769"/>
                    </a:lnTo>
                    <a:lnTo>
                      <a:pt x="257" y="1903"/>
                    </a:lnTo>
                    <a:lnTo>
                      <a:pt x="260" y="2020"/>
                    </a:lnTo>
                    <a:lnTo>
                      <a:pt x="272" y="2137"/>
                    </a:lnTo>
                    <a:lnTo>
                      <a:pt x="293" y="2251"/>
                    </a:lnTo>
                    <a:lnTo>
                      <a:pt x="322" y="2365"/>
                    </a:lnTo>
                    <a:lnTo>
                      <a:pt x="358" y="2473"/>
                    </a:lnTo>
                    <a:lnTo>
                      <a:pt x="401" y="2580"/>
                    </a:lnTo>
                    <a:lnTo>
                      <a:pt x="453" y="2683"/>
                    </a:lnTo>
                    <a:lnTo>
                      <a:pt x="511" y="2783"/>
                    </a:lnTo>
                    <a:lnTo>
                      <a:pt x="575" y="2878"/>
                    </a:lnTo>
                    <a:lnTo>
                      <a:pt x="646" y="2967"/>
                    </a:lnTo>
                    <a:lnTo>
                      <a:pt x="725" y="3053"/>
                    </a:lnTo>
                    <a:lnTo>
                      <a:pt x="807" y="3132"/>
                    </a:lnTo>
                    <a:lnTo>
                      <a:pt x="897" y="3208"/>
                    </a:lnTo>
                    <a:lnTo>
                      <a:pt x="992" y="3275"/>
                    </a:lnTo>
                    <a:lnTo>
                      <a:pt x="1093" y="3337"/>
                    </a:lnTo>
                    <a:lnTo>
                      <a:pt x="1117" y="3354"/>
                    </a:lnTo>
                    <a:lnTo>
                      <a:pt x="1136" y="3377"/>
                    </a:lnTo>
                    <a:lnTo>
                      <a:pt x="1150" y="3403"/>
                    </a:lnTo>
                    <a:lnTo>
                      <a:pt x="1157" y="3432"/>
                    </a:lnTo>
                    <a:lnTo>
                      <a:pt x="1226" y="3943"/>
                    </a:lnTo>
                    <a:lnTo>
                      <a:pt x="1236" y="3983"/>
                    </a:lnTo>
                    <a:lnTo>
                      <a:pt x="1255" y="4020"/>
                    </a:lnTo>
                    <a:lnTo>
                      <a:pt x="1279" y="4050"/>
                    </a:lnTo>
                    <a:lnTo>
                      <a:pt x="1310" y="4074"/>
                    </a:lnTo>
                    <a:lnTo>
                      <a:pt x="1345" y="4089"/>
                    </a:lnTo>
                    <a:lnTo>
                      <a:pt x="1382" y="4094"/>
                    </a:lnTo>
                    <a:lnTo>
                      <a:pt x="2424" y="4094"/>
                    </a:lnTo>
                    <a:lnTo>
                      <a:pt x="2462" y="4089"/>
                    </a:lnTo>
                    <a:lnTo>
                      <a:pt x="2496" y="4074"/>
                    </a:lnTo>
                    <a:lnTo>
                      <a:pt x="2527" y="4050"/>
                    </a:lnTo>
                    <a:lnTo>
                      <a:pt x="2551" y="4020"/>
                    </a:lnTo>
                    <a:lnTo>
                      <a:pt x="2570" y="3983"/>
                    </a:lnTo>
                    <a:lnTo>
                      <a:pt x="2581" y="3943"/>
                    </a:lnTo>
                    <a:lnTo>
                      <a:pt x="2649" y="3432"/>
                    </a:lnTo>
                    <a:lnTo>
                      <a:pt x="2658" y="3403"/>
                    </a:lnTo>
                    <a:lnTo>
                      <a:pt x="2670" y="3377"/>
                    </a:lnTo>
                    <a:lnTo>
                      <a:pt x="2689" y="3354"/>
                    </a:lnTo>
                    <a:lnTo>
                      <a:pt x="2713" y="3337"/>
                    </a:lnTo>
                    <a:lnTo>
                      <a:pt x="2815" y="3275"/>
                    </a:lnTo>
                    <a:lnTo>
                      <a:pt x="2909" y="3208"/>
                    </a:lnTo>
                    <a:lnTo>
                      <a:pt x="2999" y="3132"/>
                    </a:lnTo>
                    <a:lnTo>
                      <a:pt x="3083" y="3053"/>
                    </a:lnTo>
                    <a:lnTo>
                      <a:pt x="3161" y="2967"/>
                    </a:lnTo>
                    <a:lnTo>
                      <a:pt x="3231" y="2878"/>
                    </a:lnTo>
                    <a:lnTo>
                      <a:pt x="3297" y="2783"/>
                    </a:lnTo>
                    <a:lnTo>
                      <a:pt x="3354" y="2683"/>
                    </a:lnTo>
                    <a:lnTo>
                      <a:pt x="3405" y="2580"/>
                    </a:lnTo>
                    <a:lnTo>
                      <a:pt x="3448" y="2473"/>
                    </a:lnTo>
                    <a:lnTo>
                      <a:pt x="3484" y="2365"/>
                    </a:lnTo>
                    <a:lnTo>
                      <a:pt x="3514" y="2251"/>
                    </a:lnTo>
                    <a:lnTo>
                      <a:pt x="3534" y="2137"/>
                    </a:lnTo>
                    <a:lnTo>
                      <a:pt x="3546" y="2020"/>
                    </a:lnTo>
                    <a:lnTo>
                      <a:pt x="3551" y="1903"/>
                    </a:lnTo>
                    <a:lnTo>
                      <a:pt x="3545" y="1769"/>
                    </a:lnTo>
                    <a:lnTo>
                      <a:pt x="3529" y="1637"/>
                    </a:lnTo>
                    <a:lnTo>
                      <a:pt x="3503" y="1508"/>
                    </a:lnTo>
                    <a:lnTo>
                      <a:pt x="3467" y="1384"/>
                    </a:lnTo>
                    <a:lnTo>
                      <a:pt x="3421" y="1263"/>
                    </a:lnTo>
                    <a:lnTo>
                      <a:pt x="3367" y="1146"/>
                    </a:lnTo>
                    <a:lnTo>
                      <a:pt x="3304" y="1036"/>
                    </a:lnTo>
                    <a:lnTo>
                      <a:pt x="3233" y="931"/>
                    </a:lnTo>
                    <a:lnTo>
                      <a:pt x="3154" y="831"/>
                    </a:lnTo>
                    <a:lnTo>
                      <a:pt x="3068" y="738"/>
                    </a:lnTo>
                    <a:lnTo>
                      <a:pt x="2975" y="654"/>
                    </a:lnTo>
                    <a:lnTo>
                      <a:pt x="2875" y="575"/>
                    </a:lnTo>
                    <a:lnTo>
                      <a:pt x="2770" y="502"/>
                    </a:lnTo>
                    <a:lnTo>
                      <a:pt x="2660" y="440"/>
                    </a:lnTo>
                    <a:lnTo>
                      <a:pt x="2544" y="385"/>
                    </a:lnTo>
                    <a:lnTo>
                      <a:pt x="2424" y="341"/>
                    </a:lnTo>
                    <a:lnTo>
                      <a:pt x="2298" y="304"/>
                    </a:lnTo>
                    <a:lnTo>
                      <a:pt x="2171" y="277"/>
                    </a:lnTo>
                    <a:lnTo>
                      <a:pt x="2038" y="261"/>
                    </a:lnTo>
                    <a:lnTo>
                      <a:pt x="1902" y="256"/>
                    </a:lnTo>
                    <a:close/>
                    <a:moveTo>
                      <a:pt x="1902" y="0"/>
                    </a:moveTo>
                    <a:lnTo>
                      <a:pt x="2045" y="5"/>
                    </a:lnTo>
                    <a:lnTo>
                      <a:pt x="2185" y="20"/>
                    </a:lnTo>
                    <a:lnTo>
                      <a:pt x="2321" y="46"/>
                    </a:lnTo>
                    <a:lnTo>
                      <a:pt x="2453" y="81"/>
                    </a:lnTo>
                    <a:lnTo>
                      <a:pt x="2581" y="124"/>
                    </a:lnTo>
                    <a:lnTo>
                      <a:pt x="2705" y="177"/>
                    </a:lnTo>
                    <a:lnTo>
                      <a:pt x="2825" y="237"/>
                    </a:lnTo>
                    <a:lnTo>
                      <a:pt x="2939" y="306"/>
                    </a:lnTo>
                    <a:lnTo>
                      <a:pt x="3049" y="384"/>
                    </a:lnTo>
                    <a:lnTo>
                      <a:pt x="3152" y="468"/>
                    </a:lnTo>
                    <a:lnTo>
                      <a:pt x="3249" y="557"/>
                    </a:lnTo>
                    <a:lnTo>
                      <a:pt x="3340" y="656"/>
                    </a:lnTo>
                    <a:lnTo>
                      <a:pt x="3424" y="759"/>
                    </a:lnTo>
                    <a:lnTo>
                      <a:pt x="3500" y="867"/>
                    </a:lnTo>
                    <a:lnTo>
                      <a:pt x="3569" y="983"/>
                    </a:lnTo>
                    <a:lnTo>
                      <a:pt x="3629" y="1101"/>
                    </a:lnTo>
                    <a:lnTo>
                      <a:pt x="3682" y="1225"/>
                    </a:lnTo>
                    <a:lnTo>
                      <a:pt x="3727" y="1354"/>
                    </a:lnTo>
                    <a:lnTo>
                      <a:pt x="3762" y="1487"/>
                    </a:lnTo>
                    <a:lnTo>
                      <a:pt x="3786" y="1623"/>
                    </a:lnTo>
                    <a:lnTo>
                      <a:pt x="3801" y="1761"/>
                    </a:lnTo>
                    <a:lnTo>
                      <a:pt x="3806" y="1903"/>
                    </a:lnTo>
                    <a:lnTo>
                      <a:pt x="3803" y="2036"/>
                    </a:lnTo>
                    <a:lnTo>
                      <a:pt x="3789" y="2165"/>
                    </a:lnTo>
                    <a:lnTo>
                      <a:pt x="3767" y="2294"/>
                    </a:lnTo>
                    <a:lnTo>
                      <a:pt x="3736" y="2420"/>
                    </a:lnTo>
                    <a:lnTo>
                      <a:pt x="3696" y="2542"/>
                    </a:lnTo>
                    <a:lnTo>
                      <a:pt x="3648" y="2662"/>
                    </a:lnTo>
                    <a:lnTo>
                      <a:pt x="3593" y="2778"/>
                    </a:lnTo>
                    <a:lnTo>
                      <a:pt x="3531" y="2890"/>
                    </a:lnTo>
                    <a:lnTo>
                      <a:pt x="3460" y="2998"/>
                    </a:lnTo>
                    <a:lnTo>
                      <a:pt x="3383" y="3101"/>
                    </a:lnTo>
                    <a:lnTo>
                      <a:pt x="3298" y="3198"/>
                    </a:lnTo>
                    <a:lnTo>
                      <a:pt x="3207" y="3291"/>
                    </a:lnTo>
                    <a:lnTo>
                      <a:pt x="3109" y="3377"/>
                    </a:lnTo>
                    <a:lnTo>
                      <a:pt x="3006" y="3456"/>
                    </a:lnTo>
                    <a:lnTo>
                      <a:pt x="2896" y="3528"/>
                    </a:lnTo>
                    <a:lnTo>
                      <a:pt x="2834" y="3977"/>
                    </a:lnTo>
                    <a:lnTo>
                      <a:pt x="2822" y="4039"/>
                    </a:lnTo>
                    <a:lnTo>
                      <a:pt x="2801" y="4098"/>
                    </a:lnTo>
                    <a:lnTo>
                      <a:pt x="2772" y="4151"/>
                    </a:lnTo>
                    <a:lnTo>
                      <a:pt x="2737" y="4199"/>
                    </a:lnTo>
                    <a:lnTo>
                      <a:pt x="2696" y="4243"/>
                    </a:lnTo>
                    <a:lnTo>
                      <a:pt x="2649" y="4280"/>
                    </a:lnTo>
                    <a:lnTo>
                      <a:pt x="2598" y="4310"/>
                    </a:lnTo>
                    <a:lnTo>
                      <a:pt x="2543" y="4332"/>
                    </a:lnTo>
                    <a:lnTo>
                      <a:pt x="2486" y="4346"/>
                    </a:lnTo>
                    <a:lnTo>
                      <a:pt x="2424" y="4349"/>
                    </a:lnTo>
                    <a:lnTo>
                      <a:pt x="1382" y="4349"/>
                    </a:lnTo>
                    <a:lnTo>
                      <a:pt x="1322" y="4346"/>
                    </a:lnTo>
                    <a:lnTo>
                      <a:pt x="1264" y="4332"/>
                    </a:lnTo>
                    <a:lnTo>
                      <a:pt x="1209" y="4310"/>
                    </a:lnTo>
                    <a:lnTo>
                      <a:pt x="1157" y="4280"/>
                    </a:lnTo>
                    <a:lnTo>
                      <a:pt x="1110" y="4243"/>
                    </a:lnTo>
                    <a:lnTo>
                      <a:pt x="1069" y="4199"/>
                    </a:lnTo>
                    <a:lnTo>
                      <a:pt x="1035" y="4151"/>
                    </a:lnTo>
                    <a:lnTo>
                      <a:pt x="1005" y="4098"/>
                    </a:lnTo>
                    <a:lnTo>
                      <a:pt x="985" y="4039"/>
                    </a:lnTo>
                    <a:lnTo>
                      <a:pt x="973" y="3977"/>
                    </a:lnTo>
                    <a:lnTo>
                      <a:pt x="911" y="3528"/>
                    </a:lnTo>
                    <a:lnTo>
                      <a:pt x="802" y="3456"/>
                    </a:lnTo>
                    <a:lnTo>
                      <a:pt x="697" y="3377"/>
                    </a:lnTo>
                    <a:lnTo>
                      <a:pt x="601" y="3291"/>
                    </a:lnTo>
                    <a:lnTo>
                      <a:pt x="510" y="3198"/>
                    </a:lnTo>
                    <a:lnTo>
                      <a:pt x="423" y="3101"/>
                    </a:lnTo>
                    <a:lnTo>
                      <a:pt x="346" y="2998"/>
                    </a:lnTo>
                    <a:lnTo>
                      <a:pt x="277" y="2890"/>
                    </a:lnTo>
                    <a:lnTo>
                      <a:pt x="213" y="2778"/>
                    </a:lnTo>
                    <a:lnTo>
                      <a:pt x="158" y="2662"/>
                    </a:lnTo>
                    <a:lnTo>
                      <a:pt x="110" y="2542"/>
                    </a:lnTo>
                    <a:lnTo>
                      <a:pt x="71" y="2420"/>
                    </a:lnTo>
                    <a:lnTo>
                      <a:pt x="40" y="2294"/>
                    </a:lnTo>
                    <a:lnTo>
                      <a:pt x="17" y="2165"/>
                    </a:lnTo>
                    <a:lnTo>
                      <a:pt x="3" y="2036"/>
                    </a:lnTo>
                    <a:lnTo>
                      <a:pt x="0" y="1903"/>
                    </a:lnTo>
                    <a:lnTo>
                      <a:pt x="5" y="1761"/>
                    </a:lnTo>
                    <a:lnTo>
                      <a:pt x="21" y="1623"/>
                    </a:lnTo>
                    <a:lnTo>
                      <a:pt x="46" y="1487"/>
                    </a:lnTo>
                    <a:lnTo>
                      <a:pt x="81" y="1354"/>
                    </a:lnTo>
                    <a:lnTo>
                      <a:pt x="124" y="1225"/>
                    </a:lnTo>
                    <a:lnTo>
                      <a:pt x="177" y="1101"/>
                    </a:lnTo>
                    <a:lnTo>
                      <a:pt x="238" y="983"/>
                    </a:lnTo>
                    <a:lnTo>
                      <a:pt x="306" y="867"/>
                    </a:lnTo>
                    <a:lnTo>
                      <a:pt x="384" y="759"/>
                    </a:lnTo>
                    <a:lnTo>
                      <a:pt x="467" y="656"/>
                    </a:lnTo>
                    <a:lnTo>
                      <a:pt x="558" y="557"/>
                    </a:lnTo>
                    <a:lnTo>
                      <a:pt x="656" y="468"/>
                    </a:lnTo>
                    <a:lnTo>
                      <a:pt x="759" y="384"/>
                    </a:lnTo>
                    <a:lnTo>
                      <a:pt x="868" y="306"/>
                    </a:lnTo>
                    <a:lnTo>
                      <a:pt x="981" y="237"/>
                    </a:lnTo>
                    <a:lnTo>
                      <a:pt x="1102" y="177"/>
                    </a:lnTo>
                    <a:lnTo>
                      <a:pt x="1226" y="124"/>
                    </a:lnTo>
                    <a:lnTo>
                      <a:pt x="1355" y="81"/>
                    </a:lnTo>
                    <a:lnTo>
                      <a:pt x="1486" y="46"/>
                    </a:lnTo>
                    <a:lnTo>
                      <a:pt x="1622" y="20"/>
                    </a:lnTo>
                    <a:lnTo>
                      <a:pt x="1761" y="5"/>
                    </a:lnTo>
                    <a:lnTo>
                      <a:pt x="19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 26"/>
              <p:cNvSpPr>
                <a:spLocks/>
              </p:cNvSpPr>
              <p:nvPr/>
            </p:nvSpPr>
            <p:spPr bwMode="auto">
              <a:xfrm>
                <a:off x="6844" y="5555"/>
                <a:ext cx="798" cy="128"/>
              </a:xfrm>
              <a:custGeom>
                <a:avLst/>
                <a:gdLst>
                  <a:gd name="T0" fmla="*/ 128 w 1596"/>
                  <a:gd name="T1" fmla="*/ 0 h 256"/>
                  <a:gd name="T2" fmla="*/ 1469 w 1596"/>
                  <a:gd name="T3" fmla="*/ 0 h 256"/>
                  <a:gd name="T4" fmla="*/ 1503 w 1596"/>
                  <a:gd name="T5" fmla="*/ 3 h 256"/>
                  <a:gd name="T6" fmla="*/ 1534 w 1596"/>
                  <a:gd name="T7" fmla="*/ 17 h 256"/>
                  <a:gd name="T8" fmla="*/ 1560 w 1596"/>
                  <a:gd name="T9" fmla="*/ 37 h 256"/>
                  <a:gd name="T10" fmla="*/ 1579 w 1596"/>
                  <a:gd name="T11" fmla="*/ 63 h 256"/>
                  <a:gd name="T12" fmla="*/ 1593 w 1596"/>
                  <a:gd name="T13" fmla="*/ 92 h 256"/>
                  <a:gd name="T14" fmla="*/ 1596 w 1596"/>
                  <a:gd name="T15" fmla="*/ 127 h 256"/>
                  <a:gd name="T16" fmla="*/ 1593 w 1596"/>
                  <a:gd name="T17" fmla="*/ 161 h 256"/>
                  <a:gd name="T18" fmla="*/ 1579 w 1596"/>
                  <a:gd name="T19" fmla="*/ 192 h 256"/>
                  <a:gd name="T20" fmla="*/ 1560 w 1596"/>
                  <a:gd name="T21" fmla="*/ 218 h 256"/>
                  <a:gd name="T22" fmla="*/ 1534 w 1596"/>
                  <a:gd name="T23" fmla="*/ 237 h 256"/>
                  <a:gd name="T24" fmla="*/ 1503 w 1596"/>
                  <a:gd name="T25" fmla="*/ 251 h 256"/>
                  <a:gd name="T26" fmla="*/ 1469 w 1596"/>
                  <a:gd name="T27" fmla="*/ 256 h 256"/>
                  <a:gd name="T28" fmla="*/ 128 w 1596"/>
                  <a:gd name="T29" fmla="*/ 256 h 256"/>
                  <a:gd name="T30" fmla="*/ 93 w 1596"/>
                  <a:gd name="T31" fmla="*/ 251 h 256"/>
                  <a:gd name="T32" fmla="*/ 64 w 1596"/>
                  <a:gd name="T33" fmla="*/ 237 h 256"/>
                  <a:gd name="T34" fmla="*/ 38 w 1596"/>
                  <a:gd name="T35" fmla="*/ 218 h 256"/>
                  <a:gd name="T36" fmla="*/ 17 w 1596"/>
                  <a:gd name="T37" fmla="*/ 192 h 256"/>
                  <a:gd name="T38" fmla="*/ 4 w 1596"/>
                  <a:gd name="T39" fmla="*/ 161 h 256"/>
                  <a:gd name="T40" fmla="*/ 0 w 1596"/>
                  <a:gd name="T41" fmla="*/ 127 h 256"/>
                  <a:gd name="T42" fmla="*/ 4 w 1596"/>
                  <a:gd name="T43" fmla="*/ 92 h 256"/>
                  <a:gd name="T44" fmla="*/ 17 w 1596"/>
                  <a:gd name="T45" fmla="*/ 63 h 256"/>
                  <a:gd name="T46" fmla="*/ 38 w 1596"/>
                  <a:gd name="T47" fmla="*/ 37 h 256"/>
                  <a:gd name="T48" fmla="*/ 64 w 1596"/>
                  <a:gd name="T49" fmla="*/ 17 h 256"/>
                  <a:gd name="T50" fmla="*/ 93 w 1596"/>
                  <a:gd name="T51" fmla="*/ 3 h 256"/>
                  <a:gd name="T52" fmla="*/ 128 w 1596"/>
                  <a:gd name="T5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96" h="256">
                    <a:moveTo>
                      <a:pt x="128" y="0"/>
                    </a:moveTo>
                    <a:lnTo>
                      <a:pt x="1469" y="0"/>
                    </a:lnTo>
                    <a:lnTo>
                      <a:pt x="1503" y="3"/>
                    </a:lnTo>
                    <a:lnTo>
                      <a:pt x="1534" y="17"/>
                    </a:lnTo>
                    <a:lnTo>
                      <a:pt x="1560" y="37"/>
                    </a:lnTo>
                    <a:lnTo>
                      <a:pt x="1579" y="63"/>
                    </a:lnTo>
                    <a:lnTo>
                      <a:pt x="1593" y="92"/>
                    </a:lnTo>
                    <a:lnTo>
                      <a:pt x="1596" y="127"/>
                    </a:lnTo>
                    <a:lnTo>
                      <a:pt x="1593" y="161"/>
                    </a:lnTo>
                    <a:lnTo>
                      <a:pt x="1579" y="192"/>
                    </a:lnTo>
                    <a:lnTo>
                      <a:pt x="1560" y="218"/>
                    </a:lnTo>
                    <a:lnTo>
                      <a:pt x="1534" y="237"/>
                    </a:lnTo>
                    <a:lnTo>
                      <a:pt x="1503" y="251"/>
                    </a:lnTo>
                    <a:lnTo>
                      <a:pt x="1469" y="256"/>
                    </a:lnTo>
                    <a:lnTo>
                      <a:pt x="128" y="256"/>
                    </a:lnTo>
                    <a:lnTo>
                      <a:pt x="93" y="251"/>
                    </a:lnTo>
                    <a:lnTo>
                      <a:pt x="64" y="237"/>
                    </a:lnTo>
                    <a:lnTo>
                      <a:pt x="38" y="218"/>
                    </a:lnTo>
                    <a:lnTo>
                      <a:pt x="17" y="192"/>
                    </a:lnTo>
                    <a:lnTo>
                      <a:pt x="4" y="161"/>
                    </a:lnTo>
                    <a:lnTo>
                      <a:pt x="0" y="127"/>
                    </a:lnTo>
                    <a:lnTo>
                      <a:pt x="4" y="92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3" y="3"/>
                    </a:lnTo>
                    <a:lnTo>
                      <a:pt x="1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27"/>
              <p:cNvSpPr>
                <a:spLocks noEditPoints="1"/>
              </p:cNvSpPr>
              <p:nvPr/>
            </p:nvSpPr>
            <p:spPr bwMode="auto">
              <a:xfrm>
                <a:off x="6925" y="5755"/>
                <a:ext cx="636" cy="382"/>
              </a:xfrm>
              <a:custGeom>
                <a:avLst/>
                <a:gdLst>
                  <a:gd name="T0" fmla="*/ 279 w 1272"/>
                  <a:gd name="T1" fmla="*/ 256 h 764"/>
                  <a:gd name="T2" fmla="*/ 301 w 1272"/>
                  <a:gd name="T3" fmla="*/ 308 h 764"/>
                  <a:gd name="T4" fmla="*/ 334 w 1272"/>
                  <a:gd name="T5" fmla="*/ 356 h 764"/>
                  <a:gd name="T6" fmla="*/ 372 w 1272"/>
                  <a:gd name="T7" fmla="*/ 399 h 764"/>
                  <a:gd name="T8" fmla="*/ 415 w 1272"/>
                  <a:gd name="T9" fmla="*/ 437 h 764"/>
                  <a:gd name="T10" fmla="*/ 465 w 1272"/>
                  <a:gd name="T11" fmla="*/ 466 h 764"/>
                  <a:gd name="T12" fmla="*/ 518 w 1272"/>
                  <a:gd name="T13" fmla="*/ 488 h 764"/>
                  <a:gd name="T14" fmla="*/ 575 w 1272"/>
                  <a:gd name="T15" fmla="*/ 502 h 764"/>
                  <a:gd name="T16" fmla="*/ 635 w 1272"/>
                  <a:gd name="T17" fmla="*/ 507 h 764"/>
                  <a:gd name="T18" fmla="*/ 697 w 1272"/>
                  <a:gd name="T19" fmla="*/ 502 h 764"/>
                  <a:gd name="T20" fmla="*/ 754 w 1272"/>
                  <a:gd name="T21" fmla="*/ 488 h 764"/>
                  <a:gd name="T22" fmla="*/ 807 w 1272"/>
                  <a:gd name="T23" fmla="*/ 466 h 764"/>
                  <a:gd name="T24" fmla="*/ 857 w 1272"/>
                  <a:gd name="T25" fmla="*/ 437 h 764"/>
                  <a:gd name="T26" fmla="*/ 902 w 1272"/>
                  <a:gd name="T27" fmla="*/ 399 h 764"/>
                  <a:gd name="T28" fmla="*/ 940 w 1272"/>
                  <a:gd name="T29" fmla="*/ 356 h 764"/>
                  <a:gd name="T30" fmla="*/ 971 w 1272"/>
                  <a:gd name="T31" fmla="*/ 308 h 764"/>
                  <a:gd name="T32" fmla="*/ 995 w 1272"/>
                  <a:gd name="T33" fmla="*/ 256 h 764"/>
                  <a:gd name="T34" fmla="*/ 279 w 1272"/>
                  <a:gd name="T35" fmla="*/ 256 h 764"/>
                  <a:gd name="T36" fmla="*/ 127 w 1272"/>
                  <a:gd name="T37" fmla="*/ 0 h 764"/>
                  <a:gd name="T38" fmla="*/ 1145 w 1272"/>
                  <a:gd name="T39" fmla="*/ 0 h 764"/>
                  <a:gd name="T40" fmla="*/ 1179 w 1272"/>
                  <a:gd name="T41" fmla="*/ 3 h 764"/>
                  <a:gd name="T42" fmla="*/ 1209 w 1272"/>
                  <a:gd name="T43" fmla="*/ 17 h 764"/>
                  <a:gd name="T44" fmla="*/ 1234 w 1272"/>
                  <a:gd name="T45" fmla="*/ 37 h 764"/>
                  <a:gd name="T46" fmla="*/ 1255 w 1272"/>
                  <a:gd name="T47" fmla="*/ 63 h 764"/>
                  <a:gd name="T48" fmla="*/ 1267 w 1272"/>
                  <a:gd name="T49" fmla="*/ 93 h 764"/>
                  <a:gd name="T50" fmla="*/ 1272 w 1272"/>
                  <a:gd name="T51" fmla="*/ 127 h 764"/>
                  <a:gd name="T52" fmla="*/ 1267 w 1272"/>
                  <a:gd name="T53" fmla="*/ 206 h 764"/>
                  <a:gd name="T54" fmla="*/ 1253 w 1272"/>
                  <a:gd name="T55" fmla="*/ 284 h 764"/>
                  <a:gd name="T56" fmla="*/ 1229 w 1272"/>
                  <a:gd name="T57" fmla="*/ 358 h 764"/>
                  <a:gd name="T58" fmla="*/ 1198 w 1272"/>
                  <a:gd name="T59" fmla="*/ 426 h 764"/>
                  <a:gd name="T60" fmla="*/ 1159 w 1272"/>
                  <a:gd name="T61" fmla="*/ 490 h 764"/>
                  <a:gd name="T62" fmla="*/ 1112 w 1272"/>
                  <a:gd name="T63" fmla="*/ 549 h 764"/>
                  <a:gd name="T64" fmla="*/ 1059 w 1272"/>
                  <a:gd name="T65" fmla="*/ 602 h 764"/>
                  <a:gd name="T66" fmla="*/ 1000 w 1272"/>
                  <a:gd name="T67" fmla="*/ 648 h 764"/>
                  <a:gd name="T68" fmla="*/ 935 w 1272"/>
                  <a:gd name="T69" fmla="*/ 688 h 764"/>
                  <a:gd name="T70" fmla="*/ 866 w 1272"/>
                  <a:gd name="T71" fmla="*/ 721 h 764"/>
                  <a:gd name="T72" fmla="*/ 792 w 1272"/>
                  <a:gd name="T73" fmla="*/ 743 h 764"/>
                  <a:gd name="T74" fmla="*/ 716 w 1272"/>
                  <a:gd name="T75" fmla="*/ 759 h 764"/>
                  <a:gd name="T76" fmla="*/ 635 w 1272"/>
                  <a:gd name="T77" fmla="*/ 764 h 764"/>
                  <a:gd name="T78" fmla="*/ 556 w 1272"/>
                  <a:gd name="T79" fmla="*/ 759 h 764"/>
                  <a:gd name="T80" fmla="*/ 480 w 1272"/>
                  <a:gd name="T81" fmla="*/ 743 h 764"/>
                  <a:gd name="T82" fmla="*/ 406 w 1272"/>
                  <a:gd name="T83" fmla="*/ 721 h 764"/>
                  <a:gd name="T84" fmla="*/ 337 w 1272"/>
                  <a:gd name="T85" fmla="*/ 688 h 764"/>
                  <a:gd name="T86" fmla="*/ 274 w 1272"/>
                  <a:gd name="T87" fmla="*/ 648 h 764"/>
                  <a:gd name="T88" fmla="*/ 214 w 1272"/>
                  <a:gd name="T89" fmla="*/ 602 h 764"/>
                  <a:gd name="T90" fmla="*/ 160 w 1272"/>
                  <a:gd name="T91" fmla="*/ 549 h 764"/>
                  <a:gd name="T92" fmla="*/ 114 w 1272"/>
                  <a:gd name="T93" fmla="*/ 490 h 764"/>
                  <a:gd name="T94" fmla="*/ 74 w 1272"/>
                  <a:gd name="T95" fmla="*/ 426 h 764"/>
                  <a:gd name="T96" fmla="*/ 43 w 1272"/>
                  <a:gd name="T97" fmla="*/ 358 h 764"/>
                  <a:gd name="T98" fmla="*/ 19 w 1272"/>
                  <a:gd name="T99" fmla="*/ 284 h 764"/>
                  <a:gd name="T100" fmla="*/ 5 w 1272"/>
                  <a:gd name="T101" fmla="*/ 206 h 764"/>
                  <a:gd name="T102" fmla="*/ 0 w 1272"/>
                  <a:gd name="T103" fmla="*/ 127 h 764"/>
                  <a:gd name="T104" fmla="*/ 5 w 1272"/>
                  <a:gd name="T105" fmla="*/ 93 h 764"/>
                  <a:gd name="T106" fmla="*/ 17 w 1272"/>
                  <a:gd name="T107" fmla="*/ 63 h 764"/>
                  <a:gd name="T108" fmla="*/ 38 w 1272"/>
                  <a:gd name="T109" fmla="*/ 37 h 764"/>
                  <a:gd name="T110" fmla="*/ 64 w 1272"/>
                  <a:gd name="T111" fmla="*/ 17 h 764"/>
                  <a:gd name="T112" fmla="*/ 95 w 1272"/>
                  <a:gd name="T113" fmla="*/ 3 h 764"/>
                  <a:gd name="T114" fmla="*/ 127 w 1272"/>
                  <a:gd name="T115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2" h="764">
                    <a:moveTo>
                      <a:pt x="279" y="256"/>
                    </a:moveTo>
                    <a:lnTo>
                      <a:pt x="301" y="308"/>
                    </a:lnTo>
                    <a:lnTo>
                      <a:pt x="334" y="356"/>
                    </a:lnTo>
                    <a:lnTo>
                      <a:pt x="372" y="399"/>
                    </a:lnTo>
                    <a:lnTo>
                      <a:pt x="415" y="437"/>
                    </a:lnTo>
                    <a:lnTo>
                      <a:pt x="465" y="466"/>
                    </a:lnTo>
                    <a:lnTo>
                      <a:pt x="518" y="488"/>
                    </a:lnTo>
                    <a:lnTo>
                      <a:pt x="575" y="502"/>
                    </a:lnTo>
                    <a:lnTo>
                      <a:pt x="635" y="507"/>
                    </a:lnTo>
                    <a:lnTo>
                      <a:pt x="697" y="502"/>
                    </a:lnTo>
                    <a:lnTo>
                      <a:pt x="754" y="488"/>
                    </a:lnTo>
                    <a:lnTo>
                      <a:pt x="807" y="466"/>
                    </a:lnTo>
                    <a:lnTo>
                      <a:pt x="857" y="437"/>
                    </a:lnTo>
                    <a:lnTo>
                      <a:pt x="902" y="399"/>
                    </a:lnTo>
                    <a:lnTo>
                      <a:pt x="940" y="356"/>
                    </a:lnTo>
                    <a:lnTo>
                      <a:pt x="971" y="308"/>
                    </a:lnTo>
                    <a:lnTo>
                      <a:pt x="995" y="256"/>
                    </a:lnTo>
                    <a:lnTo>
                      <a:pt x="279" y="256"/>
                    </a:lnTo>
                    <a:close/>
                    <a:moveTo>
                      <a:pt x="127" y="0"/>
                    </a:moveTo>
                    <a:lnTo>
                      <a:pt x="1145" y="0"/>
                    </a:lnTo>
                    <a:lnTo>
                      <a:pt x="1179" y="3"/>
                    </a:lnTo>
                    <a:lnTo>
                      <a:pt x="1209" y="17"/>
                    </a:lnTo>
                    <a:lnTo>
                      <a:pt x="1234" y="37"/>
                    </a:lnTo>
                    <a:lnTo>
                      <a:pt x="1255" y="63"/>
                    </a:lnTo>
                    <a:lnTo>
                      <a:pt x="1267" y="93"/>
                    </a:lnTo>
                    <a:lnTo>
                      <a:pt x="1272" y="127"/>
                    </a:lnTo>
                    <a:lnTo>
                      <a:pt x="1267" y="206"/>
                    </a:lnTo>
                    <a:lnTo>
                      <a:pt x="1253" y="284"/>
                    </a:lnTo>
                    <a:lnTo>
                      <a:pt x="1229" y="358"/>
                    </a:lnTo>
                    <a:lnTo>
                      <a:pt x="1198" y="426"/>
                    </a:lnTo>
                    <a:lnTo>
                      <a:pt x="1159" y="490"/>
                    </a:lnTo>
                    <a:lnTo>
                      <a:pt x="1112" y="549"/>
                    </a:lnTo>
                    <a:lnTo>
                      <a:pt x="1059" y="602"/>
                    </a:lnTo>
                    <a:lnTo>
                      <a:pt x="1000" y="648"/>
                    </a:lnTo>
                    <a:lnTo>
                      <a:pt x="935" y="688"/>
                    </a:lnTo>
                    <a:lnTo>
                      <a:pt x="866" y="721"/>
                    </a:lnTo>
                    <a:lnTo>
                      <a:pt x="792" y="743"/>
                    </a:lnTo>
                    <a:lnTo>
                      <a:pt x="716" y="759"/>
                    </a:lnTo>
                    <a:lnTo>
                      <a:pt x="635" y="764"/>
                    </a:lnTo>
                    <a:lnTo>
                      <a:pt x="556" y="759"/>
                    </a:lnTo>
                    <a:lnTo>
                      <a:pt x="480" y="743"/>
                    </a:lnTo>
                    <a:lnTo>
                      <a:pt x="406" y="721"/>
                    </a:lnTo>
                    <a:lnTo>
                      <a:pt x="337" y="688"/>
                    </a:lnTo>
                    <a:lnTo>
                      <a:pt x="274" y="648"/>
                    </a:lnTo>
                    <a:lnTo>
                      <a:pt x="214" y="602"/>
                    </a:lnTo>
                    <a:lnTo>
                      <a:pt x="160" y="549"/>
                    </a:lnTo>
                    <a:lnTo>
                      <a:pt x="114" y="490"/>
                    </a:lnTo>
                    <a:lnTo>
                      <a:pt x="74" y="426"/>
                    </a:lnTo>
                    <a:lnTo>
                      <a:pt x="43" y="358"/>
                    </a:lnTo>
                    <a:lnTo>
                      <a:pt x="19" y="284"/>
                    </a:lnTo>
                    <a:lnTo>
                      <a:pt x="5" y="206"/>
                    </a:lnTo>
                    <a:lnTo>
                      <a:pt x="0" y="127"/>
                    </a:lnTo>
                    <a:lnTo>
                      <a:pt x="5" y="93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5" y="3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Freeform 28"/>
              <p:cNvSpPr>
                <a:spLocks/>
              </p:cNvSpPr>
              <p:nvPr/>
            </p:nvSpPr>
            <p:spPr bwMode="auto">
              <a:xfrm>
                <a:off x="6837" y="4232"/>
                <a:ext cx="811" cy="1049"/>
              </a:xfrm>
              <a:custGeom>
                <a:avLst/>
                <a:gdLst>
                  <a:gd name="T0" fmla="*/ 142 w 1624"/>
                  <a:gd name="T1" fmla="*/ 2 h 2098"/>
                  <a:gd name="T2" fmla="*/ 161 w 1624"/>
                  <a:gd name="T3" fmla="*/ 5 h 2098"/>
                  <a:gd name="T4" fmla="*/ 178 w 1624"/>
                  <a:gd name="T5" fmla="*/ 10 h 2098"/>
                  <a:gd name="T6" fmla="*/ 195 w 1624"/>
                  <a:gd name="T7" fmla="*/ 19 h 2098"/>
                  <a:gd name="T8" fmla="*/ 207 w 1624"/>
                  <a:gd name="T9" fmla="*/ 28 h 2098"/>
                  <a:gd name="T10" fmla="*/ 763 w 1624"/>
                  <a:gd name="T11" fmla="*/ 10 h 2098"/>
                  <a:gd name="T12" fmla="*/ 861 w 1624"/>
                  <a:gd name="T13" fmla="*/ 10 h 2098"/>
                  <a:gd name="T14" fmla="*/ 1417 w 1624"/>
                  <a:gd name="T15" fmla="*/ 28 h 2098"/>
                  <a:gd name="T16" fmla="*/ 1429 w 1624"/>
                  <a:gd name="T17" fmla="*/ 19 h 2098"/>
                  <a:gd name="T18" fmla="*/ 1447 w 1624"/>
                  <a:gd name="T19" fmla="*/ 10 h 2098"/>
                  <a:gd name="T20" fmla="*/ 1464 w 1624"/>
                  <a:gd name="T21" fmla="*/ 5 h 2098"/>
                  <a:gd name="T22" fmla="*/ 1483 w 1624"/>
                  <a:gd name="T23" fmla="*/ 2 h 2098"/>
                  <a:gd name="T24" fmla="*/ 1502 w 1624"/>
                  <a:gd name="T25" fmla="*/ 0 h 2098"/>
                  <a:gd name="T26" fmla="*/ 1519 w 1624"/>
                  <a:gd name="T27" fmla="*/ 3 h 2098"/>
                  <a:gd name="T28" fmla="*/ 1531 w 1624"/>
                  <a:gd name="T29" fmla="*/ 5 h 2098"/>
                  <a:gd name="T30" fmla="*/ 1550 w 1624"/>
                  <a:gd name="T31" fmla="*/ 12 h 2098"/>
                  <a:gd name="T32" fmla="*/ 1567 w 1624"/>
                  <a:gd name="T33" fmla="*/ 22 h 2098"/>
                  <a:gd name="T34" fmla="*/ 1581 w 1624"/>
                  <a:gd name="T35" fmla="*/ 33 h 2098"/>
                  <a:gd name="T36" fmla="*/ 1595 w 1624"/>
                  <a:gd name="T37" fmla="*/ 46 h 2098"/>
                  <a:gd name="T38" fmla="*/ 1601 w 1624"/>
                  <a:gd name="T39" fmla="*/ 57 h 2098"/>
                  <a:gd name="T40" fmla="*/ 1612 w 1624"/>
                  <a:gd name="T41" fmla="*/ 74 h 2098"/>
                  <a:gd name="T42" fmla="*/ 1619 w 1624"/>
                  <a:gd name="T43" fmla="*/ 91 h 2098"/>
                  <a:gd name="T44" fmla="*/ 1622 w 1624"/>
                  <a:gd name="T45" fmla="*/ 108 h 2098"/>
                  <a:gd name="T46" fmla="*/ 1624 w 1624"/>
                  <a:gd name="T47" fmla="*/ 127 h 2098"/>
                  <a:gd name="T48" fmla="*/ 1622 w 1624"/>
                  <a:gd name="T49" fmla="*/ 146 h 2098"/>
                  <a:gd name="T50" fmla="*/ 1619 w 1624"/>
                  <a:gd name="T51" fmla="*/ 162 h 2098"/>
                  <a:gd name="T52" fmla="*/ 1094 w 1624"/>
                  <a:gd name="T53" fmla="*/ 2062 h 2098"/>
                  <a:gd name="T54" fmla="*/ 1002 w 1624"/>
                  <a:gd name="T55" fmla="*/ 2098 h 2098"/>
                  <a:gd name="T56" fmla="*/ 913 w 1624"/>
                  <a:gd name="T57" fmla="*/ 2060 h 2098"/>
                  <a:gd name="T58" fmla="*/ 875 w 1624"/>
                  <a:gd name="T59" fmla="*/ 1973 h 2098"/>
                  <a:gd name="T60" fmla="*/ 1233 w 1624"/>
                  <a:gd name="T61" fmla="*/ 496 h 2098"/>
                  <a:gd name="T62" fmla="*/ 1137 w 1624"/>
                  <a:gd name="T63" fmla="*/ 523 h 2098"/>
                  <a:gd name="T64" fmla="*/ 811 w 1624"/>
                  <a:gd name="T65" fmla="*/ 291 h 2098"/>
                  <a:gd name="T66" fmla="*/ 498 w 1624"/>
                  <a:gd name="T67" fmla="*/ 522 h 2098"/>
                  <a:gd name="T68" fmla="*/ 417 w 1624"/>
                  <a:gd name="T69" fmla="*/ 511 h 2098"/>
                  <a:gd name="T70" fmla="*/ 746 w 1624"/>
                  <a:gd name="T71" fmla="*/ 1938 h 2098"/>
                  <a:gd name="T72" fmla="*/ 732 w 1624"/>
                  <a:gd name="T73" fmla="*/ 2034 h 2098"/>
                  <a:gd name="T74" fmla="*/ 655 w 1624"/>
                  <a:gd name="T75" fmla="*/ 2095 h 2098"/>
                  <a:gd name="T76" fmla="*/ 558 w 1624"/>
                  <a:gd name="T77" fmla="*/ 2083 h 2098"/>
                  <a:gd name="T78" fmla="*/ 498 w 1624"/>
                  <a:gd name="T79" fmla="*/ 2004 h 2098"/>
                  <a:gd name="T80" fmla="*/ 4 w 1624"/>
                  <a:gd name="T81" fmla="*/ 151 h 2098"/>
                  <a:gd name="T82" fmla="*/ 0 w 1624"/>
                  <a:gd name="T83" fmla="*/ 133 h 2098"/>
                  <a:gd name="T84" fmla="*/ 2 w 1624"/>
                  <a:gd name="T85" fmla="*/ 115 h 2098"/>
                  <a:gd name="T86" fmla="*/ 6 w 1624"/>
                  <a:gd name="T87" fmla="*/ 96 h 2098"/>
                  <a:gd name="T88" fmla="*/ 11 w 1624"/>
                  <a:gd name="T89" fmla="*/ 79 h 2098"/>
                  <a:gd name="T90" fmla="*/ 19 w 1624"/>
                  <a:gd name="T91" fmla="*/ 62 h 2098"/>
                  <a:gd name="T92" fmla="*/ 28 w 1624"/>
                  <a:gd name="T93" fmla="*/ 50 h 2098"/>
                  <a:gd name="T94" fmla="*/ 38 w 1624"/>
                  <a:gd name="T95" fmla="*/ 38 h 2098"/>
                  <a:gd name="T96" fmla="*/ 54 w 1624"/>
                  <a:gd name="T97" fmla="*/ 26 h 2098"/>
                  <a:gd name="T98" fmla="*/ 69 w 1624"/>
                  <a:gd name="T99" fmla="*/ 16 h 2098"/>
                  <a:gd name="T100" fmla="*/ 87 w 1624"/>
                  <a:gd name="T101" fmla="*/ 9 h 2098"/>
                  <a:gd name="T102" fmla="*/ 99 w 1624"/>
                  <a:gd name="T103" fmla="*/ 3 h 2098"/>
                  <a:gd name="T104" fmla="*/ 118 w 1624"/>
                  <a:gd name="T105" fmla="*/ 2 h 2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24" h="2098">
                    <a:moveTo>
                      <a:pt x="130" y="0"/>
                    </a:moveTo>
                    <a:lnTo>
                      <a:pt x="136" y="0"/>
                    </a:lnTo>
                    <a:lnTo>
                      <a:pt x="142" y="2"/>
                    </a:lnTo>
                    <a:lnTo>
                      <a:pt x="148" y="2"/>
                    </a:lnTo>
                    <a:lnTo>
                      <a:pt x="154" y="3"/>
                    </a:lnTo>
                    <a:lnTo>
                      <a:pt x="161" y="5"/>
                    </a:lnTo>
                    <a:lnTo>
                      <a:pt x="167" y="7"/>
                    </a:lnTo>
                    <a:lnTo>
                      <a:pt x="173" y="9"/>
                    </a:lnTo>
                    <a:lnTo>
                      <a:pt x="178" y="10"/>
                    </a:lnTo>
                    <a:lnTo>
                      <a:pt x="183" y="12"/>
                    </a:lnTo>
                    <a:lnTo>
                      <a:pt x="190" y="16"/>
                    </a:lnTo>
                    <a:lnTo>
                      <a:pt x="195" y="19"/>
                    </a:lnTo>
                    <a:lnTo>
                      <a:pt x="200" y="22"/>
                    </a:lnTo>
                    <a:lnTo>
                      <a:pt x="205" y="26"/>
                    </a:lnTo>
                    <a:lnTo>
                      <a:pt x="207" y="28"/>
                    </a:lnTo>
                    <a:lnTo>
                      <a:pt x="470" y="232"/>
                    </a:lnTo>
                    <a:lnTo>
                      <a:pt x="734" y="28"/>
                    </a:lnTo>
                    <a:lnTo>
                      <a:pt x="763" y="10"/>
                    </a:lnTo>
                    <a:lnTo>
                      <a:pt x="796" y="2"/>
                    </a:lnTo>
                    <a:lnTo>
                      <a:pt x="828" y="2"/>
                    </a:lnTo>
                    <a:lnTo>
                      <a:pt x="861" y="10"/>
                    </a:lnTo>
                    <a:lnTo>
                      <a:pt x="890" y="28"/>
                    </a:lnTo>
                    <a:lnTo>
                      <a:pt x="1154" y="234"/>
                    </a:lnTo>
                    <a:lnTo>
                      <a:pt x="1417" y="28"/>
                    </a:lnTo>
                    <a:lnTo>
                      <a:pt x="1419" y="26"/>
                    </a:lnTo>
                    <a:lnTo>
                      <a:pt x="1424" y="22"/>
                    </a:lnTo>
                    <a:lnTo>
                      <a:pt x="1429" y="19"/>
                    </a:lnTo>
                    <a:lnTo>
                      <a:pt x="1434" y="16"/>
                    </a:lnTo>
                    <a:lnTo>
                      <a:pt x="1441" y="12"/>
                    </a:lnTo>
                    <a:lnTo>
                      <a:pt x="1447" y="10"/>
                    </a:lnTo>
                    <a:lnTo>
                      <a:pt x="1452" y="9"/>
                    </a:lnTo>
                    <a:lnTo>
                      <a:pt x="1459" y="7"/>
                    </a:lnTo>
                    <a:lnTo>
                      <a:pt x="1464" y="5"/>
                    </a:lnTo>
                    <a:lnTo>
                      <a:pt x="1471" y="3"/>
                    </a:lnTo>
                    <a:lnTo>
                      <a:pt x="1476" y="2"/>
                    </a:lnTo>
                    <a:lnTo>
                      <a:pt x="1483" y="2"/>
                    </a:lnTo>
                    <a:lnTo>
                      <a:pt x="1488" y="0"/>
                    </a:lnTo>
                    <a:lnTo>
                      <a:pt x="1495" y="0"/>
                    </a:lnTo>
                    <a:lnTo>
                      <a:pt x="1502" y="0"/>
                    </a:lnTo>
                    <a:lnTo>
                      <a:pt x="1507" y="2"/>
                    </a:lnTo>
                    <a:lnTo>
                      <a:pt x="1514" y="2"/>
                    </a:lnTo>
                    <a:lnTo>
                      <a:pt x="1519" y="3"/>
                    </a:lnTo>
                    <a:lnTo>
                      <a:pt x="1526" y="3"/>
                    </a:lnTo>
                    <a:lnTo>
                      <a:pt x="1529" y="5"/>
                    </a:lnTo>
                    <a:lnTo>
                      <a:pt x="1531" y="5"/>
                    </a:lnTo>
                    <a:lnTo>
                      <a:pt x="1539" y="9"/>
                    </a:lnTo>
                    <a:lnTo>
                      <a:pt x="1545" y="10"/>
                    </a:lnTo>
                    <a:lnTo>
                      <a:pt x="1550" y="12"/>
                    </a:lnTo>
                    <a:lnTo>
                      <a:pt x="1555" y="16"/>
                    </a:lnTo>
                    <a:lnTo>
                      <a:pt x="1562" y="19"/>
                    </a:lnTo>
                    <a:lnTo>
                      <a:pt x="1567" y="22"/>
                    </a:lnTo>
                    <a:lnTo>
                      <a:pt x="1572" y="26"/>
                    </a:lnTo>
                    <a:lnTo>
                      <a:pt x="1577" y="29"/>
                    </a:lnTo>
                    <a:lnTo>
                      <a:pt x="1581" y="33"/>
                    </a:lnTo>
                    <a:lnTo>
                      <a:pt x="1586" y="38"/>
                    </a:lnTo>
                    <a:lnTo>
                      <a:pt x="1589" y="41"/>
                    </a:lnTo>
                    <a:lnTo>
                      <a:pt x="1595" y="46"/>
                    </a:lnTo>
                    <a:lnTo>
                      <a:pt x="1596" y="50"/>
                    </a:lnTo>
                    <a:lnTo>
                      <a:pt x="1598" y="52"/>
                    </a:lnTo>
                    <a:lnTo>
                      <a:pt x="1601" y="57"/>
                    </a:lnTo>
                    <a:lnTo>
                      <a:pt x="1605" y="62"/>
                    </a:lnTo>
                    <a:lnTo>
                      <a:pt x="1608" y="67"/>
                    </a:lnTo>
                    <a:lnTo>
                      <a:pt x="1612" y="74"/>
                    </a:lnTo>
                    <a:lnTo>
                      <a:pt x="1614" y="79"/>
                    </a:lnTo>
                    <a:lnTo>
                      <a:pt x="1617" y="84"/>
                    </a:lnTo>
                    <a:lnTo>
                      <a:pt x="1619" y="91"/>
                    </a:lnTo>
                    <a:lnTo>
                      <a:pt x="1620" y="96"/>
                    </a:lnTo>
                    <a:lnTo>
                      <a:pt x="1620" y="103"/>
                    </a:lnTo>
                    <a:lnTo>
                      <a:pt x="1622" y="108"/>
                    </a:lnTo>
                    <a:lnTo>
                      <a:pt x="1624" y="115"/>
                    </a:lnTo>
                    <a:lnTo>
                      <a:pt x="1624" y="121"/>
                    </a:lnTo>
                    <a:lnTo>
                      <a:pt x="1624" y="127"/>
                    </a:lnTo>
                    <a:lnTo>
                      <a:pt x="1624" y="133"/>
                    </a:lnTo>
                    <a:lnTo>
                      <a:pt x="1624" y="139"/>
                    </a:lnTo>
                    <a:lnTo>
                      <a:pt x="1622" y="146"/>
                    </a:lnTo>
                    <a:lnTo>
                      <a:pt x="1622" y="151"/>
                    </a:lnTo>
                    <a:lnTo>
                      <a:pt x="1620" y="158"/>
                    </a:lnTo>
                    <a:lnTo>
                      <a:pt x="1619" y="162"/>
                    </a:lnTo>
                    <a:lnTo>
                      <a:pt x="1126" y="2004"/>
                    </a:lnTo>
                    <a:lnTo>
                      <a:pt x="1114" y="2036"/>
                    </a:lnTo>
                    <a:lnTo>
                      <a:pt x="1094" y="2062"/>
                    </a:lnTo>
                    <a:lnTo>
                      <a:pt x="1066" y="2083"/>
                    </a:lnTo>
                    <a:lnTo>
                      <a:pt x="1037" y="2095"/>
                    </a:lnTo>
                    <a:lnTo>
                      <a:pt x="1002" y="2098"/>
                    </a:lnTo>
                    <a:lnTo>
                      <a:pt x="970" y="2095"/>
                    </a:lnTo>
                    <a:lnTo>
                      <a:pt x="939" y="2081"/>
                    </a:lnTo>
                    <a:lnTo>
                      <a:pt x="913" y="2060"/>
                    </a:lnTo>
                    <a:lnTo>
                      <a:pt x="892" y="2034"/>
                    </a:lnTo>
                    <a:lnTo>
                      <a:pt x="880" y="2005"/>
                    </a:lnTo>
                    <a:lnTo>
                      <a:pt x="875" y="1973"/>
                    </a:lnTo>
                    <a:lnTo>
                      <a:pt x="880" y="1938"/>
                    </a:lnTo>
                    <a:lnTo>
                      <a:pt x="1273" y="465"/>
                    </a:lnTo>
                    <a:lnTo>
                      <a:pt x="1233" y="496"/>
                    </a:lnTo>
                    <a:lnTo>
                      <a:pt x="1204" y="515"/>
                    </a:lnTo>
                    <a:lnTo>
                      <a:pt x="1171" y="523"/>
                    </a:lnTo>
                    <a:lnTo>
                      <a:pt x="1137" y="523"/>
                    </a:lnTo>
                    <a:lnTo>
                      <a:pt x="1106" y="515"/>
                    </a:lnTo>
                    <a:lnTo>
                      <a:pt x="1075" y="496"/>
                    </a:lnTo>
                    <a:lnTo>
                      <a:pt x="811" y="291"/>
                    </a:lnTo>
                    <a:lnTo>
                      <a:pt x="550" y="496"/>
                    </a:lnTo>
                    <a:lnTo>
                      <a:pt x="526" y="511"/>
                    </a:lnTo>
                    <a:lnTo>
                      <a:pt x="498" y="522"/>
                    </a:lnTo>
                    <a:lnTo>
                      <a:pt x="470" y="523"/>
                    </a:lnTo>
                    <a:lnTo>
                      <a:pt x="443" y="522"/>
                    </a:lnTo>
                    <a:lnTo>
                      <a:pt x="417" y="511"/>
                    </a:lnTo>
                    <a:lnTo>
                      <a:pt x="391" y="496"/>
                    </a:lnTo>
                    <a:lnTo>
                      <a:pt x="352" y="465"/>
                    </a:lnTo>
                    <a:lnTo>
                      <a:pt x="746" y="1938"/>
                    </a:lnTo>
                    <a:lnTo>
                      <a:pt x="749" y="1973"/>
                    </a:lnTo>
                    <a:lnTo>
                      <a:pt x="746" y="2005"/>
                    </a:lnTo>
                    <a:lnTo>
                      <a:pt x="732" y="2034"/>
                    </a:lnTo>
                    <a:lnTo>
                      <a:pt x="713" y="2060"/>
                    </a:lnTo>
                    <a:lnTo>
                      <a:pt x="686" y="2081"/>
                    </a:lnTo>
                    <a:lnTo>
                      <a:pt x="655" y="2095"/>
                    </a:lnTo>
                    <a:lnTo>
                      <a:pt x="622" y="2098"/>
                    </a:lnTo>
                    <a:lnTo>
                      <a:pt x="589" y="2095"/>
                    </a:lnTo>
                    <a:lnTo>
                      <a:pt x="558" y="2083"/>
                    </a:lnTo>
                    <a:lnTo>
                      <a:pt x="532" y="2062"/>
                    </a:lnTo>
                    <a:lnTo>
                      <a:pt x="512" y="2036"/>
                    </a:lnTo>
                    <a:lnTo>
                      <a:pt x="498" y="2004"/>
                    </a:lnTo>
                    <a:lnTo>
                      <a:pt x="6" y="162"/>
                    </a:lnTo>
                    <a:lnTo>
                      <a:pt x="4" y="158"/>
                    </a:lnTo>
                    <a:lnTo>
                      <a:pt x="4" y="151"/>
                    </a:lnTo>
                    <a:lnTo>
                      <a:pt x="2" y="146"/>
                    </a:lnTo>
                    <a:lnTo>
                      <a:pt x="2" y="139"/>
                    </a:lnTo>
                    <a:lnTo>
                      <a:pt x="0" y="133"/>
                    </a:lnTo>
                    <a:lnTo>
                      <a:pt x="0" y="127"/>
                    </a:lnTo>
                    <a:lnTo>
                      <a:pt x="0" y="121"/>
                    </a:lnTo>
                    <a:lnTo>
                      <a:pt x="2" y="115"/>
                    </a:lnTo>
                    <a:lnTo>
                      <a:pt x="2" y="108"/>
                    </a:lnTo>
                    <a:lnTo>
                      <a:pt x="4" y="103"/>
                    </a:lnTo>
                    <a:lnTo>
                      <a:pt x="6" y="96"/>
                    </a:lnTo>
                    <a:lnTo>
                      <a:pt x="7" y="91"/>
                    </a:lnTo>
                    <a:lnTo>
                      <a:pt x="9" y="84"/>
                    </a:lnTo>
                    <a:lnTo>
                      <a:pt x="11" y="79"/>
                    </a:lnTo>
                    <a:lnTo>
                      <a:pt x="12" y="74"/>
                    </a:lnTo>
                    <a:lnTo>
                      <a:pt x="16" y="67"/>
                    </a:lnTo>
                    <a:lnTo>
                      <a:pt x="19" y="62"/>
                    </a:lnTo>
                    <a:lnTo>
                      <a:pt x="23" y="57"/>
                    </a:lnTo>
                    <a:lnTo>
                      <a:pt x="26" y="52"/>
                    </a:lnTo>
                    <a:lnTo>
                      <a:pt x="28" y="50"/>
                    </a:lnTo>
                    <a:lnTo>
                      <a:pt x="30" y="46"/>
                    </a:lnTo>
                    <a:lnTo>
                      <a:pt x="35" y="41"/>
                    </a:lnTo>
                    <a:lnTo>
                      <a:pt x="38" y="38"/>
                    </a:lnTo>
                    <a:lnTo>
                      <a:pt x="43" y="33"/>
                    </a:lnTo>
                    <a:lnTo>
                      <a:pt x="49" y="29"/>
                    </a:lnTo>
                    <a:lnTo>
                      <a:pt x="54" y="26"/>
                    </a:lnTo>
                    <a:lnTo>
                      <a:pt x="59" y="22"/>
                    </a:lnTo>
                    <a:lnTo>
                      <a:pt x="64" y="19"/>
                    </a:lnTo>
                    <a:lnTo>
                      <a:pt x="69" y="16"/>
                    </a:lnTo>
                    <a:lnTo>
                      <a:pt x="74" y="12"/>
                    </a:lnTo>
                    <a:lnTo>
                      <a:pt x="81" y="10"/>
                    </a:lnTo>
                    <a:lnTo>
                      <a:pt x="87" y="9"/>
                    </a:lnTo>
                    <a:lnTo>
                      <a:pt x="93" y="5"/>
                    </a:lnTo>
                    <a:lnTo>
                      <a:pt x="95" y="5"/>
                    </a:lnTo>
                    <a:lnTo>
                      <a:pt x="99" y="3"/>
                    </a:lnTo>
                    <a:lnTo>
                      <a:pt x="105" y="3"/>
                    </a:lnTo>
                    <a:lnTo>
                      <a:pt x="111" y="2"/>
                    </a:lnTo>
                    <a:lnTo>
                      <a:pt x="118" y="2"/>
                    </a:lnTo>
                    <a:lnTo>
                      <a:pt x="124" y="0"/>
                    </a:lnTo>
                    <a:lnTo>
                      <a:pt x="1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34" name="79 Conector recto"/>
            <p:cNvCxnSpPr/>
            <p:nvPr/>
          </p:nvCxnSpPr>
          <p:spPr>
            <a:xfrm>
              <a:off x="7502958" y="8077128"/>
              <a:ext cx="0" cy="716019"/>
            </a:xfrm>
            <a:prstGeom prst="line">
              <a:avLst/>
            </a:prstGeom>
            <a:grpFill/>
            <a:ln w="57150">
              <a:solidFill>
                <a:schemeClr val="tx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</p:grpSp>
      <p:sp>
        <p:nvSpPr>
          <p:cNvPr id="39" name="23 Trapecio"/>
          <p:cNvSpPr/>
          <p:nvPr/>
        </p:nvSpPr>
        <p:spPr>
          <a:xfrm>
            <a:off x="7761051" y="4313202"/>
            <a:ext cx="1153476" cy="774836"/>
          </a:xfrm>
          <a:custGeom>
            <a:avLst/>
            <a:gdLst>
              <a:gd name="connsiteX0" fmla="*/ 2295255 w 2296477"/>
              <a:gd name="connsiteY0" fmla="*/ 1540326 h 1540326"/>
              <a:gd name="connsiteX1" fmla="*/ 0 w 2296477"/>
              <a:gd name="connsiteY1" fmla="*/ 1540326 h 1540326"/>
              <a:gd name="connsiteX2" fmla="*/ 0 w 2296477"/>
              <a:gd name="connsiteY2" fmla="*/ 965739 h 1540326"/>
              <a:gd name="connsiteX3" fmla="*/ 180217 w 2296477"/>
              <a:gd name="connsiteY3" fmla="*/ 965739 h 1540326"/>
              <a:gd name="connsiteX4" fmla="*/ 332157 w 2296477"/>
              <a:gd name="connsiteY4" fmla="*/ 0 h 1540326"/>
              <a:gd name="connsiteX5" fmla="*/ 2296477 w 2296477"/>
              <a:gd name="connsiteY5" fmla="*/ 0 h 1540326"/>
              <a:gd name="connsiteX6" fmla="*/ 2115042 w 2296477"/>
              <a:gd name="connsiteY6" fmla="*/ 965739 h 1540326"/>
              <a:gd name="connsiteX7" fmla="*/ 2295255 w 2296477"/>
              <a:gd name="connsiteY7" fmla="*/ 965739 h 1540326"/>
              <a:gd name="connsiteX8" fmla="*/ 2295255 w 2296477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295255 w 2299192"/>
              <a:gd name="connsiteY7" fmla="*/ 96573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1717405 w 2299192"/>
              <a:gd name="connsiteY0" fmla="*/ 1413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1717405 w 2299192"/>
              <a:gd name="connsiteY8" fmla="*/ 1413326 h 1540326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04755 w 2299192"/>
              <a:gd name="connsiteY7" fmla="*/ 578389 h 1543501"/>
              <a:gd name="connsiteX8" fmla="*/ 1968230 w 2299192"/>
              <a:gd name="connsiteY8" fmla="*/ 1543501 h 1543501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17455 w 2299192"/>
              <a:gd name="connsiteY7" fmla="*/ 572039 h 1543501"/>
              <a:gd name="connsiteX8" fmla="*/ 1968230 w 2299192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6886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89667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5055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5055 w 2296477"/>
              <a:gd name="connsiteY8" fmla="*/ 1543501 h 1543501"/>
              <a:gd name="connsiteX0" fmla="*/ 1965055 w 2296477"/>
              <a:gd name="connsiteY0" fmla="*/ 1549851 h 1549851"/>
              <a:gd name="connsiteX1" fmla="*/ 0 w 2296477"/>
              <a:gd name="connsiteY1" fmla="*/ 1546676 h 1549851"/>
              <a:gd name="connsiteX2" fmla="*/ 0 w 2296477"/>
              <a:gd name="connsiteY2" fmla="*/ 972089 h 1549851"/>
              <a:gd name="connsiteX3" fmla="*/ 180217 w 2296477"/>
              <a:gd name="connsiteY3" fmla="*/ 972089 h 1549851"/>
              <a:gd name="connsiteX4" fmla="*/ 5132 w 2296477"/>
              <a:gd name="connsiteY4" fmla="*/ 0 h 1549851"/>
              <a:gd name="connsiteX5" fmla="*/ 2296477 w 2296477"/>
              <a:gd name="connsiteY5" fmla="*/ 6350 h 1549851"/>
              <a:gd name="connsiteX6" fmla="*/ 2296017 w 2296477"/>
              <a:gd name="connsiteY6" fmla="*/ 581564 h 1549851"/>
              <a:gd name="connsiteX7" fmla="*/ 2117455 w 2296477"/>
              <a:gd name="connsiteY7" fmla="*/ 578389 h 1549851"/>
              <a:gd name="connsiteX8" fmla="*/ 1965055 w 2296477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7108 w 2303585"/>
              <a:gd name="connsiteY2" fmla="*/ 972089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30958 w 2303585"/>
              <a:gd name="connsiteY1" fmla="*/ 1530801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40483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59923 w 2291345"/>
              <a:gd name="connsiteY0" fmla="*/ 1549851 h 1549851"/>
              <a:gd name="connsiteX1" fmla="*/ 328243 w 2291345"/>
              <a:gd name="connsiteY1" fmla="*/ 1546676 h 1549851"/>
              <a:gd name="connsiteX2" fmla="*/ 172668 w 2291345"/>
              <a:gd name="connsiteY2" fmla="*/ 581564 h 1549851"/>
              <a:gd name="connsiteX3" fmla="*/ 3635 w 2291345"/>
              <a:gd name="connsiteY3" fmla="*/ 578389 h 1549851"/>
              <a:gd name="connsiteX4" fmla="*/ 0 w 2291345"/>
              <a:gd name="connsiteY4" fmla="*/ 0 h 1549851"/>
              <a:gd name="connsiteX5" fmla="*/ 2291345 w 2291345"/>
              <a:gd name="connsiteY5" fmla="*/ 6350 h 1549851"/>
              <a:gd name="connsiteX6" fmla="*/ 2290885 w 2291345"/>
              <a:gd name="connsiteY6" fmla="*/ 581564 h 1549851"/>
              <a:gd name="connsiteX7" fmla="*/ 2112323 w 2291345"/>
              <a:gd name="connsiteY7" fmla="*/ 578389 h 1549851"/>
              <a:gd name="connsiteX8" fmla="*/ 1959923 w 2291345"/>
              <a:gd name="connsiteY8" fmla="*/ 1549851 h 1549851"/>
              <a:gd name="connsiteX0" fmla="*/ 1965934 w 2297356"/>
              <a:gd name="connsiteY0" fmla="*/ 1549851 h 1549851"/>
              <a:gd name="connsiteX1" fmla="*/ 334254 w 2297356"/>
              <a:gd name="connsiteY1" fmla="*/ 1546676 h 1549851"/>
              <a:gd name="connsiteX2" fmla="*/ 178679 w 2297356"/>
              <a:gd name="connsiteY2" fmla="*/ 581564 h 1549851"/>
              <a:gd name="connsiteX3" fmla="*/ 121 w 2297356"/>
              <a:gd name="connsiteY3" fmla="*/ 581564 h 1549851"/>
              <a:gd name="connsiteX4" fmla="*/ 6011 w 2297356"/>
              <a:gd name="connsiteY4" fmla="*/ 0 h 1549851"/>
              <a:gd name="connsiteX5" fmla="*/ 2297356 w 2297356"/>
              <a:gd name="connsiteY5" fmla="*/ 6350 h 1549851"/>
              <a:gd name="connsiteX6" fmla="*/ 2296896 w 2297356"/>
              <a:gd name="connsiteY6" fmla="*/ 581564 h 1549851"/>
              <a:gd name="connsiteX7" fmla="*/ 2118334 w 2297356"/>
              <a:gd name="connsiteY7" fmla="*/ 578389 h 1549851"/>
              <a:gd name="connsiteX8" fmla="*/ 1965934 w 2297356"/>
              <a:gd name="connsiteY8" fmla="*/ 1549851 h 1549851"/>
              <a:gd name="connsiteX0" fmla="*/ 1969448 w 2300870"/>
              <a:gd name="connsiteY0" fmla="*/ 1549851 h 1549851"/>
              <a:gd name="connsiteX1" fmla="*/ 337768 w 2300870"/>
              <a:gd name="connsiteY1" fmla="*/ 1546676 h 1549851"/>
              <a:gd name="connsiteX2" fmla="*/ 182193 w 2300870"/>
              <a:gd name="connsiteY2" fmla="*/ 581564 h 1549851"/>
              <a:gd name="connsiteX3" fmla="*/ 3635 w 2300870"/>
              <a:gd name="connsiteY3" fmla="*/ 581564 h 1549851"/>
              <a:gd name="connsiteX4" fmla="*/ 0 w 2300870"/>
              <a:gd name="connsiteY4" fmla="*/ 0 h 1549851"/>
              <a:gd name="connsiteX5" fmla="*/ 2300870 w 2300870"/>
              <a:gd name="connsiteY5" fmla="*/ 6350 h 1549851"/>
              <a:gd name="connsiteX6" fmla="*/ 2300410 w 2300870"/>
              <a:gd name="connsiteY6" fmla="*/ 581564 h 1549851"/>
              <a:gd name="connsiteX7" fmla="*/ 2121848 w 2300870"/>
              <a:gd name="connsiteY7" fmla="*/ 578389 h 1549851"/>
              <a:gd name="connsiteX8" fmla="*/ 1969448 w 230087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21848 w 2307220"/>
              <a:gd name="connsiteY7" fmla="*/ 578389 h 1549851"/>
              <a:gd name="connsiteX8" fmla="*/ 1969448 w 230722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18673 w 2307220"/>
              <a:gd name="connsiteY7" fmla="*/ 581564 h 1549851"/>
              <a:gd name="connsiteX8" fmla="*/ 1969448 w 2307220"/>
              <a:gd name="connsiteY8" fmla="*/ 1549851 h 1549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7220" h="1549851">
                <a:moveTo>
                  <a:pt x="1969448" y="1549851"/>
                </a:moveTo>
                <a:lnTo>
                  <a:pt x="337768" y="1546676"/>
                </a:lnTo>
                <a:lnTo>
                  <a:pt x="182193" y="581564"/>
                </a:lnTo>
                <a:lnTo>
                  <a:pt x="3635" y="581564"/>
                </a:lnTo>
                <a:cubicBezTo>
                  <a:pt x="2423" y="388768"/>
                  <a:pt x="1212" y="192796"/>
                  <a:pt x="0" y="0"/>
                </a:cubicBezTo>
                <a:lnTo>
                  <a:pt x="2307220" y="0"/>
                </a:lnTo>
                <a:cubicBezTo>
                  <a:pt x="2306008" y="192796"/>
                  <a:pt x="2301622" y="388768"/>
                  <a:pt x="2300410" y="581564"/>
                </a:cubicBezTo>
                <a:lnTo>
                  <a:pt x="2118673" y="581564"/>
                </a:lnTo>
                <a:lnTo>
                  <a:pt x="1969448" y="1549851"/>
                </a:lnTo>
                <a:close/>
              </a:path>
            </a:pathLst>
          </a:custGeom>
          <a:noFill/>
          <a:ln w="57150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rtlCol="0" anchor="ctr"/>
          <a:lstStyle/>
          <a:p>
            <a:pPr algn="ctr">
              <a:lnSpc>
                <a:spcPct val="120000"/>
              </a:lnSpc>
            </a:pPr>
            <a:r>
              <a:rPr lang="es-MX" sz="1600" b="1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75%</a:t>
            </a:r>
            <a:endParaRPr lang="es-SV" sz="1600" b="1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40" name="3081 Grupo"/>
          <p:cNvGrpSpPr/>
          <p:nvPr/>
        </p:nvGrpSpPr>
        <p:grpSpPr>
          <a:xfrm>
            <a:off x="7675491" y="2690443"/>
            <a:ext cx="1324883" cy="1622759"/>
            <a:chOff x="15352141" y="5250390"/>
            <a:chExt cx="2650073" cy="3245893"/>
          </a:xfrm>
        </p:grpSpPr>
        <p:sp>
          <p:nvSpPr>
            <p:cNvPr id="41" name="47 Rectángulo redondeado"/>
            <p:cNvSpPr>
              <a:spLocks noChangeAspect="1"/>
            </p:cNvSpPr>
            <p:nvPr/>
          </p:nvSpPr>
          <p:spPr>
            <a:xfrm>
              <a:off x="16185674" y="5809550"/>
              <a:ext cx="978966" cy="1162575"/>
            </a:xfrm>
            <a:custGeom>
              <a:avLst/>
              <a:gdLst/>
              <a:ahLst/>
              <a:cxnLst/>
              <a:rect l="l" t="t" r="r" b="b"/>
              <a:pathLst>
                <a:path w="2777262" h="3298153">
                  <a:moveTo>
                    <a:pt x="1388631" y="0"/>
                  </a:moveTo>
                  <a:cubicBezTo>
                    <a:pt x="2155551" y="0"/>
                    <a:pt x="2777262" y="658860"/>
                    <a:pt x="2777262" y="1471604"/>
                  </a:cubicBezTo>
                  <a:cubicBezTo>
                    <a:pt x="2777262" y="2008515"/>
                    <a:pt x="2505939" y="2478270"/>
                    <a:pt x="2099784" y="2733886"/>
                  </a:cubicBezTo>
                  <a:lnTo>
                    <a:pt x="2099784" y="3119913"/>
                  </a:lnTo>
                  <a:cubicBezTo>
                    <a:pt x="2099784" y="3218352"/>
                    <a:pt x="2019983" y="3298153"/>
                    <a:pt x="1921544" y="3298153"/>
                  </a:cubicBezTo>
                  <a:lnTo>
                    <a:pt x="924971" y="3298153"/>
                  </a:lnTo>
                  <a:cubicBezTo>
                    <a:pt x="826532" y="3298153"/>
                    <a:pt x="746731" y="3218352"/>
                    <a:pt x="746731" y="3119913"/>
                  </a:cubicBezTo>
                  <a:lnTo>
                    <a:pt x="746731" y="2775806"/>
                  </a:lnTo>
                  <a:cubicBezTo>
                    <a:pt x="302725" y="2530938"/>
                    <a:pt x="0" y="2038735"/>
                    <a:pt x="0" y="1471604"/>
                  </a:cubicBezTo>
                  <a:cubicBezTo>
                    <a:pt x="0" y="658860"/>
                    <a:pt x="621711" y="0"/>
                    <a:pt x="1388631" y="0"/>
                  </a:cubicBezTo>
                  <a:close/>
                </a:path>
              </a:pathLst>
            </a:custGeom>
            <a:solidFill>
              <a:srgbClr val="FFD9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bg1"/>
                </a:solidFill>
              </a:endParaRPr>
            </a:p>
          </p:txBody>
        </p:sp>
        <p:sp>
          <p:nvSpPr>
            <p:cNvPr id="42" name="Freeform 34"/>
            <p:cNvSpPr>
              <a:spLocks noChangeAspect="1"/>
            </p:cNvSpPr>
            <p:nvPr/>
          </p:nvSpPr>
          <p:spPr bwMode="auto">
            <a:xfrm rot="3106406">
              <a:off x="16775795" y="7599341"/>
              <a:ext cx="346074" cy="482360"/>
            </a:xfrm>
            <a:custGeom>
              <a:avLst/>
              <a:gdLst>
                <a:gd name="T0" fmla="*/ 2318 w 2711"/>
                <a:gd name="T1" fmla="*/ 24 h 3779"/>
                <a:gd name="T2" fmla="*/ 2379 w 2711"/>
                <a:gd name="T3" fmla="*/ 124 h 3779"/>
                <a:gd name="T4" fmla="*/ 2466 w 2711"/>
                <a:gd name="T5" fmla="*/ 297 h 3779"/>
                <a:gd name="T6" fmla="*/ 2561 w 2711"/>
                <a:gd name="T7" fmla="*/ 533 h 3779"/>
                <a:gd name="T8" fmla="*/ 2646 w 2711"/>
                <a:gd name="T9" fmla="*/ 824 h 3779"/>
                <a:gd name="T10" fmla="*/ 2701 w 2711"/>
                <a:gd name="T11" fmla="*/ 1162 h 3779"/>
                <a:gd name="T12" fmla="*/ 2707 w 2711"/>
                <a:gd name="T13" fmla="*/ 1539 h 3779"/>
                <a:gd name="T14" fmla="*/ 2672 w 2711"/>
                <a:gd name="T15" fmla="*/ 1808 h 3779"/>
                <a:gd name="T16" fmla="*/ 2626 w 2711"/>
                <a:gd name="T17" fmla="*/ 1973 h 3779"/>
                <a:gd name="T18" fmla="*/ 2548 w 2711"/>
                <a:gd name="T19" fmla="*/ 2166 h 3779"/>
                <a:gd name="T20" fmla="*/ 2438 w 2711"/>
                <a:gd name="T21" fmla="*/ 2374 h 3779"/>
                <a:gd name="T22" fmla="*/ 2289 w 2711"/>
                <a:gd name="T23" fmla="*/ 2583 h 3779"/>
                <a:gd name="T24" fmla="*/ 2099 w 2711"/>
                <a:gd name="T25" fmla="*/ 2780 h 3779"/>
                <a:gd name="T26" fmla="*/ 1865 w 2711"/>
                <a:gd name="T27" fmla="*/ 2953 h 3779"/>
                <a:gd name="T28" fmla="*/ 1584 w 2711"/>
                <a:gd name="T29" fmla="*/ 3089 h 3779"/>
                <a:gd name="T30" fmla="*/ 1250 w 2711"/>
                <a:gd name="T31" fmla="*/ 3174 h 3779"/>
                <a:gd name="T32" fmla="*/ 862 w 2711"/>
                <a:gd name="T33" fmla="*/ 3196 h 3779"/>
                <a:gd name="T34" fmla="*/ 571 w 2711"/>
                <a:gd name="T35" fmla="*/ 3318 h 3779"/>
                <a:gd name="T36" fmla="*/ 475 w 2711"/>
                <a:gd name="T37" fmla="*/ 3615 h 3779"/>
                <a:gd name="T38" fmla="*/ 399 w 2711"/>
                <a:gd name="T39" fmla="*/ 3713 h 3779"/>
                <a:gd name="T40" fmla="*/ 302 w 2711"/>
                <a:gd name="T41" fmla="*/ 3748 h 3779"/>
                <a:gd name="T42" fmla="*/ 233 w 2711"/>
                <a:gd name="T43" fmla="*/ 3775 h 3779"/>
                <a:gd name="T44" fmla="*/ 254 w 2711"/>
                <a:gd name="T45" fmla="*/ 3615 h 3779"/>
                <a:gd name="T46" fmla="*/ 347 w 2711"/>
                <a:gd name="T47" fmla="*/ 3300 h 3779"/>
                <a:gd name="T48" fmla="*/ 475 w 2711"/>
                <a:gd name="T49" fmla="*/ 3028 h 3779"/>
                <a:gd name="T50" fmla="*/ 638 w 2711"/>
                <a:gd name="T51" fmla="*/ 2824 h 3779"/>
                <a:gd name="T52" fmla="*/ 972 w 2711"/>
                <a:gd name="T53" fmla="*/ 2556 h 3779"/>
                <a:gd name="T54" fmla="*/ 1289 w 2711"/>
                <a:gd name="T55" fmla="*/ 2222 h 3779"/>
                <a:gd name="T56" fmla="*/ 1541 w 2711"/>
                <a:gd name="T57" fmla="*/ 1881 h 3779"/>
                <a:gd name="T58" fmla="*/ 1730 w 2711"/>
                <a:gd name="T59" fmla="*/ 1553 h 3779"/>
                <a:gd name="T60" fmla="*/ 1867 w 2711"/>
                <a:gd name="T61" fmla="*/ 1261 h 3779"/>
                <a:gd name="T62" fmla="*/ 1955 w 2711"/>
                <a:gd name="T63" fmla="*/ 1025 h 3779"/>
                <a:gd name="T64" fmla="*/ 2003 w 2711"/>
                <a:gd name="T65" fmla="*/ 868 h 3779"/>
                <a:gd name="T66" fmla="*/ 2018 w 2711"/>
                <a:gd name="T67" fmla="*/ 811 h 3779"/>
                <a:gd name="T68" fmla="*/ 2002 w 2711"/>
                <a:gd name="T69" fmla="*/ 866 h 3779"/>
                <a:gd name="T70" fmla="*/ 1947 w 2711"/>
                <a:gd name="T71" fmla="*/ 1018 h 3779"/>
                <a:gd name="T72" fmla="*/ 1842 w 2711"/>
                <a:gd name="T73" fmla="*/ 1250 h 3779"/>
                <a:gd name="T74" fmla="*/ 1676 w 2711"/>
                <a:gd name="T75" fmla="*/ 1543 h 3779"/>
                <a:gd name="T76" fmla="*/ 1437 w 2711"/>
                <a:gd name="T77" fmla="*/ 1880 h 3779"/>
                <a:gd name="T78" fmla="*/ 1115 w 2711"/>
                <a:gd name="T79" fmla="*/ 2242 h 3779"/>
                <a:gd name="T80" fmla="*/ 698 w 2711"/>
                <a:gd name="T81" fmla="*/ 2612 h 3779"/>
                <a:gd name="T82" fmla="*/ 477 w 2711"/>
                <a:gd name="T83" fmla="*/ 2790 h 3779"/>
                <a:gd name="T84" fmla="*/ 365 w 2711"/>
                <a:gd name="T85" fmla="*/ 2916 h 3779"/>
                <a:gd name="T86" fmla="*/ 287 w 2711"/>
                <a:gd name="T87" fmla="*/ 3024 h 3779"/>
                <a:gd name="T88" fmla="*/ 250 w 2711"/>
                <a:gd name="T89" fmla="*/ 3082 h 3779"/>
                <a:gd name="T90" fmla="*/ 235 w 2711"/>
                <a:gd name="T91" fmla="*/ 3068 h 3779"/>
                <a:gd name="T92" fmla="*/ 194 w 2711"/>
                <a:gd name="T93" fmla="*/ 3001 h 3779"/>
                <a:gd name="T94" fmla="*/ 141 w 2711"/>
                <a:gd name="T95" fmla="*/ 2886 h 3779"/>
                <a:gd name="T96" fmla="*/ 82 w 2711"/>
                <a:gd name="T97" fmla="*/ 2731 h 3779"/>
                <a:gd name="T98" fmla="*/ 34 w 2711"/>
                <a:gd name="T99" fmla="*/ 2542 h 3779"/>
                <a:gd name="T100" fmla="*/ 4 w 2711"/>
                <a:gd name="T101" fmla="*/ 2327 h 3779"/>
                <a:gd name="T102" fmla="*/ 6 w 2711"/>
                <a:gd name="T103" fmla="*/ 2090 h 3779"/>
                <a:gd name="T104" fmla="*/ 48 w 2711"/>
                <a:gd name="T105" fmla="*/ 1838 h 3779"/>
                <a:gd name="T106" fmla="*/ 143 w 2711"/>
                <a:gd name="T107" fmla="*/ 1578 h 3779"/>
                <a:gd name="T108" fmla="*/ 301 w 2711"/>
                <a:gd name="T109" fmla="*/ 1316 h 3779"/>
                <a:gd name="T110" fmla="*/ 535 w 2711"/>
                <a:gd name="T111" fmla="*/ 1059 h 3779"/>
                <a:gd name="T112" fmla="*/ 855 w 2711"/>
                <a:gd name="T113" fmla="*/ 811 h 3779"/>
                <a:gd name="T114" fmla="*/ 1272 w 2711"/>
                <a:gd name="T115" fmla="*/ 582 h 3779"/>
                <a:gd name="T116" fmla="*/ 1705 w 2711"/>
                <a:gd name="T117" fmla="*/ 404 h 3779"/>
                <a:gd name="T118" fmla="*/ 1898 w 2711"/>
                <a:gd name="T119" fmla="*/ 306 h 3779"/>
                <a:gd name="T120" fmla="*/ 2068 w 2711"/>
                <a:gd name="T121" fmla="*/ 194 h 3779"/>
                <a:gd name="T122" fmla="*/ 2199 w 2711"/>
                <a:gd name="T123" fmla="*/ 91 h 3779"/>
                <a:gd name="T124" fmla="*/ 2282 w 2711"/>
                <a:gd name="T125" fmla="*/ 20 h 3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11" h="3779">
                  <a:moveTo>
                    <a:pt x="2302" y="0"/>
                  </a:moveTo>
                  <a:lnTo>
                    <a:pt x="2304" y="3"/>
                  </a:lnTo>
                  <a:lnTo>
                    <a:pt x="2309" y="11"/>
                  </a:lnTo>
                  <a:lnTo>
                    <a:pt x="2318" y="24"/>
                  </a:lnTo>
                  <a:lnTo>
                    <a:pt x="2330" y="42"/>
                  </a:lnTo>
                  <a:lnTo>
                    <a:pt x="2344" y="65"/>
                  </a:lnTo>
                  <a:lnTo>
                    <a:pt x="2360" y="93"/>
                  </a:lnTo>
                  <a:lnTo>
                    <a:pt x="2379" y="124"/>
                  </a:lnTo>
                  <a:lnTo>
                    <a:pt x="2398" y="162"/>
                  </a:lnTo>
                  <a:lnTo>
                    <a:pt x="2419" y="202"/>
                  </a:lnTo>
                  <a:lnTo>
                    <a:pt x="2443" y="248"/>
                  </a:lnTo>
                  <a:lnTo>
                    <a:pt x="2466" y="297"/>
                  </a:lnTo>
                  <a:lnTo>
                    <a:pt x="2490" y="350"/>
                  </a:lnTo>
                  <a:lnTo>
                    <a:pt x="2514" y="407"/>
                  </a:lnTo>
                  <a:lnTo>
                    <a:pt x="2538" y="469"/>
                  </a:lnTo>
                  <a:lnTo>
                    <a:pt x="2561" y="533"/>
                  </a:lnTo>
                  <a:lnTo>
                    <a:pt x="2585" y="600"/>
                  </a:lnTo>
                  <a:lnTo>
                    <a:pt x="2607" y="671"/>
                  </a:lnTo>
                  <a:lnTo>
                    <a:pt x="2628" y="746"/>
                  </a:lnTo>
                  <a:lnTo>
                    <a:pt x="2646" y="824"/>
                  </a:lnTo>
                  <a:lnTo>
                    <a:pt x="2664" y="904"/>
                  </a:lnTo>
                  <a:lnTo>
                    <a:pt x="2679" y="988"/>
                  </a:lnTo>
                  <a:lnTo>
                    <a:pt x="2692" y="1074"/>
                  </a:lnTo>
                  <a:lnTo>
                    <a:pt x="2701" y="1162"/>
                  </a:lnTo>
                  <a:lnTo>
                    <a:pt x="2708" y="1253"/>
                  </a:lnTo>
                  <a:lnTo>
                    <a:pt x="2711" y="1346"/>
                  </a:lnTo>
                  <a:lnTo>
                    <a:pt x="2711" y="1442"/>
                  </a:lnTo>
                  <a:lnTo>
                    <a:pt x="2707" y="1539"/>
                  </a:lnTo>
                  <a:lnTo>
                    <a:pt x="2699" y="1639"/>
                  </a:lnTo>
                  <a:lnTo>
                    <a:pt x="2685" y="1741"/>
                  </a:lnTo>
                  <a:lnTo>
                    <a:pt x="2680" y="1773"/>
                  </a:lnTo>
                  <a:lnTo>
                    <a:pt x="2672" y="1808"/>
                  </a:lnTo>
                  <a:lnTo>
                    <a:pt x="2664" y="1846"/>
                  </a:lnTo>
                  <a:lnTo>
                    <a:pt x="2653" y="1887"/>
                  </a:lnTo>
                  <a:lnTo>
                    <a:pt x="2640" y="1929"/>
                  </a:lnTo>
                  <a:lnTo>
                    <a:pt x="2626" y="1973"/>
                  </a:lnTo>
                  <a:lnTo>
                    <a:pt x="2610" y="2020"/>
                  </a:lnTo>
                  <a:lnTo>
                    <a:pt x="2592" y="2068"/>
                  </a:lnTo>
                  <a:lnTo>
                    <a:pt x="2572" y="2116"/>
                  </a:lnTo>
                  <a:lnTo>
                    <a:pt x="2548" y="2166"/>
                  </a:lnTo>
                  <a:lnTo>
                    <a:pt x="2524" y="2218"/>
                  </a:lnTo>
                  <a:lnTo>
                    <a:pt x="2498" y="2269"/>
                  </a:lnTo>
                  <a:lnTo>
                    <a:pt x="2469" y="2321"/>
                  </a:lnTo>
                  <a:lnTo>
                    <a:pt x="2438" y="2374"/>
                  </a:lnTo>
                  <a:lnTo>
                    <a:pt x="2404" y="2426"/>
                  </a:lnTo>
                  <a:lnTo>
                    <a:pt x="2368" y="2478"/>
                  </a:lnTo>
                  <a:lnTo>
                    <a:pt x="2330" y="2531"/>
                  </a:lnTo>
                  <a:lnTo>
                    <a:pt x="2289" y="2583"/>
                  </a:lnTo>
                  <a:lnTo>
                    <a:pt x="2246" y="2633"/>
                  </a:lnTo>
                  <a:lnTo>
                    <a:pt x="2199" y="2683"/>
                  </a:lnTo>
                  <a:lnTo>
                    <a:pt x="2150" y="2732"/>
                  </a:lnTo>
                  <a:lnTo>
                    <a:pt x="2099" y="2780"/>
                  </a:lnTo>
                  <a:lnTo>
                    <a:pt x="2046" y="2826"/>
                  </a:lnTo>
                  <a:lnTo>
                    <a:pt x="1989" y="2870"/>
                  </a:lnTo>
                  <a:lnTo>
                    <a:pt x="1928" y="2912"/>
                  </a:lnTo>
                  <a:lnTo>
                    <a:pt x="1865" y="2953"/>
                  </a:lnTo>
                  <a:lnTo>
                    <a:pt x="1799" y="2992"/>
                  </a:lnTo>
                  <a:lnTo>
                    <a:pt x="1730" y="3026"/>
                  </a:lnTo>
                  <a:lnTo>
                    <a:pt x="1658" y="3059"/>
                  </a:lnTo>
                  <a:lnTo>
                    <a:pt x="1584" y="3089"/>
                  </a:lnTo>
                  <a:lnTo>
                    <a:pt x="1505" y="3116"/>
                  </a:lnTo>
                  <a:lnTo>
                    <a:pt x="1423" y="3138"/>
                  </a:lnTo>
                  <a:lnTo>
                    <a:pt x="1338" y="3158"/>
                  </a:lnTo>
                  <a:lnTo>
                    <a:pt x="1250" y="3174"/>
                  </a:lnTo>
                  <a:lnTo>
                    <a:pt x="1158" y="3187"/>
                  </a:lnTo>
                  <a:lnTo>
                    <a:pt x="1062" y="3194"/>
                  </a:lnTo>
                  <a:lnTo>
                    <a:pt x="965" y="3197"/>
                  </a:lnTo>
                  <a:lnTo>
                    <a:pt x="862" y="3196"/>
                  </a:lnTo>
                  <a:lnTo>
                    <a:pt x="755" y="3190"/>
                  </a:lnTo>
                  <a:lnTo>
                    <a:pt x="646" y="3180"/>
                  </a:lnTo>
                  <a:lnTo>
                    <a:pt x="606" y="3249"/>
                  </a:lnTo>
                  <a:lnTo>
                    <a:pt x="571" y="3318"/>
                  </a:lnTo>
                  <a:lnTo>
                    <a:pt x="540" y="3391"/>
                  </a:lnTo>
                  <a:lnTo>
                    <a:pt x="514" y="3464"/>
                  </a:lnTo>
                  <a:lnTo>
                    <a:pt x="492" y="3540"/>
                  </a:lnTo>
                  <a:lnTo>
                    <a:pt x="475" y="3615"/>
                  </a:lnTo>
                  <a:lnTo>
                    <a:pt x="461" y="3693"/>
                  </a:lnTo>
                  <a:lnTo>
                    <a:pt x="442" y="3699"/>
                  </a:lnTo>
                  <a:lnTo>
                    <a:pt x="422" y="3705"/>
                  </a:lnTo>
                  <a:lnTo>
                    <a:pt x="399" y="3713"/>
                  </a:lnTo>
                  <a:lnTo>
                    <a:pt x="375" y="3721"/>
                  </a:lnTo>
                  <a:lnTo>
                    <a:pt x="350" y="3729"/>
                  </a:lnTo>
                  <a:lnTo>
                    <a:pt x="327" y="3739"/>
                  </a:lnTo>
                  <a:lnTo>
                    <a:pt x="302" y="3748"/>
                  </a:lnTo>
                  <a:lnTo>
                    <a:pt x="281" y="3756"/>
                  </a:lnTo>
                  <a:lnTo>
                    <a:pt x="262" y="3763"/>
                  </a:lnTo>
                  <a:lnTo>
                    <a:pt x="245" y="3770"/>
                  </a:lnTo>
                  <a:lnTo>
                    <a:pt x="233" y="3775"/>
                  </a:lnTo>
                  <a:lnTo>
                    <a:pt x="224" y="3778"/>
                  </a:lnTo>
                  <a:lnTo>
                    <a:pt x="222" y="3779"/>
                  </a:lnTo>
                  <a:lnTo>
                    <a:pt x="237" y="3697"/>
                  </a:lnTo>
                  <a:lnTo>
                    <a:pt x="254" y="3615"/>
                  </a:lnTo>
                  <a:lnTo>
                    <a:pt x="273" y="3534"/>
                  </a:lnTo>
                  <a:lnTo>
                    <a:pt x="295" y="3453"/>
                  </a:lnTo>
                  <a:lnTo>
                    <a:pt x="320" y="3376"/>
                  </a:lnTo>
                  <a:lnTo>
                    <a:pt x="347" y="3300"/>
                  </a:lnTo>
                  <a:lnTo>
                    <a:pt x="375" y="3227"/>
                  </a:lnTo>
                  <a:lnTo>
                    <a:pt x="406" y="3157"/>
                  </a:lnTo>
                  <a:lnTo>
                    <a:pt x="440" y="3090"/>
                  </a:lnTo>
                  <a:lnTo>
                    <a:pt x="475" y="3028"/>
                  </a:lnTo>
                  <a:lnTo>
                    <a:pt x="512" y="2969"/>
                  </a:lnTo>
                  <a:lnTo>
                    <a:pt x="553" y="2916"/>
                  </a:lnTo>
                  <a:lnTo>
                    <a:pt x="595" y="2867"/>
                  </a:lnTo>
                  <a:lnTo>
                    <a:pt x="638" y="2824"/>
                  </a:lnTo>
                  <a:lnTo>
                    <a:pt x="684" y="2788"/>
                  </a:lnTo>
                  <a:lnTo>
                    <a:pt x="784" y="2712"/>
                  </a:lnTo>
                  <a:lnTo>
                    <a:pt x="881" y="2635"/>
                  </a:lnTo>
                  <a:lnTo>
                    <a:pt x="972" y="2556"/>
                  </a:lnTo>
                  <a:lnTo>
                    <a:pt x="1058" y="2475"/>
                  </a:lnTo>
                  <a:lnTo>
                    <a:pt x="1139" y="2392"/>
                  </a:lnTo>
                  <a:lnTo>
                    <a:pt x="1217" y="2307"/>
                  </a:lnTo>
                  <a:lnTo>
                    <a:pt x="1289" y="2222"/>
                  </a:lnTo>
                  <a:lnTo>
                    <a:pt x="1358" y="2137"/>
                  </a:lnTo>
                  <a:lnTo>
                    <a:pt x="1423" y="2051"/>
                  </a:lnTo>
                  <a:lnTo>
                    <a:pt x="1484" y="1966"/>
                  </a:lnTo>
                  <a:lnTo>
                    <a:pt x="1541" y="1881"/>
                  </a:lnTo>
                  <a:lnTo>
                    <a:pt x="1593" y="1798"/>
                  </a:lnTo>
                  <a:lnTo>
                    <a:pt x="1643" y="1715"/>
                  </a:lnTo>
                  <a:lnTo>
                    <a:pt x="1688" y="1634"/>
                  </a:lnTo>
                  <a:lnTo>
                    <a:pt x="1730" y="1553"/>
                  </a:lnTo>
                  <a:lnTo>
                    <a:pt x="1769" y="1476"/>
                  </a:lnTo>
                  <a:lnTo>
                    <a:pt x="1805" y="1402"/>
                  </a:lnTo>
                  <a:lnTo>
                    <a:pt x="1837" y="1330"/>
                  </a:lnTo>
                  <a:lnTo>
                    <a:pt x="1867" y="1261"/>
                  </a:lnTo>
                  <a:lnTo>
                    <a:pt x="1892" y="1196"/>
                  </a:lnTo>
                  <a:lnTo>
                    <a:pt x="1917" y="1134"/>
                  </a:lnTo>
                  <a:lnTo>
                    <a:pt x="1936" y="1077"/>
                  </a:lnTo>
                  <a:lnTo>
                    <a:pt x="1955" y="1025"/>
                  </a:lnTo>
                  <a:lnTo>
                    <a:pt x="1970" y="977"/>
                  </a:lnTo>
                  <a:lnTo>
                    <a:pt x="1984" y="935"/>
                  </a:lnTo>
                  <a:lnTo>
                    <a:pt x="1995" y="898"/>
                  </a:lnTo>
                  <a:lnTo>
                    <a:pt x="2003" y="868"/>
                  </a:lnTo>
                  <a:lnTo>
                    <a:pt x="2010" y="843"/>
                  </a:lnTo>
                  <a:lnTo>
                    <a:pt x="2014" y="825"/>
                  </a:lnTo>
                  <a:lnTo>
                    <a:pt x="2017" y="814"/>
                  </a:lnTo>
                  <a:lnTo>
                    <a:pt x="2018" y="811"/>
                  </a:lnTo>
                  <a:lnTo>
                    <a:pt x="2017" y="814"/>
                  </a:lnTo>
                  <a:lnTo>
                    <a:pt x="2014" y="825"/>
                  </a:lnTo>
                  <a:lnTo>
                    <a:pt x="2008" y="842"/>
                  </a:lnTo>
                  <a:lnTo>
                    <a:pt x="2002" y="866"/>
                  </a:lnTo>
                  <a:lnTo>
                    <a:pt x="1992" y="895"/>
                  </a:lnTo>
                  <a:lnTo>
                    <a:pt x="1981" y="931"/>
                  </a:lnTo>
                  <a:lnTo>
                    <a:pt x="1965" y="971"/>
                  </a:lnTo>
                  <a:lnTo>
                    <a:pt x="1947" y="1018"/>
                  </a:lnTo>
                  <a:lnTo>
                    <a:pt x="1926" y="1069"/>
                  </a:lnTo>
                  <a:lnTo>
                    <a:pt x="1901" y="1125"/>
                  </a:lnTo>
                  <a:lnTo>
                    <a:pt x="1873" y="1186"/>
                  </a:lnTo>
                  <a:lnTo>
                    <a:pt x="1842" y="1250"/>
                  </a:lnTo>
                  <a:lnTo>
                    <a:pt x="1807" y="1318"/>
                  </a:lnTo>
                  <a:lnTo>
                    <a:pt x="1768" y="1389"/>
                  </a:lnTo>
                  <a:lnTo>
                    <a:pt x="1725" y="1465"/>
                  </a:lnTo>
                  <a:lnTo>
                    <a:pt x="1676" y="1543"/>
                  </a:lnTo>
                  <a:lnTo>
                    <a:pt x="1623" y="1624"/>
                  </a:lnTo>
                  <a:lnTo>
                    <a:pt x="1566" y="1707"/>
                  </a:lnTo>
                  <a:lnTo>
                    <a:pt x="1505" y="1793"/>
                  </a:lnTo>
                  <a:lnTo>
                    <a:pt x="1437" y="1880"/>
                  </a:lnTo>
                  <a:lnTo>
                    <a:pt x="1365" y="1969"/>
                  </a:lnTo>
                  <a:lnTo>
                    <a:pt x="1287" y="2059"/>
                  </a:lnTo>
                  <a:lnTo>
                    <a:pt x="1204" y="2150"/>
                  </a:lnTo>
                  <a:lnTo>
                    <a:pt x="1115" y="2242"/>
                  </a:lnTo>
                  <a:lnTo>
                    <a:pt x="1020" y="2334"/>
                  </a:lnTo>
                  <a:lnTo>
                    <a:pt x="919" y="2427"/>
                  </a:lnTo>
                  <a:lnTo>
                    <a:pt x="811" y="2519"/>
                  </a:lnTo>
                  <a:lnTo>
                    <a:pt x="698" y="2612"/>
                  </a:lnTo>
                  <a:lnTo>
                    <a:pt x="577" y="2703"/>
                  </a:lnTo>
                  <a:lnTo>
                    <a:pt x="542" y="2730"/>
                  </a:lnTo>
                  <a:lnTo>
                    <a:pt x="510" y="2759"/>
                  </a:lnTo>
                  <a:lnTo>
                    <a:pt x="477" y="2790"/>
                  </a:lnTo>
                  <a:lnTo>
                    <a:pt x="447" y="2822"/>
                  </a:lnTo>
                  <a:lnTo>
                    <a:pt x="418" y="2853"/>
                  </a:lnTo>
                  <a:lnTo>
                    <a:pt x="391" y="2884"/>
                  </a:lnTo>
                  <a:lnTo>
                    <a:pt x="365" y="2916"/>
                  </a:lnTo>
                  <a:lnTo>
                    <a:pt x="342" y="2946"/>
                  </a:lnTo>
                  <a:lnTo>
                    <a:pt x="321" y="2974"/>
                  </a:lnTo>
                  <a:lnTo>
                    <a:pt x="304" y="3001"/>
                  </a:lnTo>
                  <a:lnTo>
                    <a:pt x="287" y="3024"/>
                  </a:lnTo>
                  <a:lnTo>
                    <a:pt x="273" y="3045"/>
                  </a:lnTo>
                  <a:lnTo>
                    <a:pt x="263" y="3061"/>
                  </a:lnTo>
                  <a:lnTo>
                    <a:pt x="256" y="3074"/>
                  </a:lnTo>
                  <a:lnTo>
                    <a:pt x="250" y="3082"/>
                  </a:lnTo>
                  <a:lnTo>
                    <a:pt x="249" y="3085"/>
                  </a:lnTo>
                  <a:lnTo>
                    <a:pt x="247" y="3083"/>
                  </a:lnTo>
                  <a:lnTo>
                    <a:pt x="241" y="3078"/>
                  </a:lnTo>
                  <a:lnTo>
                    <a:pt x="235" y="3068"/>
                  </a:lnTo>
                  <a:lnTo>
                    <a:pt x="227" y="3056"/>
                  </a:lnTo>
                  <a:lnTo>
                    <a:pt x="217" y="3040"/>
                  </a:lnTo>
                  <a:lnTo>
                    <a:pt x="206" y="3022"/>
                  </a:lnTo>
                  <a:lnTo>
                    <a:pt x="194" y="3001"/>
                  </a:lnTo>
                  <a:lnTo>
                    <a:pt x="181" y="2975"/>
                  </a:lnTo>
                  <a:lnTo>
                    <a:pt x="169" y="2948"/>
                  </a:lnTo>
                  <a:lnTo>
                    <a:pt x="155" y="2918"/>
                  </a:lnTo>
                  <a:lnTo>
                    <a:pt x="141" y="2886"/>
                  </a:lnTo>
                  <a:lnTo>
                    <a:pt x="126" y="2851"/>
                  </a:lnTo>
                  <a:lnTo>
                    <a:pt x="112" y="2813"/>
                  </a:lnTo>
                  <a:lnTo>
                    <a:pt x="96" y="2773"/>
                  </a:lnTo>
                  <a:lnTo>
                    <a:pt x="82" y="2731"/>
                  </a:lnTo>
                  <a:lnTo>
                    <a:pt x="70" y="2687"/>
                  </a:lnTo>
                  <a:lnTo>
                    <a:pt x="57" y="2641"/>
                  </a:lnTo>
                  <a:lnTo>
                    <a:pt x="45" y="2592"/>
                  </a:lnTo>
                  <a:lnTo>
                    <a:pt x="34" y="2542"/>
                  </a:lnTo>
                  <a:lnTo>
                    <a:pt x="24" y="2491"/>
                  </a:lnTo>
                  <a:lnTo>
                    <a:pt x="16" y="2438"/>
                  </a:lnTo>
                  <a:lnTo>
                    <a:pt x="9" y="2383"/>
                  </a:lnTo>
                  <a:lnTo>
                    <a:pt x="4" y="2327"/>
                  </a:lnTo>
                  <a:lnTo>
                    <a:pt x="1" y="2269"/>
                  </a:lnTo>
                  <a:lnTo>
                    <a:pt x="0" y="2211"/>
                  </a:lnTo>
                  <a:lnTo>
                    <a:pt x="1" y="2150"/>
                  </a:lnTo>
                  <a:lnTo>
                    <a:pt x="6" y="2090"/>
                  </a:lnTo>
                  <a:lnTo>
                    <a:pt x="11" y="2028"/>
                  </a:lnTo>
                  <a:lnTo>
                    <a:pt x="21" y="1965"/>
                  </a:lnTo>
                  <a:lnTo>
                    <a:pt x="32" y="1902"/>
                  </a:lnTo>
                  <a:lnTo>
                    <a:pt x="48" y="1838"/>
                  </a:lnTo>
                  <a:lnTo>
                    <a:pt x="66" y="1773"/>
                  </a:lnTo>
                  <a:lnTo>
                    <a:pt x="88" y="1709"/>
                  </a:lnTo>
                  <a:lnTo>
                    <a:pt x="114" y="1644"/>
                  </a:lnTo>
                  <a:lnTo>
                    <a:pt x="143" y="1578"/>
                  </a:lnTo>
                  <a:lnTo>
                    <a:pt x="176" y="1513"/>
                  </a:lnTo>
                  <a:lnTo>
                    <a:pt x="213" y="1447"/>
                  </a:lnTo>
                  <a:lnTo>
                    <a:pt x="255" y="1381"/>
                  </a:lnTo>
                  <a:lnTo>
                    <a:pt x="301" y="1316"/>
                  </a:lnTo>
                  <a:lnTo>
                    <a:pt x="352" y="1251"/>
                  </a:lnTo>
                  <a:lnTo>
                    <a:pt x="408" y="1187"/>
                  </a:lnTo>
                  <a:lnTo>
                    <a:pt x="469" y="1122"/>
                  </a:lnTo>
                  <a:lnTo>
                    <a:pt x="535" y="1059"/>
                  </a:lnTo>
                  <a:lnTo>
                    <a:pt x="606" y="995"/>
                  </a:lnTo>
                  <a:lnTo>
                    <a:pt x="684" y="933"/>
                  </a:lnTo>
                  <a:lnTo>
                    <a:pt x="767" y="871"/>
                  </a:lnTo>
                  <a:lnTo>
                    <a:pt x="855" y="811"/>
                  </a:lnTo>
                  <a:lnTo>
                    <a:pt x="949" y="752"/>
                  </a:lnTo>
                  <a:lnTo>
                    <a:pt x="1051" y="693"/>
                  </a:lnTo>
                  <a:lnTo>
                    <a:pt x="1158" y="636"/>
                  </a:lnTo>
                  <a:lnTo>
                    <a:pt x="1272" y="582"/>
                  </a:lnTo>
                  <a:lnTo>
                    <a:pt x="1393" y="527"/>
                  </a:lnTo>
                  <a:lnTo>
                    <a:pt x="1520" y="475"/>
                  </a:lnTo>
                  <a:lnTo>
                    <a:pt x="1655" y="423"/>
                  </a:lnTo>
                  <a:lnTo>
                    <a:pt x="1705" y="404"/>
                  </a:lnTo>
                  <a:lnTo>
                    <a:pt x="1755" y="383"/>
                  </a:lnTo>
                  <a:lnTo>
                    <a:pt x="1804" y="358"/>
                  </a:lnTo>
                  <a:lnTo>
                    <a:pt x="1851" y="333"/>
                  </a:lnTo>
                  <a:lnTo>
                    <a:pt x="1898" y="306"/>
                  </a:lnTo>
                  <a:lnTo>
                    <a:pt x="1943" y="278"/>
                  </a:lnTo>
                  <a:lnTo>
                    <a:pt x="1986" y="250"/>
                  </a:lnTo>
                  <a:lnTo>
                    <a:pt x="2028" y="222"/>
                  </a:lnTo>
                  <a:lnTo>
                    <a:pt x="2068" y="194"/>
                  </a:lnTo>
                  <a:lnTo>
                    <a:pt x="2104" y="166"/>
                  </a:lnTo>
                  <a:lnTo>
                    <a:pt x="2139" y="139"/>
                  </a:lnTo>
                  <a:lnTo>
                    <a:pt x="2171" y="114"/>
                  </a:lnTo>
                  <a:lnTo>
                    <a:pt x="2199" y="91"/>
                  </a:lnTo>
                  <a:lnTo>
                    <a:pt x="2226" y="68"/>
                  </a:lnTo>
                  <a:lnTo>
                    <a:pt x="2248" y="50"/>
                  </a:lnTo>
                  <a:lnTo>
                    <a:pt x="2267" y="32"/>
                  </a:lnTo>
                  <a:lnTo>
                    <a:pt x="2282" y="20"/>
                  </a:lnTo>
                  <a:lnTo>
                    <a:pt x="2292" y="9"/>
                  </a:lnTo>
                  <a:lnTo>
                    <a:pt x="2299" y="2"/>
                  </a:lnTo>
                  <a:lnTo>
                    <a:pt x="230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  <p:grpSp>
          <p:nvGrpSpPr>
            <p:cNvPr id="43" name="Group 23"/>
            <p:cNvGrpSpPr>
              <a:grpSpLocks noChangeAspect="1"/>
            </p:cNvGrpSpPr>
            <p:nvPr/>
          </p:nvGrpSpPr>
          <p:grpSpPr bwMode="auto">
            <a:xfrm>
              <a:off x="16129532" y="5778674"/>
              <a:ext cx="1094717" cy="1627981"/>
              <a:chOff x="6291" y="3307"/>
              <a:chExt cx="1903" cy="2830"/>
            </a:xfrm>
            <a:solidFill>
              <a:srgbClr val="18272A"/>
            </a:solidFill>
          </p:grpSpPr>
          <p:sp>
            <p:nvSpPr>
              <p:cNvPr id="53" name="Freeform 25"/>
              <p:cNvSpPr>
                <a:spLocks noEditPoints="1"/>
              </p:cNvSpPr>
              <p:nvPr/>
            </p:nvSpPr>
            <p:spPr bwMode="auto">
              <a:xfrm>
                <a:off x="6291" y="3307"/>
                <a:ext cx="1903" cy="2175"/>
              </a:xfrm>
              <a:custGeom>
                <a:avLst/>
                <a:gdLst>
                  <a:gd name="T0" fmla="*/ 1508 w 3806"/>
                  <a:gd name="T1" fmla="*/ 304 h 4349"/>
                  <a:gd name="T2" fmla="*/ 1036 w 3806"/>
                  <a:gd name="T3" fmla="*/ 502 h 4349"/>
                  <a:gd name="T4" fmla="*/ 652 w 3806"/>
                  <a:gd name="T5" fmla="*/ 831 h 4349"/>
                  <a:gd name="T6" fmla="*/ 386 w 3806"/>
                  <a:gd name="T7" fmla="*/ 1263 h 4349"/>
                  <a:gd name="T8" fmla="*/ 262 w 3806"/>
                  <a:gd name="T9" fmla="*/ 1769 h 4349"/>
                  <a:gd name="T10" fmla="*/ 293 w 3806"/>
                  <a:gd name="T11" fmla="*/ 2251 h 4349"/>
                  <a:gd name="T12" fmla="*/ 453 w 3806"/>
                  <a:gd name="T13" fmla="*/ 2683 h 4349"/>
                  <a:gd name="T14" fmla="*/ 725 w 3806"/>
                  <a:gd name="T15" fmla="*/ 3053 h 4349"/>
                  <a:gd name="T16" fmla="*/ 1093 w 3806"/>
                  <a:gd name="T17" fmla="*/ 3337 h 4349"/>
                  <a:gd name="T18" fmla="*/ 1157 w 3806"/>
                  <a:gd name="T19" fmla="*/ 3432 h 4349"/>
                  <a:gd name="T20" fmla="*/ 1279 w 3806"/>
                  <a:gd name="T21" fmla="*/ 4050 h 4349"/>
                  <a:gd name="T22" fmla="*/ 2424 w 3806"/>
                  <a:gd name="T23" fmla="*/ 4094 h 4349"/>
                  <a:gd name="T24" fmla="*/ 2551 w 3806"/>
                  <a:gd name="T25" fmla="*/ 4020 h 4349"/>
                  <a:gd name="T26" fmla="*/ 2658 w 3806"/>
                  <a:gd name="T27" fmla="*/ 3403 h 4349"/>
                  <a:gd name="T28" fmla="*/ 2815 w 3806"/>
                  <a:gd name="T29" fmla="*/ 3275 h 4349"/>
                  <a:gd name="T30" fmla="*/ 3161 w 3806"/>
                  <a:gd name="T31" fmla="*/ 2967 h 4349"/>
                  <a:gd name="T32" fmla="*/ 3405 w 3806"/>
                  <a:gd name="T33" fmla="*/ 2580 h 4349"/>
                  <a:gd name="T34" fmla="*/ 3534 w 3806"/>
                  <a:gd name="T35" fmla="*/ 2137 h 4349"/>
                  <a:gd name="T36" fmla="*/ 3529 w 3806"/>
                  <a:gd name="T37" fmla="*/ 1637 h 4349"/>
                  <a:gd name="T38" fmla="*/ 3367 w 3806"/>
                  <a:gd name="T39" fmla="*/ 1146 h 4349"/>
                  <a:gd name="T40" fmla="*/ 3068 w 3806"/>
                  <a:gd name="T41" fmla="*/ 738 h 4349"/>
                  <a:gd name="T42" fmla="*/ 2660 w 3806"/>
                  <a:gd name="T43" fmla="*/ 440 h 4349"/>
                  <a:gd name="T44" fmla="*/ 2171 w 3806"/>
                  <a:gd name="T45" fmla="*/ 277 h 4349"/>
                  <a:gd name="T46" fmla="*/ 2045 w 3806"/>
                  <a:gd name="T47" fmla="*/ 5 h 4349"/>
                  <a:gd name="T48" fmla="*/ 2581 w 3806"/>
                  <a:gd name="T49" fmla="*/ 124 h 4349"/>
                  <a:gd name="T50" fmla="*/ 3049 w 3806"/>
                  <a:gd name="T51" fmla="*/ 384 h 4349"/>
                  <a:gd name="T52" fmla="*/ 3424 w 3806"/>
                  <a:gd name="T53" fmla="*/ 759 h 4349"/>
                  <a:gd name="T54" fmla="*/ 3682 w 3806"/>
                  <a:gd name="T55" fmla="*/ 1225 h 4349"/>
                  <a:gd name="T56" fmla="*/ 3801 w 3806"/>
                  <a:gd name="T57" fmla="*/ 1761 h 4349"/>
                  <a:gd name="T58" fmla="*/ 3767 w 3806"/>
                  <a:gd name="T59" fmla="*/ 2294 h 4349"/>
                  <a:gd name="T60" fmla="*/ 3593 w 3806"/>
                  <a:gd name="T61" fmla="*/ 2778 h 4349"/>
                  <a:gd name="T62" fmla="*/ 3298 w 3806"/>
                  <a:gd name="T63" fmla="*/ 3198 h 4349"/>
                  <a:gd name="T64" fmla="*/ 2896 w 3806"/>
                  <a:gd name="T65" fmla="*/ 3528 h 4349"/>
                  <a:gd name="T66" fmla="*/ 2772 w 3806"/>
                  <a:gd name="T67" fmla="*/ 4151 h 4349"/>
                  <a:gd name="T68" fmla="*/ 2598 w 3806"/>
                  <a:gd name="T69" fmla="*/ 4310 h 4349"/>
                  <a:gd name="T70" fmla="*/ 1382 w 3806"/>
                  <a:gd name="T71" fmla="*/ 4349 h 4349"/>
                  <a:gd name="T72" fmla="*/ 1157 w 3806"/>
                  <a:gd name="T73" fmla="*/ 4280 h 4349"/>
                  <a:gd name="T74" fmla="*/ 1005 w 3806"/>
                  <a:gd name="T75" fmla="*/ 4098 h 4349"/>
                  <a:gd name="T76" fmla="*/ 802 w 3806"/>
                  <a:gd name="T77" fmla="*/ 3456 h 4349"/>
                  <a:gd name="T78" fmla="*/ 423 w 3806"/>
                  <a:gd name="T79" fmla="*/ 3101 h 4349"/>
                  <a:gd name="T80" fmla="*/ 158 w 3806"/>
                  <a:gd name="T81" fmla="*/ 2662 h 4349"/>
                  <a:gd name="T82" fmla="*/ 17 w 3806"/>
                  <a:gd name="T83" fmla="*/ 2165 h 4349"/>
                  <a:gd name="T84" fmla="*/ 21 w 3806"/>
                  <a:gd name="T85" fmla="*/ 1623 h 4349"/>
                  <a:gd name="T86" fmla="*/ 177 w 3806"/>
                  <a:gd name="T87" fmla="*/ 1101 h 4349"/>
                  <a:gd name="T88" fmla="*/ 467 w 3806"/>
                  <a:gd name="T89" fmla="*/ 656 h 4349"/>
                  <a:gd name="T90" fmla="*/ 868 w 3806"/>
                  <a:gd name="T91" fmla="*/ 306 h 4349"/>
                  <a:gd name="T92" fmla="*/ 1355 w 3806"/>
                  <a:gd name="T93" fmla="*/ 81 h 4349"/>
                  <a:gd name="T94" fmla="*/ 1902 w 3806"/>
                  <a:gd name="T95" fmla="*/ 0 h 4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806" h="4349">
                    <a:moveTo>
                      <a:pt x="1902" y="256"/>
                    </a:moveTo>
                    <a:lnTo>
                      <a:pt x="1768" y="261"/>
                    </a:lnTo>
                    <a:lnTo>
                      <a:pt x="1637" y="277"/>
                    </a:lnTo>
                    <a:lnTo>
                      <a:pt x="1508" y="304"/>
                    </a:lnTo>
                    <a:lnTo>
                      <a:pt x="1382" y="341"/>
                    </a:lnTo>
                    <a:lnTo>
                      <a:pt x="1262" y="385"/>
                    </a:lnTo>
                    <a:lnTo>
                      <a:pt x="1147" y="440"/>
                    </a:lnTo>
                    <a:lnTo>
                      <a:pt x="1036" y="502"/>
                    </a:lnTo>
                    <a:lnTo>
                      <a:pt x="931" y="575"/>
                    </a:lnTo>
                    <a:lnTo>
                      <a:pt x="831" y="654"/>
                    </a:lnTo>
                    <a:lnTo>
                      <a:pt x="739" y="738"/>
                    </a:lnTo>
                    <a:lnTo>
                      <a:pt x="652" y="831"/>
                    </a:lnTo>
                    <a:lnTo>
                      <a:pt x="573" y="931"/>
                    </a:lnTo>
                    <a:lnTo>
                      <a:pt x="503" y="1036"/>
                    </a:lnTo>
                    <a:lnTo>
                      <a:pt x="441" y="1146"/>
                    </a:lnTo>
                    <a:lnTo>
                      <a:pt x="386" y="1263"/>
                    </a:lnTo>
                    <a:lnTo>
                      <a:pt x="339" y="1384"/>
                    </a:lnTo>
                    <a:lnTo>
                      <a:pt x="303" y="1508"/>
                    </a:lnTo>
                    <a:lnTo>
                      <a:pt x="277" y="1637"/>
                    </a:lnTo>
                    <a:lnTo>
                      <a:pt x="262" y="1769"/>
                    </a:lnTo>
                    <a:lnTo>
                      <a:pt x="257" y="1903"/>
                    </a:lnTo>
                    <a:lnTo>
                      <a:pt x="260" y="2020"/>
                    </a:lnTo>
                    <a:lnTo>
                      <a:pt x="272" y="2137"/>
                    </a:lnTo>
                    <a:lnTo>
                      <a:pt x="293" y="2251"/>
                    </a:lnTo>
                    <a:lnTo>
                      <a:pt x="322" y="2365"/>
                    </a:lnTo>
                    <a:lnTo>
                      <a:pt x="358" y="2473"/>
                    </a:lnTo>
                    <a:lnTo>
                      <a:pt x="401" y="2580"/>
                    </a:lnTo>
                    <a:lnTo>
                      <a:pt x="453" y="2683"/>
                    </a:lnTo>
                    <a:lnTo>
                      <a:pt x="511" y="2783"/>
                    </a:lnTo>
                    <a:lnTo>
                      <a:pt x="575" y="2878"/>
                    </a:lnTo>
                    <a:lnTo>
                      <a:pt x="646" y="2967"/>
                    </a:lnTo>
                    <a:lnTo>
                      <a:pt x="725" y="3053"/>
                    </a:lnTo>
                    <a:lnTo>
                      <a:pt x="807" y="3132"/>
                    </a:lnTo>
                    <a:lnTo>
                      <a:pt x="897" y="3208"/>
                    </a:lnTo>
                    <a:lnTo>
                      <a:pt x="992" y="3275"/>
                    </a:lnTo>
                    <a:lnTo>
                      <a:pt x="1093" y="3337"/>
                    </a:lnTo>
                    <a:lnTo>
                      <a:pt x="1117" y="3354"/>
                    </a:lnTo>
                    <a:lnTo>
                      <a:pt x="1136" y="3377"/>
                    </a:lnTo>
                    <a:lnTo>
                      <a:pt x="1150" y="3403"/>
                    </a:lnTo>
                    <a:lnTo>
                      <a:pt x="1157" y="3432"/>
                    </a:lnTo>
                    <a:lnTo>
                      <a:pt x="1226" y="3943"/>
                    </a:lnTo>
                    <a:lnTo>
                      <a:pt x="1236" y="3983"/>
                    </a:lnTo>
                    <a:lnTo>
                      <a:pt x="1255" y="4020"/>
                    </a:lnTo>
                    <a:lnTo>
                      <a:pt x="1279" y="4050"/>
                    </a:lnTo>
                    <a:lnTo>
                      <a:pt x="1310" y="4074"/>
                    </a:lnTo>
                    <a:lnTo>
                      <a:pt x="1345" y="4089"/>
                    </a:lnTo>
                    <a:lnTo>
                      <a:pt x="1382" y="4094"/>
                    </a:lnTo>
                    <a:lnTo>
                      <a:pt x="2424" y="4094"/>
                    </a:lnTo>
                    <a:lnTo>
                      <a:pt x="2462" y="4089"/>
                    </a:lnTo>
                    <a:lnTo>
                      <a:pt x="2496" y="4074"/>
                    </a:lnTo>
                    <a:lnTo>
                      <a:pt x="2527" y="4050"/>
                    </a:lnTo>
                    <a:lnTo>
                      <a:pt x="2551" y="4020"/>
                    </a:lnTo>
                    <a:lnTo>
                      <a:pt x="2570" y="3983"/>
                    </a:lnTo>
                    <a:lnTo>
                      <a:pt x="2581" y="3943"/>
                    </a:lnTo>
                    <a:lnTo>
                      <a:pt x="2649" y="3432"/>
                    </a:lnTo>
                    <a:lnTo>
                      <a:pt x="2658" y="3403"/>
                    </a:lnTo>
                    <a:lnTo>
                      <a:pt x="2670" y="3377"/>
                    </a:lnTo>
                    <a:lnTo>
                      <a:pt x="2689" y="3354"/>
                    </a:lnTo>
                    <a:lnTo>
                      <a:pt x="2713" y="3337"/>
                    </a:lnTo>
                    <a:lnTo>
                      <a:pt x="2815" y="3275"/>
                    </a:lnTo>
                    <a:lnTo>
                      <a:pt x="2909" y="3208"/>
                    </a:lnTo>
                    <a:lnTo>
                      <a:pt x="2999" y="3132"/>
                    </a:lnTo>
                    <a:lnTo>
                      <a:pt x="3083" y="3053"/>
                    </a:lnTo>
                    <a:lnTo>
                      <a:pt x="3161" y="2967"/>
                    </a:lnTo>
                    <a:lnTo>
                      <a:pt x="3231" y="2878"/>
                    </a:lnTo>
                    <a:lnTo>
                      <a:pt x="3297" y="2783"/>
                    </a:lnTo>
                    <a:lnTo>
                      <a:pt x="3354" y="2683"/>
                    </a:lnTo>
                    <a:lnTo>
                      <a:pt x="3405" y="2580"/>
                    </a:lnTo>
                    <a:lnTo>
                      <a:pt x="3448" y="2473"/>
                    </a:lnTo>
                    <a:lnTo>
                      <a:pt x="3484" y="2365"/>
                    </a:lnTo>
                    <a:lnTo>
                      <a:pt x="3514" y="2251"/>
                    </a:lnTo>
                    <a:lnTo>
                      <a:pt x="3534" y="2137"/>
                    </a:lnTo>
                    <a:lnTo>
                      <a:pt x="3546" y="2020"/>
                    </a:lnTo>
                    <a:lnTo>
                      <a:pt x="3551" y="1903"/>
                    </a:lnTo>
                    <a:lnTo>
                      <a:pt x="3545" y="1769"/>
                    </a:lnTo>
                    <a:lnTo>
                      <a:pt x="3529" y="1637"/>
                    </a:lnTo>
                    <a:lnTo>
                      <a:pt x="3503" y="1508"/>
                    </a:lnTo>
                    <a:lnTo>
                      <a:pt x="3467" y="1384"/>
                    </a:lnTo>
                    <a:lnTo>
                      <a:pt x="3421" y="1263"/>
                    </a:lnTo>
                    <a:lnTo>
                      <a:pt x="3367" y="1146"/>
                    </a:lnTo>
                    <a:lnTo>
                      <a:pt x="3304" y="1036"/>
                    </a:lnTo>
                    <a:lnTo>
                      <a:pt x="3233" y="931"/>
                    </a:lnTo>
                    <a:lnTo>
                      <a:pt x="3154" y="831"/>
                    </a:lnTo>
                    <a:lnTo>
                      <a:pt x="3068" y="738"/>
                    </a:lnTo>
                    <a:lnTo>
                      <a:pt x="2975" y="654"/>
                    </a:lnTo>
                    <a:lnTo>
                      <a:pt x="2875" y="575"/>
                    </a:lnTo>
                    <a:lnTo>
                      <a:pt x="2770" y="502"/>
                    </a:lnTo>
                    <a:lnTo>
                      <a:pt x="2660" y="440"/>
                    </a:lnTo>
                    <a:lnTo>
                      <a:pt x="2544" y="385"/>
                    </a:lnTo>
                    <a:lnTo>
                      <a:pt x="2424" y="341"/>
                    </a:lnTo>
                    <a:lnTo>
                      <a:pt x="2298" y="304"/>
                    </a:lnTo>
                    <a:lnTo>
                      <a:pt x="2171" y="277"/>
                    </a:lnTo>
                    <a:lnTo>
                      <a:pt x="2038" y="261"/>
                    </a:lnTo>
                    <a:lnTo>
                      <a:pt x="1902" y="256"/>
                    </a:lnTo>
                    <a:close/>
                    <a:moveTo>
                      <a:pt x="1902" y="0"/>
                    </a:moveTo>
                    <a:lnTo>
                      <a:pt x="2045" y="5"/>
                    </a:lnTo>
                    <a:lnTo>
                      <a:pt x="2185" y="20"/>
                    </a:lnTo>
                    <a:lnTo>
                      <a:pt x="2321" y="46"/>
                    </a:lnTo>
                    <a:lnTo>
                      <a:pt x="2453" y="81"/>
                    </a:lnTo>
                    <a:lnTo>
                      <a:pt x="2581" y="124"/>
                    </a:lnTo>
                    <a:lnTo>
                      <a:pt x="2705" y="177"/>
                    </a:lnTo>
                    <a:lnTo>
                      <a:pt x="2825" y="237"/>
                    </a:lnTo>
                    <a:lnTo>
                      <a:pt x="2939" y="306"/>
                    </a:lnTo>
                    <a:lnTo>
                      <a:pt x="3049" y="384"/>
                    </a:lnTo>
                    <a:lnTo>
                      <a:pt x="3152" y="468"/>
                    </a:lnTo>
                    <a:lnTo>
                      <a:pt x="3249" y="557"/>
                    </a:lnTo>
                    <a:lnTo>
                      <a:pt x="3340" y="656"/>
                    </a:lnTo>
                    <a:lnTo>
                      <a:pt x="3424" y="759"/>
                    </a:lnTo>
                    <a:lnTo>
                      <a:pt x="3500" y="867"/>
                    </a:lnTo>
                    <a:lnTo>
                      <a:pt x="3569" y="983"/>
                    </a:lnTo>
                    <a:lnTo>
                      <a:pt x="3629" y="1101"/>
                    </a:lnTo>
                    <a:lnTo>
                      <a:pt x="3682" y="1225"/>
                    </a:lnTo>
                    <a:lnTo>
                      <a:pt x="3727" y="1354"/>
                    </a:lnTo>
                    <a:lnTo>
                      <a:pt x="3762" y="1487"/>
                    </a:lnTo>
                    <a:lnTo>
                      <a:pt x="3786" y="1623"/>
                    </a:lnTo>
                    <a:lnTo>
                      <a:pt x="3801" y="1761"/>
                    </a:lnTo>
                    <a:lnTo>
                      <a:pt x="3806" y="1903"/>
                    </a:lnTo>
                    <a:lnTo>
                      <a:pt x="3803" y="2036"/>
                    </a:lnTo>
                    <a:lnTo>
                      <a:pt x="3789" y="2165"/>
                    </a:lnTo>
                    <a:lnTo>
                      <a:pt x="3767" y="2294"/>
                    </a:lnTo>
                    <a:lnTo>
                      <a:pt x="3736" y="2420"/>
                    </a:lnTo>
                    <a:lnTo>
                      <a:pt x="3696" y="2542"/>
                    </a:lnTo>
                    <a:lnTo>
                      <a:pt x="3648" y="2662"/>
                    </a:lnTo>
                    <a:lnTo>
                      <a:pt x="3593" y="2778"/>
                    </a:lnTo>
                    <a:lnTo>
                      <a:pt x="3531" y="2890"/>
                    </a:lnTo>
                    <a:lnTo>
                      <a:pt x="3460" y="2998"/>
                    </a:lnTo>
                    <a:lnTo>
                      <a:pt x="3383" y="3101"/>
                    </a:lnTo>
                    <a:lnTo>
                      <a:pt x="3298" y="3198"/>
                    </a:lnTo>
                    <a:lnTo>
                      <a:pt x="3207" y="3291"/>
                    </a:lnTo>
                    <a:lnTo>
                      <a:pt x="3109" y="3377"/>
                    </a:lnTo>
                    <a:lnTo>
                      <a:pt x="3006" y="3456"/>
                    </a:lnTo>
                    <a:lnTo>
                      <a:pt x="2896" y="3528"/>
                    </a:lnTo>
                    <a:lnTo>
                      <a:pt x="2834" y="3977"/>
                    </a:lnTo>
                    <a:lnTo>
                      <a:pt x="2822" y="4039"/>
                    </a:lnTo>
                    <a:lnTo>
                      <a:pt x="2801" y="4098"/>
                    </a:lnTo>
                    <a:lnTo>
                      <a:pt x="2772" y="4151"/>
                    </a:lnTo>
                    <a:lnTo>
                      <a:pt x="2737" y="4199"/>
                    </a:lnTo>
                    <a:lnTo>
                      <a:pt x="2696" y="4243"/>
                    </a:lnTo>
                    <a:lnTo>
                      <a:pt x="2649" y="4280"/>
                    </a:lnTo>
                    <a:lnTo>
                      <a:pt x="2598" y="4310"/>
                    </a:lnTo>
                    <a:lnTo>
                      <a:pt x="2543" y="4332"/>
                    </a:lnTo>
                    <a:lnTo>
                      <a:pt x="2486" y="4346"/>
                    </a:lnTo>
                    <a:lnTo>
                      <a:pt x="2424" y="4349"/>
                    </a:lnTo>
                    <a:lnTo>
                      <a:pt x="1382" y="4349"/>
                    </a:lnTo>
                    <a:lnTo>
                      <a:pt x="1322" y="4346"/>
                    </a:lnTo>
                    <a:lnTo>
                      <a:pt x="1264" y="4332"/>
                    </a:lnTo>
                    <a:lnTo>
                      <a:pt x="1209" y="4310"/>
                    </a:lnTo>
                    <a:lnTo>
                      <a:pt x="1157" y="4280"/>
                    </a:lnTo>
                    <a:lnTo>
                      <a:pt x="1110" y="4243"/>
                    </a:lnTo>
                    <a:lnTo>
                      <a:pt x="1069" y="4199"/>
                    </a:lnTo>
                    <a:lnTo>
                      <a:pt x="1035" y="4151"/>
                    </a:lnTo>
                    <a:lnTo>
                      <a:pt x="1005" y="4098"/>
                    </a:lnTo>
                    <a:lnTo>
                      <a:pt x="985" y="4039"/>
                    </a:lnTo>
                    <a:lnTo>
                      <a:pt x="973" y="3977"/>
                    </a:lnTo>
                    <a:lnTo>
                      <a:pt x="911" y="3528"/>
                    </a:lnTo>
                    <a:lnTo>
                      <a:pt x="802" y="3456"/>
                    </a:lnTo>
                    <a:lnTo>
                      <a:pt x="697" y="3377"/>
                    </a:lnTo>
                    <a:lnTo>
                      <a:pt x="601" y="3291"/>
                    </a:lnTo>
                    <a:lnTo>
                      <a:pt x="510" y="3198"/>
                    </a:lnTo>
                    <a:lnTo>
                      <a:pt x="423" y="3101"/>
                    </a:lnTo>
                    <a:lnTo>
                      <a:pt x="346" y="2998"/>
                    </a:lnTo>
                    <a:lnTo>
                      <a:pt x="277" y="2890"/>
                    </a:lnTo>
                    <a:lnTo>
                      <a:pt x="213" y="2778"/>
                    </a:lnTo>
                    <a:lnTo>
                      <a:pt x="158" y="2662"/>
                    </a:lnTo>
                    <a:lnTo>
                      <a:pt x="110" y="2542"/>
                    </a:lnTo>
                    <a:lnTo>
                      <a:pt x="71" y="2420"/>
                    </a:lnTo>
                    <a:lnTo>
                      <a:pt x="40" y="2294"/>
                    </a:lnTo>
                    <a:lnTo>
                      <a:pt x="17" y="2165"/>
                    </a:lnTo>
                    <a:lnTo>
                      <a:pt x="3" y="2036"/>
                    </a:lnTo>
                    <a:lnTo>
                      <a:pt x="0" y="1903"/>
                    </a:lnTo>
                    <a:lnTo>
                      <a:pt x="5" y="1761"/>
                    </a:lnTo>
                    <a:lnTo>
                      <a:pt x="21" y="1623"/>
                    </a:lnTo>
                    <a:lnTo>
                      <a:pt x="46" y="1487"/>
                    </a:lnTo>
                    <a:lnTo>
                      <a:pt x="81" y="1354"/>
                    </a:lnTo>
                    <a:lnTo>
                      <a:pt x="124" y="1225"/>
                    </a:lnTo>
                    <a:lnTo>
                      <a:pt x="177" y="1101"/>
                    </a:lnTo>
                    <a:lnTo>
                      <a:pt x="238" y="983"/>
                    </a:lnTo>
                    <a:lnTo>
                      <a:pt x="306" y="867"/>
                    </a:lnTo>
                    <a:lnTo>
                      <a:pt x="384" y="759"/>
                    </a:lnTo>
                    <a:lnTo>
                      <a:pt x="467" y="656"/>
                    </a:lnTo>
                    <a:lnTo>
                      <a:pt x="558" y="557"/>
                    </a:lnTo>
                    <a:lnTo>
                      <a:pt x="656" y="468"/>
                    </a:lnTo>
                    <a:lnTo>
                      <a:pt x="759" y="384"/>
                    </a:lnTo>
                    <a:lnTo>
                      <a:pt x="868" y="306"/>
                    </a:lnTo>
                    <a:lnTo>
                      <a:pt x="981" y="237"/>
                    </a:lnTo>
                    <a:lnTo>
                      <a:pt x="1102" y="177"/>
                    </a:lnTo>
                    <a:lnTo>
                      <a:pt x="1226" y="124"/>
                    </a:lnTo>
                    <a:lnTo>
                      <a:pt x="1355" y="81"/>
                    </a:lnTo>
                    <a:lnTo>
                      <a:pt x="1486" y="46"/>
                    </a:lnTo>
                    <a:lnTo>
                      <a:pt x="1622" y="20"/>
                    </a:lnTo>
                    <a:lnTo>
                      <a:pt x="1761" y="5"/>
                    </a:lnTo>
                    <a:lnTo>
                      <a:pt x="1902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Freeform 26"/>
              <p:cNvSpPr>
                <a:spLocks/>
              </p:cNvSpPr>
              <p:nvPr/>
            </p:nvSpPr>
            <p:spPr bwMode="auto">
              <a:xfrm>
                <a:off x="6844" y="5555"/>
                <a:ext cx="798" cy="128"/>
              </a:xfrm>
              <a:custGeom>
                <a:avLst/>
                <a:gdLst>
                  <a:gd name="T0" fmla="*/ 128 w 1596"/>
                  <a:gd name="T1" fmla="*/ 0 h 256"/>
                  <a:gd name="T2" fmla="*/ 1469 w 1596"/>
                  <a:gd name="T3" fmla="*/ 0 h 256"/>
                  <a:gd name="T4" fmla="*/ 1503 w 1596"/>
                  <a:gd name="T5" fmla="*/ 3 h 256"/>
                  <a:gd name="T6" fmla="*/ 1534 w 1596"/>
                  <a:gd name="T7" fmla="*/ 17 h 256"/>
                  <a:gd name="T8" fmla="*/ 1560 w 1596"/>
                  <a:gd name="T9" fmla="*/ 37 h 256"/>
                  <a:gd name="T10" fmla="*/ 1579 w 1596"/>
                  <a:gd name="T11" fmla="*/ 63 h 256"/>
                  <a:gd name="T12" fmla="*/ 1593 w 1596"/>
                  <a:gd name="T13" fmla="*/ 92 h 256"/>
                  <a:gd name="T14" fmla="*/ 1596 w 1596"/>
                  <a:gd name="T15" fmla="*/ 127 h 256"/>
                  <a:gd name="T16" fmla="*/ 1593 w 1596"/>
                  <a:gd name="T17" fmla="*/ 161 h 256"/>
                  <a:gd name="T18" fmla="*/ 1579 w 1596"/>
                  <a:gd name="T19" fmla="*/ 192 h 256"/>
                  <a:gd name="T20" fmla="*/ 1560 w 1596"/>
                  <a:gd name="T21" fmla="*/ 218 h 256"/>
                  <a:gd name="T22" fmla="*/ 1534 w 1596"/>
                  <a:gd name="T23" fmla="*/ 237 h 256"/>
                  <a:gd name="T24" fmla="*/ 1503 w 1596"/>
                  <a:gd name="T25" fmla="*/ 251 h 256"/>
                  <a:gd name="T26" fmla="*/ 1469 w 1596"/>
                  <a:gd name="T27" fmla="*/ 256 h 256"/>
                  <a:gd name="T28" fmla="*/ 128 w 1596"/>
                  <a:gd name="T29" fmla="*/ 256 h 256"/>
                  <a:gd name="T30" fmla="*/ 93 w 1596"/>
                  <a:gd name="T31" fmla="*/ 251 h 256"/>
                  <a:gd name="T32" fmla="*/ 64 w 1596"/>
                  <a:gd name="T33" fmla="*/ 237 h 256"/>
                  <a:gd name="T34" fmla="*/ 38 w 1596"/>
                  <a:gd name="T35" fmla="*/ 218 h 256"/>
                  <a:gd name="T36" fmla="*/ 17 w 1596"/>
                  <a:gd name="T37" fmla="*/ 192 h 256"/>
                  <a:gd name="T38" fmla="*/ 4 w 1596"/>
                  <a:gd name="T39" fmla="*/ 161 h 256"/>
                  <a:gd name="T40" fmla="*/ 0 w 1596"/>
                  <a:gd name="T41" fmla="*/ 127 h 256"/>
                  <a:gd name="T42" fmla="*/ 4 w 1596"/>
                  <a:gd name="T43" fmla="*/ 92 h 256"/>
                  <a:gd name="T44" fmla="*/ 17 w 1596"/>
                  <a:gd name="T45" fmla="*/ 63 h 256"/>
                  <a:gd name="T46" fmla="*/ 38 w 1596"/>
                  <a:gd name="T47" fmla="*/ 37 h 256"/>
                  <a:gd name="T48" fmla="*/ 64 w 1596"/>
                  <a:gd name="T49" fmla="*/ 17 h 256"/>
                  <a:gd name="T50" fmla="*/ 93 w 1596"/>
                  <a:gd name="T51" fmla="*/ 3 h 256"/>
                  <a:gd name="T52" fmla="*/ 128 w 1596"/>
                  <a:gd name="T5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96" h="256">
                    <a:moveTo>
                      <a:pt x="128" y="0"/>
                    </a:moveTo>
                    <a:lnTo>
                      <a:pt x="1469" y="0"/>
                    </a:lnTo>
                    <a:lnTo>
                      <a:pt x="1503" y="3"/>
                    </a:lnTo>
                    <a:lnTo>
                      <a:pt x="1534" y="17"/>
                    </a:lnTo>
                    <a:lnTo>
                      <a:pt x="1560" y="37"/>
                    </a:lnTo>
                    <a:lnTo>
                      <a:pt x="1579" y="63"/>
                    </a:lnTo>
                    <a:lnTo>
                      <a:pt x="1593" y="92"/>
                    </a:lnTo>
                    <a:lnTo>
                      <a:pt x="1596" y="127"/>
                    </a:lnTo>
                    <a:lnTo>
                      <a:pt x="1593" y="161"/>
                    </a:lnTo>
                    <a:lnTo>
                      <a:pt x="1579" y="192"/>
                    </a:lnTo>
                    <a:lnTo>
                      <a:pt x="1560" y="218"/>
                    </a:lnTo>
                    <a:lnTo>
                      <a:pt x="1534" y="237"/>
                    </a:lnTo>
                    <a:lnTo>
                      <a:pt x="1503" y="251"/>
                    </a:lnTo>
                    <a:lnTo>
                      <a:pt x="1469" y="256"/>
                    </a:lnTo>
                    <a:lnTo>
                      <a:pt x="128" y="256"/>
                    </a:lnTo>
                    <a:lnTo>
                      <a:pt x="93" y="251"/>
                    </a:lnTo>
                    <a:lnTo>
                      <a:pt x="64" y="237"/>
                    </a:lnTo>
                    <a:lnTo>
                      <a:pt x="38" y="218"/>
                    </a:lnTo>
                    <a:lnTo>
                      <a:pt x="17" y="192"/>
                    </a:lnTo>
                    <a:lnTo>
                      <a:pt x="4" y="161"/>
                    </a:lnTo>
                    <a:lnTo>
                      <a:pt x="0" y="127"/>
                    </a:lnTo>
                    <a:lnTo>
                      <a:pt x="4" y="92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3" y="3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Freeform 27"/>
              <p:cNvSpPr>
                <a:spLocks noEditPoints="1"/>
              </p:cNvSpPr>
              <p:nvPr/>
            </p:nvSpPr>
            <p:spPr bwMode="auto">
              <a:xfrm>
                <a:off x="6925" y="5755"/>
                <a:ext cx="636" cy="382"/>
              </a:xfrm>
              <a:custGeom>
                <a:avLst/>
                <a:gdLst>
                  <a:gd name="T0" fmla="*/ 279 w 1272"/>
                  <a:gd name="T1" fmla="*/ 256 h 764"/>
                  <a:gd name="T2" fmla="*/ 301 w 1272"/>
                  <a:gd name="T3" fmla="*/ 308 h 764"/>
                  <a:gd name="T4" fmla="*/ 334 w 1272"/>
                  <a:gd name="T5" fmla="*/ 356 h 764"/>
                  <a:gd name="T6" fmla="*/ 372 w 1272"/>
                  <a:gd name="T7" fmla="*/ 399 h 764"/>
                  <a:gd name="T8" fmla="*/ 415 w 1272"/>
                  <a:gd name="T9" fmla="*/ 437 h 764"/>
                  <a:gd name="T10" fmla="*/ 465 w 1272"/>
                  <a:gd name="T11" fmla="*/ 466 h 764"/>
                  <a:gd name="T12" fmla="*/ 518 w 1272"/>
                  <a:gd name="T13" fmla="*/ 488 h 764"/>
                  <a:gd name="T14" fmla="*/ 575 w 1272"/>
                  <a:gd name="T15" fmla="*/ 502 h 764"/>
                  <a:gd name="T16" fmla="*/ 635 w 1272"/>
                  <a:gd name="T17" fmla="*/ 507 h 764"/>
                  <a:gd name="T18" fmla="*/ 697 w 1272"/>
                  <a:gd name="T19" fmla="*/ 502 h 764"/>
                  <a:gd name="T20" fmla="*/ 754 w 1272"/>
                  <a:gd name="T21" fmla="*/ 488 h 764"/>
                  <a:gd name="T22" fmla="*/ 807 w 1272"/>
                  <a:gd name="T23" fmla="*/ 466 h 764"/>
                  <a:gd name="T24" fmla="*/ 857 w 1272"/>
                  <a:gd name="T25" fmla="*/ 437 h 764"/>
                  <a:gd name="T26" fmla="*/ 902 w 1272"/>
                  <a:gd name="T27" fmla="*/ 399 h 764"/>
                  <a:gd name="T28" fmla="*/ 940 w 1272"/>
                  <a:gd name="T29" fmla="*/ 356 h 764"/>
                  <a:gd name="T30" fmla="*/ 971 w 1272"/>
                  <a:gd name="T31" fmla="*/ 308 h 764"/>
                  <a:gd name="T32" fmla="*/ 995 w 1272"/>
                  <a:gd name="T33" fmla="*/ 256 h 764"/>
                  <a:gd name="T34" fmla="*/ 279 w 1272"/>
                  <a:gd name="T35" fmla="*/ 256 h 764"/>
                  <a:gd name="T36" fmla="*/ 127 w 1272"/>
                  <a:gd name="T37" fmla="*/ 0 h 764"/>
                  <a:gd name="T38" fmla="*/ 1145 w 1272"/>
                  <a:gd name="T39" fmla="*/ 0 h 764"/>
                  <a:gd name="T40" fmla="*/ 1179 w 1272"/>
                  <a:gd name="T41" fmla="*/ 3 h 764"/>
                  <a:gd name="T42" fmla="*/ 1209 w 1272"/>
                  <a:gd name="T43" fmla="*/ 17 h 764"/>
                  <a:gd name="T44" fmla="*/ 1234 w 1272"/>
                  <a:gd name="T45" fmla="*/ 37 h 764"/>
                  <a:gd name="T46" fmla="*/ 1255 w 1272"/>
                  <a:gd name="T47" fmla="*/ 63 h 764"/>
                  <a:gd name="T48" fmla="*/ 1267 w 1272"/>
                  <a:gd name="T49" fmla="*/ 93 h 764"/>
                  <a:gd name="T50" fmla="*/ 1272 w 1272"/>
                  <a:gd name="T51" fmla="*/ 127 h 764"/>
                  <a:gd name="T52" fmla="*/ 1267 w 1272"/>
                  <a:gd name="T53" fmla="*/ 206 h 764"/>
                  <a:gd name="T54" fmla="*/ 1253 w 1272"/>
                  <a:gd name="T55" fmla="*/ 284 h 764"/>
                  <a:gd name="T56" fmla="*/ 1229 w 1272"/>
                  <a:gd name="T57" fmla="*/ 358 h 764"/>
                  <a:gd name="T58" fmla="*/ 1198 w 1272"/>
                  <a:gd name="T59" fmla="*/ 426 h 764"/>
                  <a:gd name="T60" fmla="*/ 1159 w 1272"/>
                  <a:gd name="T61" fmla="*/ 490 h 764"/>
                  <a:gd name="T62" fmla="*/ 1112 w 1272"/>
                  <a:gd name="T63" fmla="*/ 549 h 764"/>
                  <a:gd name="T64" fmla="*/ 1059 w 1272"/>
                  <a:gd name="T65" fmla="*/ 602 h 764"/>
                  <a:gd name="T66" fmla="*/ 1000 w 1272"/>
                  <a:gd name="T67" fmla="*/ 648 h 764"/>
                  <a:gd name="T68" fmla="*/ 935 w 1272"/>
                  <a:gd name="T69" fmla="*/ 688 h 764"/>
                  <a:gd name="T70" fmla="*/ 866 w 1272"/>
                  <a:gd name="T71" fmla="*/ 721 h 764"/>
                  <a:gd name="T72" fmla="*/ 792 w 1272"/>
                  <a:gd name="T73" fmla="*/ 743 h 764"/>
                  <a:gd name="T74" fmla="*/ 716 w 1272"/>
                  <a:gd name="T75" fmla="*/ 759 h 764"/>
                  <a:gd name="T76" fmla="*/ 635 w 1272"/>
                  <a:gd name="T77" fmla="*/ 764 h 764"/>
                  <a:gd name="T78" fmla="*/ 556 w 1272"/>
                  <a:gd name="T79" fmla="*/ 759 h 764"/>
                  <a:gd name="T80" fmla="*/ 480 w 1272"/>
                  <a:gd name="T81" fmla="*/ 743 h 764"/>
                  <a:gd name="T82" fmla="*/ 406 w 1272"/>
                  <a:gd name="T83" fmla="*/ 721 h 764"/>
                  <a:gd name="T84" fmla="*/ 337 w 1272"/>
                  <a:gd name="T85" fmla="*/ 688 h 764"/>
                  <a:gd name="T86" fmla="*/ 274 w 1272"/>
                  <a:gd name="T87" fmla="*/ 648 h 764"/>
                  <a:gd name="T88" fmla="*/ 214 w 1272"/>
                  <a:gd name="T89" fmla="*/ 602 h 764"/>
                  <a:gd name="T90" fmla="*/ 160 w 1272"/>
                  <a:gd name="T91" fmla="*/ 549 h 764"/>
                  <a:gd name="T92" fmla="*/ 114 w 1272"/>
                  <a:gd name="T93" fmla="*/ 490 h 764"/>
                  <a:gd name="T94" fmla="*/ 74 w 1272"/>
                  <a:gd name="T95" fmla="*/ 426 h 764"/>
                  <a:gd name="T96" fmla="*/ 43 w 1272"/>
                  <a:gd name="T97" fmla="*/ 358 h 764"/>
                  <a:gd name="T98" fmla="*/ 19 w 1272"/>
                  <a:gd name="T99" fmla="*/ 284 h 764"/>
                  <a:gd name="T100" fmla="*/ 5 w 1272"/>
                  <a:gd name="T101" fmla="*/ 206 h 764"/>
                  <a:gd name="T102" fmla="*/ 0 w 1272"/>
                  <a:gd name="T103" fmla="*/ 127 h 764"/>
                  <a:gd name="T104" fmla="*/ 5 w 1272"/>
                  <a:gd name="T105" fmla="*/ 93 h 764"/>
                  <a:gd name="T106" fmla="*/ 17 w 1272"/>
                  <a:gd name="T107" fmla="*/ 63 h 764"/>
                  <a:gd name="T108" fmla="*/ 38 w 1272"/>
                  <a:gd name="T109" fmla="*/ 37 h 764"/>
                  <a:gd name="T110" fmla="*/ 64 w 1272"/>
                  <a:gd name="T111" fmla="*/ 17 h 764"/>
                  <a:gd name="T112" fmla="*/ 95 w 1272"/>
                  <a:gd name="T113" fmla="*/ 3 h 764"/>
                  <a:gd name="T114" fmla="*/ 127 w 1272"/>
                  <a:gd name="T115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2" h="764">
                    <a:moveTo>
                      <a:pt x="279" y="256"/>
                    </a:moveTo>
                    <a:lnTo>
                      <a:pt x="301" y="308"/>
                    </a:lnTo>
                    <a:lnTo>
                      <a:pt x="334" y="356"/>
                    </a:lnTo>
                    <a:lnTo>
                      <a:pt x="372" y="399"/>
                    </a:lnTo>
                    <a:lnTo>
                      <a:pt x="415" y="437"/>
                    </a:lnTo>
                    <a:lnTo>
                      <a:pt x="465" y="466"/>
                    </a:lnTo>
                    <a:lnTo>
                      <a:pt x="518" y="488"/>
                    </a:lnTo>
                    <a:lnTo>
                      <a:pt x="575" y="502"/>
                    </a:lnTo>
                    <a:lnTo>
                      <a:pt x="635" y="507"/>
                    </a:lnTo>
                    <a:lnTo>
                      <a:pt x="697" y="502"/>
                    </a:lnTo>
                    <a:lnTo>
                      <a:pt x="754" y="488"/>
                    </a:lnTo>
                    <a:lnTo>
                      <a:pt x="807" y="466"/>
                    </a:lnTo>
                    <a:lnTo>
                      <a:pt x="857" y="437"/>
                    </a:lnTo>
                    <a:lnTo>
                      <a:pt x="902" y="399"/>
                    </a:lnTo>
                    <a:lnTo>
                      <a:pt x="940" y="356"/>
                    </a:lnTo>
                    <a:lnTo>
                      <a:pt x="971" y="308"/>
                    </a:lnTo>
                    <a:lnTo>
                      <a:pt x="995" y="256"/>
                    </a:lnTo>
                    <a:lnTo>
                      <a:pt x="279" y="256"/>
                    </a:lnTo>
                    <a:close/>
                    <a:moveTo>
                      <a:pt x="127" y="0"/>
                    </a:moveTo>
                    <a:lnTo>
                      <a:pt x="1145" y="0"/>
                    </a:lnTo>
                    <a:lnTo>
                      <a:pt x="1179" y="3"/>
                    </a:lnTo>
                    <a:lnTo>
                      <a:pt x="1209" y="17"/>
                    </a:lnTo>
                    <a:lnTo>
                      <a:pt x="1234" y="37"/>
                    </a:lnTo>
                    <a:lnTo>
                      <a:pt x="1255" y="63"/>
                    </a:lnTo>
                    <a:lnTo>
                      <a:pt x="1267" y="93"/>
                    </a:lnTo>
                    <a:lnTo>
                      <a:pt x="1272" y="127"/>
                    </a:lnTo>
                    <a:lnTo>
                      <a:pt x="1267" y="206"/>
                    </a:lnTo>
                    <a:lnTo>
                      <a:pt x="1253" y="284"/>
                    </a:lnTo>
                    <a:lnTo>
                      <a:pt x="1229" y="358"/>
                    </a:lnTo>
                    <a:lnTo>
                      <a:pt x="1198" y="426"/>
                    </a:lnTo>
                    <a:lnTo>
                      <a:pt x="1159" y="490"/>
                    </a:lnTo>
                    <a:lnTo>
                      <a:pt x="1112" y="549"/>
                    </a:lnTo>
                    <a:lnTo>
                      <a:pt x="1059" y="602"/>
                    </a:lnTo>
                    <a:lnTo>
                      <a:pt x="1000" y="648"/>
                    </a:lnTo>
                    <a:lnTo>
                      <a:pt x="935" y="688"/>
                    </a:lnTo>
                    <a:lnTo>
                      <a:pt x="866" y="721"/>
                    </a:lnTo>
                    <a:lnTo>
                      <a:pt x="792" y="743"/>
                    </a:lnTo>
                    <a:lnTo>
                      <a:pt x="716" y="759"/>
                    </a:lnTo>
                    <a:lnTo>
                      <a:pt x="635" y="764"/>
                    </a:lnTo>
                    <a:lnTo>
                      <a:pt x="556" y="759"/>
                    </a:lnTo>
                    <a:lnTo>
                      <a:pt x="480" y="743"/>
                    </a:lnTo>
                    <a:lnTo>
                      <a:pt x="406" y="721"/>
                    </a:lnTo>
                    <a:lnTo>
                      <a:pt x="337" y="688"/>
                    </a:lnTo>
                    <a:lnTo>
                      <a:pt x="274" y="648"/>
                    </a:lnTo>
                    <a:lnTo>
                      <a:pt x="214" y="602"/>
                    </a:lnTo>
                    <a:lnTo>
                      <a:pt x="160" y="549"/>
                    </a:lnTo>
                    <a:lnTo>
                      <a:pt x="114" y="490"/>
                    </a:lnTo>
                    <a:lnTo>
                      <a:pt x="74" y="426"/>
                    </a:lnTo>
                    <a:lnTo>
                      <a:pt x="43" y="358"/>
                    </a:lnTo>
                    <a:lnTo>
                      <a:pt x="19" y="284"/>
                    </a:lnTo>
                    <a:lnTo>
                      <a:pt x="5" y="206"/>
                    </a:lnTo>
                    <a:lnTo>
                      <a:pt x="0" y="127"/>
                    </a:lnTo>
                    <a:lnTo>
                      <a:pt x="5" y="93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5" y="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56" name="Freeform 28"/>
              <p:cNvSpPr>
                <a:spLocks/>
              </p:cNvSpPr>
              <p:nvPr/>
            </p:nvSpPr>
            <p:spPr bwMode="auto">
              <a:xfrm>
                <a:off x="6837" y="4232"/>
                <a:ext cx="811" cy="1049"/>
              </a:xfrm>
              <a:custGeom>
                <a:avLst/>
                <a:gdLst>
                  <a:gd name="T0" fmla="*/ 142 w 1624"/>
                  <a:gd name="T1" fmla="*/ 2 h 2098"/>
                  <a:gd name="T2" fmla="*/ 161 w 1624"/>
                  <a:gd name="T3" fmla="*/ 5 h 2098"/>
                  <a:gd name="T4" fmla="*/ 178 w 1624"/>
                  <a:gd name="T5" fmla="*/ 10 h 2098"/>
                  <a:gd name="T6" fmla="*/ 195 w 1624"/>
                  <a:gd name="T7" fmla="*/ 19 h 2098"/>
                  <a:gd name="T8" fmla="*/ 207 w 1624"/>
                  <a:gd name="T9" fmla="*/ 28 h 2098"/>
                  <a:gd name="T10" fmla="*/ 763 w 1624"/>
                  <a:gd name="T11" fmla="*/ 10 h 2098"/>
                  <a:gd name="T12" fmla="*/ 861 w 1624"/>
                  <a:gd name="T13" fmla="*/ 10 h 2098"/>
                  <a:gd name="T14" fmla="*/ 1417 w 1624"/>
                  <a:gd name="T15" fmla="*/ 28 h 2098"/>
                  <a:gd name="T16" fmla="*/ 1429 w 1624"/>
                  <a:gd name="T17" fmla="*/ 19 h 2098"/>
                  <a:gd name="T18" fmla="*/ 1447 w 1624"/>
                  <a:gd name="T19" fmla="*/ 10 h 2098"/>
                  <a:gd name="T20" fmla="*/ 1464 w 1624"/>
                  <a:gd name="T21" fmla="*/ 5 h 2098"/>
                  <a:gd name="T22" fmla="*/ 1483 w 1624"/>
                  <a:gd name="T23" fmla="*/ 2 h 2098"/>
                  <a:gd name="T24" fmla="*/ 1502 w 1624"/>
                  <a:gd name="T25" fmla="*/ 0 h 2098"/>
                  <a:gd name="T26" fmla="*/ 1519 w 1624"/>
                  <a:gd name="T27" fmla="*/ 3 h 2098"/>
                  <a:gd name="T28" fmla="*/ 1531 w 1624"/>
                  <a:gd name="T29" fmla="*/ 5 h 2098"/>
                  <a:gd name="T30" fmla="*/ 1550 w 1624"/>
                  <a:gd name="T31" fmla="*/ 12 h 2098"/>
                  <a:gd name="T32" fmla="*/ 1567 w 1624"/>
                  <a:gd name="T33" fmla="*/ 22 h 2098"/>
                  <a:gd name="T34" fmla="*/ 1581 w 1624"/>
                  <a:gd name="T35" fmla="*/ 33 h 2098"/>
                  <a:gd name="T36" fmla="*/ 1595 w 1624"/>
                  <a:gd name="T37" fmla="*/ 46 h 2098"/>
                  <a:gd name="T38" fmla="*/ 1601 w 1624"/>
                  <a:gd name="T39" fmla="*/ 57 h 2098"/>
                  <a:gd name="T40" fmla="*/ 1612 w 1624"/>
                  <a:gd name="T41" fmla="*/ 74 h 2098"/>
                  <a:gd name="T42" fmla="*/ 1619 w 1624"/>
                  <a:gd name="T43" fmla="*/ 91 h 2098"/>
                  <a:gd name="T44" fmla="*/ 1622 w 1624"/>
                  <a:gd name="T45" fmla="*/ 108 h 2098"/>
                  <a:gd name="T46" fmla="*/ 1624 w 1624"/>
                  <a:gd name="T47" fmla="*/ 127 h 2098"/>
                  <a:gd name="T48" fmla="*/ 1622 w 1624"/>
                  <a:gd name="T49" fmla="*/ 146 h 2098"/>
                  <a:gd name="T50" fmla="*/ 1619 w 1624"/>
                  <a:gd name="T51" fmla="*/ 162 h 2098"/>
                  <a:gd name="T52" fmla="*/ 1094 w 1624"/>
                  <a:gd name="T53" fmla="*/ 2062 h 2098"/>
                  <a:gd name="T54" fmla="*/ 1002 w 1624"/>
                  <a:gd name="T55" fmla="*/ 2098 h 2098"/>
                  <a:gd name="T56" fmla="*/ 913 w 1624"/>
                  <a:gd name="T57" fmla="*/ 2060 h 2098"/>
                  <a:gd name="T58" fmla="*/ 875 w 1624"/>
                  <a:gd name="T59" fmla="*/ 1973 h 2098"/>
                  <a:gd name="T60" fmla="*/ 1233 w 1624"/>
                  <a:gd name="T61" fmla="*/ 496 h 2098"/>
                  <a:gd name="T62" fmla="*/ 1137 w 1624"/>
                  <a:gd name="T63" fmla="*/ 523 h 2098"/>
                  <a:gd name="T64" fmla="*/ 811 w 1624"/>
                  <a:gd name="T65" fmla="*/ 291 h 2098"/>
                  <a:gd name="T66" fmla="*/ 498 w 1624"/>
                  <a:gd name="T67" fmla="*/ 522 h 2098"/>
                  <a:gd name="T68" fmla="*/ 417 w 1624"/>
                  <a:gd name="T69" fmla="*/ 511 h 2098"/>
                  <a:gd name="T70" fmla="*/ 746 w 1624"/>
                  <a:gd name="T71" fmla="*/ 1938 h 2098"/>
                  <a:gd name="T72" fmla="*/ 732 w 1624"/>
                  <a:gd name="T73" fmla="*/ 2034 h 2098"/>
                  <a:gd name="T74" fmla="*/ 655 w 1624"/>
                  <a:gd name="T75" fmla="*/ 2095 h 2098"/>
                  <a:gd name="T76" fmla="*/ 558 w 1624"/>
                  <a:gd name="T77" fmla="*/ 2083 h 2098"/>
                  <a:gd name="T78" fmla="*/ 498 w 1624"/>
                  <a:gd name="T79" fmla="*/ 2004 h 2098"/>
                  <a:gd name="T80" fmla="*/ 4 w 1624"/>
                  <a:gd name="T81" fmla="*/ 151 h 2098"/>
                  <a:gd name="T82" fmla="*/ 0 w 1624"/>
                  <a:gd name="T83" fmla="*/ 133 h 2098"/>
                  <a:gd name="T84" fmla="*/ 2 w 1624"/>
                  <a:gd name="T85" fmla="*/ 115 h 2098"/>
                  <a:gd name="T86" fmla="*/ 6 w 1624"/>
                  <a:gd name="T87" fmla="*/ 96 h 2098"/>
                  <a:gd name="T88" fmla="*/ 11 w 1624"/>
                  <a:gd name="T89" fmla="*/ 79 h 2098"/>
                  <a:gd name="T90" fmla="*/ 19 w 1624"/>
                  <a:gd name="T91" fmla="*/ 62 h 2098"/>
                  <a:gd name="T92" fmla="*/ 28 w 1624"/>
                  <a:gd name="T93" fmla="*/ 50 h 2098"/>
                  <a:gd name="T94" fmla="*/ 38 w 1624"/>
                  <a:gd name="T95" fmla="*/ 38 h 2098"/>
                  <a:gd name="T96" fmla="*/ 54 w 1624"/>
                  <a:gd name="T97" fmla="*/ 26 h 2098"/>
                  <a:gd name="T98" fmla="*/ 69 w 1624"/>
                  <a:gd name="T99" fmla="*/ 16 h 2098"/>
                  <a:gd name="T100" fmla="*/ 87 w 1624"/>
                  <a:gd name="T101" fmla="*/ 9 h 2098"/>
                  <a:gd name="T102" fmla="*/ 99 w 1624"/>
                  <a:gd name="T103" fmla="*/ 3 h 2098"/>
                  <a:gd name="T104" fmla="*/ 118 w 1624"/>
                  <a:gd name="T105" fmla="*/ 2 h 2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24" h="2098">
                    <a:moveTo>
                      <a:pt x="130" y="0"/>
                    </a:moveTo>
                    <a:lnTo>
                      <a:pt x="136" y="0"/>
                    </a:lnTo>
                    <a:lnTo>
                      <a:pt x="142" y="2"/>
                    </a:lnTo>
                    <a:lnTo>
                      <a:pt x="148" y="2"/>
                    </a:lnTo>
                    <a:lnTo>
                      <a:pt x="154" y="3"/>
                    </a:lnTo>
                    <a:lnTo>
                      <a:pt x="161" y="5"/>
                    </a:lnTo>
                    <a:lnTo>
                      <a:pt x="167" y="7"/>
                    </a:lnTo>
                    <a:lnTo>
                      <a:pt x="173" y="9"/>
                    </a:lnTo>
                    <a:lnTo>
                      <a:pt x="178" y="10"/>
                    </a:lnTo>
                    <a:lnTo>
                      <a:pt x="183" y="12"/>
                    </a:lnTo>
                    <a:lnTo>
                      <a:pt x="190" y="16"/>
                    </a:lnTo>
                    <a:lnTo>
                      <a:pt x="195" y="19"/>
                    </a:lnTo>
                    <a:lnTo>
                      <a:pt x="200" y="22"/>
                    </a:lnTo>
                    <a:lnTo>
                      <a:pt x="205" y="26"/>
                    </a:lnTo>
                    <a:lnTo>
                      <a:pt x="207" y="28"/>
                    </a:lnTo>
                    <a:lnTo>
                      <a:pt x="470" y="232"/>
                    </a:lnTo>
                    <a:lnTo>
                      <a:pt x="734" y="28"/>
                    </a:lnTo>
                    <a:lnTo>
                      <a:pt x="763" y="10"/>
                    </a:lnTo>
                    <a:lnTo>
                      <a:pt x="796" y="2"/>
                    </a:lnTo>
                    <a:lnTo>
                      <a:pt x="828" y="2"/>
                    </a:lnTo>
                    <a:lnTo>
                      <a:pt x="861" y="10"/>
                    </a:lnTo>
                    <a:lnTo>
                      <a:pt x="890" y="28"/>
                    </a:lnTo>
                    <a:lnTo>
                      <a:pt x="1154" y="234"/>
                    </a:lnTo>
                    <a:lnTo>
                      <a:pt x="1417" y="28"/>
                    </a:lnTo>
                    <a:lnTo>
                      <a:pt x="1419" y="26"/>
                    </a:lnTo>
                    <a:lnTo>
                      <a:pt x="1424" y="22"/>
                    </a:lnTo>
                    <a:lnTo>
                      <a:pt x="1429" y="19"/>
                    </a:lnTo>
                    <a:lnTo>
                      <a:pt x="1434" y="16"/>
                    </a:lnTo>
                    <a:lnTo>
                      <a:pt x="1441" y="12"/>
                    </a:lnTo>
                    <a:lnTo>
                      <a:pt x="1447" y="10"/>
                    </a:lnTo>
                    <a:lnTo>
                      <a:pt x="1452" y="9"/>
                    </a:lnTo>
                    <a:lnTo>
                      <a:pt x="1459" y="7"/>
                    </a:lnTo>
                    <a:lnTo>
                      <a:pt x="1464" y="5"/>
                    </a:lnTo>
                    <a:lnTo>
                      <a:pt x="1471" y="3"/>
                    </a:lnTo>
                    <a:lnTo>
                      <a:pt x="1476" y="2"/>
                    </a:lnTo>
                    <a:lnTo>
                      <a:pt x="1483" y="2"/>
                    </a:lnTo>
                    <a:lnTo>
                      <a:pt x="1488" y="0"/>
                    </a:lnTo>
                    <a:lnTo>
                      <a:pt x="1495" y="0"/>
                    </a:lnTo>
                    <a:lnTo>
                      <a:pt x="1502" y="0"/>
                    </a:lnTo>
                    <a:lnTo>
                      <a:pt x="1507" y="2"/>
                    </a:lnTo>
                    <a:lnTo>
                      <a:pt x="1514" y="2"/>
                    </a:lnTo>
                    <a:lnTo>
                      <a:pt x="1519" y="3"/>
                    </a:lnTo>
                    <a:lnTo>
                      <a:pt x="1526" y="3"/>
                    </a:lnTo>
                    <a:lnTo>
                      <a:pt x="1529" y="5"/>
                    </a:lnTo>
                    <a:lnTo>
                      <a:pt x="1531" y="5"/>
                    </a:lnTo>
                    <a:lnTo>
                      <a:pt x="1539" y="9"/>
                    </a:lnTo>
                    <a:lnTo>
                      <a:pt x="1545" y="10"/>
                    </a:lnTo>
                    <a:lnTo>
                      <a:pt x="1550" y="12"/>
                    </a:lnTo>
                    <a:lnTo>
                      <a:pt x="1555" y="16"/>
                    </a:lnTo>
                    <a:lnTo>
                      <a:pt x="1562" y="19"/>
                    </a:lnTo>
                    <a:lnTo>
                      <a:pt x="1567" y="22"/>
                    </a:lnTo>
                    <a:lnTo>
                      <a:pt x="1572" y="26"/>
                    </a:lnTo>
                    <a:lnTo>
                      <a:pt x="1577" y="29"/>
                    </a:lnTo>
                    <a:lnTo>
                      <a:pt x="1581" y="33"/>
                    </a:lnTo>
                    <a:lnTo>
                      <a:pt x="1586" y="38"/>
                    </a:lnTo>
                    <a:lnTo>
                      <a:pt x="1589" y="41"/>
                    </a:lnTo>
                    <a:lnTo>
                      <a:pt x="1595" y="46"/>
                    </a:lnTo>
                    <a:lnTo>
                      <a:pt x="1596" y="50"/>
                    </a:lnTo>
                    <a:lnTo>
                      <a:pt x="1598" y="52"/>
                    </a:lnTo>
                    <a:lnTo>
                      <a:pt x="1601" y="57"/>
                    </a:lnTo>
                    <a:lnTo>
                      <a:pt x="1605" y="62"/>
                    </a:lnTo>
                    <a:lnTo>
                      <a:pt x="1608" y="67"/>
                    </a:lnTo>
                    <a:lnTo>
                      <a:pt x="1612" y="74"/>
                    </a:lnTo>
                    <a:lnTo>
                      <a:pt x="1614" y="79"/>
                    </a:lnTo>
                    <a:lnTo>
                      <a:pt x="1617" y="84"/>
                    </a:lnTo>
                    <a:lnTo>
                      <a:pt x="1619" y="91"/>
                    </a:lnTo>
                    <a:lnTo>
                      <a:pt x="1620" y="96"/>
                    </a:lnTo>
                    <a:lnTo>
                      <a:pt x="1620" y="103"/>
                    </a:lnTo>
                    <a:lnTo>
                      <a:pt x="1622" y="108"/>
                    </a:lnTo>
                    <a:lnTo>
                      <a:pt x="1624" y="115"/>
                    </a:lnTo>
                    <a:lnTo>
                      <a:pt x="1624" y="121"/>
                    </a:lnTo>
                    <a:lnTo>
                      <a:pt x="1624" y="127"/>
                    </a:lnTo>
                    <a:lnTo>
                      <a:pt x="1624" y="133"/>
                    </a:lnTo>
                    <a:lnTo>
                      <a:pt x="1624" y="139"/>
                    </a:lnTo>
                    <a:lnTo>
                      <a:pt x="1622" y="146"/>
                    </a:lnTo>
                    <a:lnTo>
                      <a:pt x="1622" y="151"/>
                    </a:lnTo>
                    <a:lnTo>
                      <a:pt x="1620" y="158"/>
                    </a:lnTo>
                    <a:lnTo>
                      <a:pt x="1619" y="162"/>
                    </a:lnTo>
                    <a:lnTo>
                      <a:pt x="1126" y="2004"/>
                    </a:lnTo>
                    <a:lnTo>
                      <a:pt x="1114" y="2036"/>
                    </a:lnTo>
                    <a:lnTo>
                      <a:pt x="1094" y="2062"/>
                    </a:lnTo>
                    <a:lnTo>
                      <a:pt x="1066" y="2083"/>
                    </a:lnTo>
                    <a:lnTo>
                      <a:pt x="1037" y="2095"/>
                    </a:lnTo>
                    <a:lnTo>
                      <a:pt x="1002" y="2098"/>
                    </a:lnTo>
                    <a:lnTo>
                      <a:pt x="970" y="2095"/>
                    </a:lnTo>
                    <a:lnTo>
                      <a:pt x="939" y="2081"/>
                    </a:lnTo>
                    <a:lnTo>
                      <a:pt x="913" y="2060"/>
                    </a:lnTo>
                    <a:lnTo>
                      <a:pt x="892" y="2034"/>
                    </a:lnTo>
                    <a:lnTo>
                      <a:pt x="880" y="2005"/>
                    </a:lnTo>
                    <a:lnTo>
                      <a:pt x="875" y="1973"/>
                    </a:lnTo>
                    <a:lnTo>
                      <a:pt x="880" y="1938"/>
                    </a:lnTo>
                    <a:lnTo>
                      <a:pt x="1273" y="465"/>
                    </a:lnTo>
                    <a:lnTo>
                      <a:pt x="1233" y="496"/>
                    </a:lnTo>
                    <a:lnTo>
                      <a:pt x="1204" y="515"/>
                    </a:lnTo>
                    <a:lnTo>
                      <a:pt x="1171" y="523"/>
                    </a:lnTo>
                    <a:lnTo>
                      <a:pt x="1137" y="523"/>
                    </a:lnTo>
                    <a:lnTo>
                      <a:pt x="1106" y="515"/>
                    </a:lnTo>
                    <a:lnTo>
                      <a:pt x="1075" y="496"/>
                    </a:lnTo>
                    <a:lnTo>
                      <a:pt x="811" y="291"/>
                    </a:lnTo>
                    <a:lnTo>
                      <a:pt x="550" y="496"/>
                    </a:lnTo>
                    <a:lnTo>
                      <a:pt x="526" y="511"/>
                    </a:lnTo>
                    <a:lnTo>
                      <a:pt x="498" y="522"/>
                    </a:lnTo>
                    <a:lnTo>
                      <a:pt x="470" y="523"/>
                    </a:lnTo>
                    <a:lnTo>
                      <a:pt x="443" y="522"/>
                    </a:lnTo>
                    <a:lnTo>
                      <a:pt x="417" y="511"/>
                    </a:lnTo>
                    <a:lnTo>
                      <a:pt x="391" y="496"/>
                    </a:lnTo>
                    <a:lnTo>
                      <a:pt x="352" y="465"/>
                    </a:lnTo>
                    <a:lnTo>
                      <a:pt x="746" y="1938"/>
                    </a:lnTo>
                    <a:lnTo>
                      <a:pt x="749" y="1973"/>
                    </a:lnTo>
                    <a:lnTo>
                      <a:pt x="746" y="2005"/>
                    </a:lnTo>
                    <a:lnTo>
                      <a:pt x="732" y="2034"/>
                    </a:lnTo>
                    <a:lnTo>
                      <a:pt x="713" y="2060"/>
                    </a:lnTo>
                    <a:lnTo>
                      <a:pt x="686" y="2081"/>
                    </a:lnTo>
                    <a:lnTo>
                      <a:pt x="655" y="2095"/>
                    </a:lnTo>
                    <a:lnTo>
                      <a:pt x="622" y="2098"/>
                    </a:lnTo>
                    <a:lnTo>
                      <a:pt x="589" y="2095"/>
                    </a:lnTo>
                    <a:lnTo>
                      <a:pt x="558" y="2083"/>
                    </a:lnTo>
                    <a:lnTo>
                      <a:pt x="532" y="2062"/>
                    </a:lnTo>
                    <a:lnTo>
                      <a:pt x="512" y="2036"/>
                    </a:lnTo>
                    <a:lnTo>
                      <a:pt x="498" y="2004"/>
                    </a:lnTo>
                    <a:lnTo>
                      <a:pt x="6" y="162"/>
                    </a:lnTo>
                    <a:lnTo>
                      <a:pt x="4" y="158"/>
                    </a:lnTo>
                    <a:lnTo>
                      <a:pt x="4" y="151"/>
                    </a:lnTo>
                    <a:lnTo>
                      <a:pt x="2" y="146"/>
                    </a:lnTo>
                    <a:lnTo>
                      <a:pt x="2" y="139"/>
                    </a:lnTo>
                    <a:lnTo>
                      <a:pt x="0" y="133"/>
                    </a:lnTo>
                    <a:lnTo>
                      <a:pt x="0" y="127"/>
                    </a:lnTo>
                    <a:lnTo>
                      <a:pt x="0" y="121"/>
                    </a:lnTo>
                    <a:lnTo>
                      <a:pt x="2" y="115"/>
                    </a:lnTo>
                    <a:lnTo>
                      <a:pt x="2" y="108"/>
                    </a:lnTo>
                    <a:lnTo>
                      <a:pt x="4" y="103"/>
                    </a:lnTo>
                    <a:lnTo>
                      <a:pt x="6" y="96"/>
                    </a:lnTo>
                    <a:lnTo>
                      <a:pt x="7" y="91"/>
                    </a:lnTo>
                    <a:lnTo>
                      <a:pt x="9" y="84"/>
                    </a:lnTo>
                    <a:lnTo>
                      <a:pt x="11" y="79"/>
                    </a:lnTo>
                    <a:lnTo>
                      <a:pt x="12" y="74"/>
                    </a:lnTo>
                    <a:lnTo>
                      <a:pt x="16" y="67"/>
                    </a:lnTo>
                    <a:lnTo>
                      <a:pt x="19" y="62"/>
                    </a:lnTo>
                    <a:lnTo>
                      <a:pt x="23" y="57"/>
                    </a:lnTo>
                    <a:lnTo>
                      <a:pt x="26" y="52"/>
                    </a:lnTo>
                    <a:lnTo>
                      <a:pt x="28" y="50"/>
                    </a:lnTo>
                    <a:lnTo>
                      <a:pt x="30" y="46"/>
                    </a:lnTo>
                    <a:lnTo>
                      <a:pt x="35" y="41"/>
                    </a:lnTo>
                    <a:lnTo>
                      <a:pt x="38" y="38"/>
                    </a:lnTo>
                    <a:lnTo>
                      <a:pt x="43" y="33"/>
                    </a:lnTo>
                    <a:lnTo>
                      <a:pt x="49" y="29"/>
                    </a:lnTo>
                    <a:lnTo>
                      <a:pt x="54" y="26"/>
                    </a:lnTo>
                    <a:lnTo>
                      <a:pt x="59" y="22"/>
                    </a:lnTo>
                    <a:lnTo>
                      <a:pt x="64" y="19"/>
                    </a:lnTo>
                    <a:lnTo>
                      <a:pt x="69" y="16"/>
                    </a:lnTo>
                    <a:lnTo>
                      <a:pt x="74" y="12"/>
                    </a:lnTo>
                    <a:lnTo>
                      <a:pt x="81" y="10"/>
                    </a:lnTo>
                    <a:lnTo>
                      <a:pt x="87" y="9"/>
                    </a:lnTo>
                    <a:lnTo>
                      <a:pt x="93" y="5"/>
                    </a:lnTo>
                    <a:lnTo>
                      <a:pt x="95" y="5"/>
                    </a:lnTo>
                    <a:lnTo>
                      <a:pt x="99" y="3"/>
                    </a:lnTo>
                    <a:lnTo>
                      <a:pt x="105" y="3"/>
                    </a:lnTo>
                    <a:lnTo>
                      <a:pt x="111" y="2"/>
                    </a:lnTo>
                    <a:lnTo>
                      <a:pt x="118" y="2"/>
                    </a:lnTo>
                    <a:lnTo>
                      <a:pt x="124" y="0"/>
                    </a:lnTo>
                    <a:lnTo>
                      <a:pt x="13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44" name="88 Conector recto"/>
            <p:cNvCxnSpPr/>
            <p:nvPr/>
          </p:nvCxnSpPr>
          <p:spPr>
            <a:xfrm>
              <a:off x="16676890" y="7375219"/>
              <a:ext cx="0" cy="1121064"/>
            </a:xfrm>
            <a:prstGeom prst="line">
              <a:avLst/>
            </a:prstGeom>
            <a:noFill/>
            <a:ln w="57150">
              <a:solidFill>
                <a:schemeClr val="tx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grpSp>
          <p:nvGrpSpPr>
            <p:cNvPr id="45" name="95 Grupo"/>
            <p:cNvGrpSpPr>
              <a:grpSpLocks noChangeAspect="1"/>
            </p:cNvGrpSpPr>
            <p:nvPr/>
          </p:nvGrpSpPr>
          <p:grpSpPr>
            <a:xfrm>
              <a:off x="15352141" y="5250390"/>
              <a:ext cx="2650073" cy="1738433"/>
              <a:chOff x="9447213" y="5027613"/>
              <a:chExt cx="4660900" cy="3057525"/>
            </a:xfrm>
            <a:solidFill>
              <a:srgbClr val="18272A"/>
            </a:solidFill>
          </p:grpSpPr>
          <p:sp>
            <p:nvSpPr>
              <p:cNvPr id="46" name="Freeform 14"/>
              <p:cNvSpPr>
                <a:spLocks/>
              </p:cNvSpPr>
              <p:nvPr/>
            </p:nvSpPr>
            <p:spPr bwMode="auto">
              <a:xfrm>
                <a:off x="13133388" y="6870701"/>
                <a:ext cx="974725" cy="119063"/>
              </a:xfrm>
              <a:custGeom>
                <a:avLst/>
                <a:gdLst>
                  <a:gd name="T0" fmla="*/ 36 w 614"/>
                  <a:gd name="T1" fmla="*/ 0 h 75"/>
                  <a:gd name="T2" fmla="*/ 579 w 614"/>
                  <a:gd name="T3" fmla="*/ 0 h 75"/>
                  <a:gd name="T4" fmla="*/ 593 w 614"/>
                  <a:gd name="T5" fmla="*/ 3 h 75"/>
                  <a:gd name="T6" fmla="*/ 604 w 614"/>
                  <a:gd name="T7" fmla="*/ 10 h 75"/>
                  <a:gd name="T8" fmla="*/ 610 w 614"/>
                  <a:gd name="T9" fmla="*/ 20 h 75"/>
                  <a:gd name="T10" fmla="*/ 614 w 614"/>
                  <a:gd name="T11" fmla="*/ 31 h 75"/>
                  <a:gd name="T12" fmla="*/ 614 w 614"/>
                  <a:gd name="T13" fmla="*/ 44 h 75"/>
                  <a:gd name="T14" fmla="*/ 610 w 614"/>
                  <a:gd name="T15" fmla="*/ 55 h 75"/>
                  <a:gd name="T16" fmla="*/ 604 w 614"/>
                  <a:gd name="T17" fmla="*/ 65 h 75"/>
                  <a:gd name="T18" fmla="*/ 593 w 614"/>
                  <a:gd name="T19" fmla="*/ 72 h 75"/>
                  <a:gd name="T20" fmla="*/ 579 w 614"/>
                  <a:gd name="T21" fmla="*/ 75 h 75"/>
                  <a:gd name="T22" fmla="*/ 36 w 614"/>
                  <a:gd name="T23" fmla="*/ 75 h 75"/>
                  <a:gd name="T24" fmla="*/ 21 w 614"/>
                  <a:gd name="T25" fmla="*/ 72 h 75"/>
                  <a:gd name="T26" fmla="*/ 10 w 614"/>
                  <a:gd name="T27" fmla="*/ 65 h 75"/>
                  <a:gd name="T28" fmla="*/ 4 w 614"/>
                  <a:gd name="T29" fmla="*/ 55 h 75"/>
                  <a:gd name="T30" fmla="*/ 0 w 614"/>
                  <a:gd name="T31" fmla="*/ 44 h 75"/>
                  <a:gd name="T32" fmla="*/ 0 w 614"/>
                  <a:gd name="T33" fmla="*/ 31 h 75"/>
                  <a:gd name="T34" fmla="*/ 4 w 614"/>
                  <a:gd name="T35" fmla="*/ 20 h 75"/>
                  <a:gd name="T36" fmla="*/ 10 w 614"/>
                  <a:gd name="T37" fmla="*/ 10 h 75"/>
                  <a:gd name="T38" fmla="*/ 21 w 614"/>
                  <a:gd name="T39" fmla="*/ 3 h 75"/>
                  <a:gd name="T40" fmla="*/ 36 w 614"/>
                  <a:gd name="T4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4" h="75">
                    <a:moveTo>
                      <a:pt x="36" y="0"/>
                    </a:moveTo>
                    <a:lnTo>
                      <a:pt x="579" y="0"/>
                    </a:lnTo>
                    <a:lnTo>
                      <a:pt x="593" y="3"/>
                    </a:lnTo>
                    <a:lnTo>
                      <a:pt x="604" y="10"/>
                    </a:lnTo>
                    <a:lnTo>
                      <a:pt x="610" y="20"/>
                    </a:lnTo>
                    <a:lnTo>
                      <a:pt x="614" y="31"/>
                    </a:lnTo>
                    <a:lnTo>
                      <a:pt x="614" y="44"/>
                    </a:lnTo>
                    <a:lnTo>
                      <a:pt x="610" y="55"/>
                    </a:lnTo>
                    <a:lnTo>
                      <a:pt x="604" y="65"/>
                    </a:lnTo>
                    <a:lnTo>
                      <a:pt x="593" y="72"/>
                    </a:lnTo>
                    <a:lnTo>
                      <a:pt x="579" y="75"/>
                    </a:lnTo>
                    <a:lnTo>
                      <a:pt x="36" y="75"/>
                    </a:lnTo>
                    <a:lnTo>
                      <a:pt x="21" y="72"/>
                    </a:lnTo>
                    <a:lnTo>
                      <a:pt x="10" y="65"/>
                    </a:lnTo>
                    <a:lnTo>
                      <a:pt x="4" y="55"/>
                    </a:lnTo>
                    <a:lnTo>
                      <a:pt x="0" y="44"/>
                    </a:lnTo>
                    <a:lnTo>
                      <a:pt x="0" y="31"/>
                    </a:lnTo>
                    <a:lnTo>
                      <a:pt x="4" y="20"/>
                    </a:lnTo>
                    <a:lnTo>
                      <a:pt x="10" y="10"/>
                    </a:lnTo>
                    <a:lnTo>
                      <a:pt x="21" y="3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Freeform 15"/>
              <p:cNvSpPr>
                <a:spLocks/>
              </p:cNvSpPr>
              <p:nvPr/>
            </p:nvSpPr>
            <p:spPr bwMode="auto">
              <a:xfrm>
                <a:off x="12950826" y="5951538"/>
                <a:ext cx="566738" cy="354013"/>
              </a:xfrm>
              <a:custGeom>
                <a:avLst/>
                <a:gdLst>
                  <a:gd name="T0" fmla="*/ 313 w 357"/>
                  <a:gd name="T1" fmla="*/ 0 h 223"/>
                  <a:gd name="T2" fmla="*/ 327 w 357"/>
                  <a:gd name="T3" fmla="*/ 0 h 223"/>
                  <a:gd name="T4" fmla="*/ 338 w 357"/>
                  <a:gd name="T5" fmla="*/ 5 h 223"/>
                  <a:gd name="T6" fmla="*/ 347 w 357"/>
                  <a:gd name="T7" fmla="*/ 14 h 223"/>
                  <a:gd name="T8" fmla="*/ 353 w 357"/>
                  <a:gd name="T9" fmla="*/ 25 h 223"/>
                  <a:gd name="T10" fmla="*/ 357 w 357"/>
                  <a:gd name="T11" fmla="*/ 36 h 223"/>
                  <a:gd name="T12" fmla="*/ 356 w 357"/>
                  <a:gd name="T13" fmla="*/ 48 h 223"/>
                  <a:gd name="T14" fmla="*/ 350 w 357"/>
                  <a:gd name="T15" fmla="*/ 60 h 223"/>
                  <a:gd name="T16" fmla="*/ 338 w 357"/>
                  <a:gd name="T17" fmla="*/ 68 h 223"/>
                  <a:gd name="T18" fmla="*/ 57 w 357"/>
                  <a:gd name="T19" fmla="*/ 218 h 223"/>
                  <a:gd name="T20" fmla="*/ 44 w 357"/>
                  <a:gd name="T21" fmla="*/ 223 h 223"/>
                  <a:gd name="T22" fmla="*/ 30 w 357"/>
                  <a:gd name="T23" fmla="*/ 222 h 223"/>
                  <a:gd name="T24" fmla="*/ 19 w 357"/>
                  <a:gd name="T25" fmla="*/ 217 h 223"/>
                  <a:gd name="T26" fmla="*/ 10 w 357"/>
                  <a:gd name="T27" fmla="*/ 208 h 223"/>
                  <a:gd name="T28" fmla="*/ 4 w 357"/>
                  <a:gd name="T29" fmla="*/ 197 h 223"/>
                  <a:gd name="T30" fmla="*/ 0 w 357"/>
                  <a:gd name="T31" fmla="*/ 186 h 223"/>
                  <a:gd name="T32" fmla="*/ 1 w 357"/>
                  <a:gd name="T33" fmla="*/ 173 h 223"/>
                  <a:gd name="T34" fmla="*/ 8 w 357"/>
                  <a:gd name="T35" fmla="*/ 162 h 223"/>
                  <a:gd name="T36" fmla="*/ 19 w 357"/>
                  <a:gd name="T37" fmla="*/ 153 h 223"/>
                  <a:gd name="T38" fmla="*/ 300 w 357"/>
                  <a:gd name="T39" fmla="*/ 4 h 223"/>
                  <a:gd name="T40" fmla="*/ 313 w 357"/>
                  <a:gd name="T41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7" h="223">
                    <a:moveTo>
                      <a:pt x="313" y="0"/>
                    </a:moveTo>
                    <a:lnTo>
                      <a:pt x="327" y="0"/>
                    </a:lnTo>
                    <a:lnTo>
                      <a:pt x="338" y="5"/>
                    </a:lnTo>
                    <a:lnTo>
                      <a:pt x="347" y="14"/>
                    </a:lnTo>
                    <a:lnTo>
                      <a:pt x="353" y="25"/>
                    </a:lnTo>
                    <a:lnTo>
                      <a:pt x="357" y="36"/>
                    </a:lnTo>
                    <a:lnTo>
                      <a:pt x="356" y="48"/>
                    </a:lnTo>
                    <a:lnTo>
                      <a:pt x="350" y="60"/>
                    </a:lnTo>
                    <a:lnTo>
                      <a:pt x="338" y="68"/>
                    </a:lnTo>
                    <a:lnTo>
                      <a:pt x="57" y="218"/>
                    </a:lnTo>
                    <a:lnTo>
                      <a:pt x="44" y="223"/>
                    </a:lnTo>
                    <a:lnTo>
                      <a:pt x="30" y="222"/>
                    </a:lnTo>
                    <a:lnTo>
                      <a:pt x="19" y="217"/>
                    </a:lnTo>
                    <a:lnTo>
                      <a:pt x="10" y="208"/>
                    </a:lnTo>
                    <a:lnTo>
                      <a:pt x="4" y="197"/>
                    </a:lnTo>
                    <a:lnTo>
                      <a:pt x="0" y="186"/>
                    </a:lnTo>
                    <a:lnTo>
                      <a:pt x="1" y="173"/>
                    </a:lnTo>
                    <a:lnTo>
                      <a:pt x="8" y="162"/>
                    </a:lnTo>
                    <a:lnTo>
                      <a:pt x="19" y="153"/>
                    </a:lnTo>
                    <a:lnTo>
                      <a:pt x="300" y="4"/>
                    </a:lnTo>
                    <a:lnTo>
                      <a:pt x="313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Freeform 16"/>
              <p:cNvSpPr>
                <a:spLocks/>
              </p:cNvSpPr>
              <p:nvPr/>
            </p:nvSpPr>
            <p:spPr bwMode="auto">
              <a:xfrm>
                <a:off x="11745913" y="5027613"/>
                <a:ext cx="119063" cy="565150"/>
              </a:xfrm>
              <a:custGeom>
                <a:avLst/>
                <a:gdLst>
                  <a:gd name="T0" fmla="*/ 44 w 75"/>
                  <a:gd name="T1" fmla="*/ 0 h 356"/>
                  <a:gd name="T2" fmla="*/ 56 w 75"/>
                  <a:gd name="T3" fmla="*/ 4 h 356"/>
                  <a:gd name="T4" fmla="*/ 66 w 75"/>
                  <a:gd name="T5" fmla="*/ 11 h 356"/>
                  <a:gd name="T6" fmla="*/ 72 w 75"/>
                  <a:gd name="T7" fmla="*/ 21 h 356"/>
                  <a:gd name="T8" fmla="*/ 75 w 75"/>
                  <a:gd name="T9" fmla="*/ 36 h 356"/>
                  <a:gd name="T10" fmla="*/ 75 w 75"/>
                  <a:gd name="T11" fmla="*/ 320 h 356"/>
                  <a:gd name="T12" fmla="*/ 72 w 75"/>
                  <a:gd name="T13" fmla="*/ 335 h 356"/>
                  <a:gd name="T14" fmla="*/ 66 w 75"/>
                  <a:gd name="T15" fmla="*/ 345 h 356"/>
                  <a:gd name="T16" fmla="*/ 56 w 75"/>
                  <a:gd name="T17" fmla="*/ 352 h 356"/>
                  <a:gd name="T18" fmla="*/ 44 w 75"/>
                  <a:gd name="T19" fmla="*/ 356 h 356"/>
                  <a:gd name="T20" fmla="*/ 31 w 75"/>
                  <a:gd name="T21" fmla="*/ 356 h 356"/>
                  <a:gd name="T22" fmla="*/ 20 w 75"/>
                  <a:gd name="T23" fmla="*/ 352 h 356"/>
                  <a:gd name="T24" fmla="*/ 10 w 75"/>
                  <a:gd name="T25" fmla="*/ 345 h 356"/>
                  <a:gd name="T26" fmla="*/ 4 w 75"/>
                  <a:gd name="T27" fmla="*/ 335 h 356"/>
                  <a:gd name="T28" fmla="*/ 0 w 75"/>
                  <a:gd name="T29" fmla="*/ 320 h 356"/>
                  <a:gd name="T30" fmla="*/ 0 w 75"/>
                  <a:gd name="T31" fmla="*/ 36 h 356"/>
                  <a:gd name="T32" fmla="*/ 4 w 75"/>
                  <a:gd name="T33" fmla="*/ 21 h 356"/>
                  <a:gd name="T34" fmla="*/ 10 w 75"/>
                  <a:gd name="T35" fmla="*/ 11 h 356"/>
                  <a:gd name="T36" fmla="*/ 20 w 75"/>
                  <a:gd name="T37" fmla="*/ 4 h 356"/>
                  <a:gd name="T38" fmla="*/ 31 w 75"/>
                  <a:gd name="T39" fmla="*/ 0 h 356"/>
                  <a:gd name="T40" fmla="*/ 44 w 75"/>
                  <a:gd name="T41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5" h="356">
                    <a:moveTo>
                      <a:pt x="44" y="0"/>
                    </a:moveTo>
                    <a:lnTo>
                      <a:pt x="56" y="4"/>
                    </a:lnTo>
                    <a:lnTo>
                      <a:pt x="66" y="11"/>
                    </a:lnTo>
                    <a:lnTo>
                      <a:pt x="72" y="21"/>
                    </a:lnTo>
                    <a:lnTo>
                      <a:pt x="75" y="36"/>
                    </a:lnTo>
                    <a:lnTo>
                      <a:pt x="75" y="320"/>
                    </a:lnTo>
                    <a:lnTo>
                      <a:pt x="72" y="335"/>
                    </a:lnTo>
                    <a:lnTo>
                      <a:pt x="66" y="345"/>
                    </a:lnTo>
                    <a:lnTo>
                      <a:pt x="56" y="352"/>
                    </a:lnTo>
                    <a:lnTo>
                      <a:pt x="44" y="356"/>
                    </a:lnTo>
                    <a:lnTo>
                      <a:pt x="31" y="356"/>
                    </a:lnTo>
                    <a:lnTo>
                      <a:pt x="20" y="352"/>
                    </a:lnTo>
                    <a:lnTo>
                      <a:pt x="10" y="345"/>
                    </a:lnTo>
                    <a:lnTo>
                      <a:pt x="4" y="335"/>
                    </a:lnTo>
                    <a:lnTo>
                      <a:pt x="0" y="320"/>
                    </a:lnTo>
                    <a:lnTo>
                      <a:pt x="0" y="36"/>
                    </a:lnTo>
                    <a:lnTo>
                      <a:pt x="4" y="21"/>
                    </a:lnTo>
                    <a:lnTo>
                      <a:pt x="10" y="11"/>
                    </a:lnTo>
                    <a:lnTo>
                      <a:pt x="20" y="4"/>
                    </a:lnTo>
                    <a:lnTo>
                      <a:pt x="31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Freeform 17"/>
              <p:cNvSpPr>
                <a:spLocks/>
              </p:cNvSpPr>
              <p:nvPr/>
            </p:nvSpPr>
            <p:spPr bwMode="auto">
              <a:xfrm>
                <a:off x="10002838" y="5735638"/>
                <a:ext cx="636588" cy="517525"/>
              </a:xfrm>
              <a:custGeom>
                <a:avLst/>
                <a:gdLst>
                  <a:gd name="T0" fmla="*/ 39 w 401"/>
                  <a:gd name="T1" fmla="*/ 0 h 326"/>
                  <a:gd name="T2" fmla="*/ 53 w 401"/>
                  <a:gd name="T3" fmla="*/ 2 h 326"/>
                  <a:gd name="T4" fmla="*/ 66 w 401"/>
                  <a:gd name="T5" fmla="*/ 8 h 326"/>
                  <a:gd name="T6" fmla="*/ 389 w 401"/>
                  <a:gd name="T7" fmla="*/ 263 h 326"/>
                  <a:gd name="T8" fmla="*/ 398 w 401"/>
                  <a:gd name="T9" fmla="*/ 274 h 326"/>
                  <a:gd name="T10" fmla="*/ 401 w 401"/>
                  <a:gd name="T11" fmla="*/ 286 h 326"/>
                  <a:gd name="T12" fmla="*/ 400 w 401"/>
                  <a:gd name="T13" fmla="*/ 297 h 326"/>
                  <a:gd name="T14" fmla="*/ 394 w 401"/>
                  <a:gd name="T15" fmla="*/ 308 h 326"/>
                  <a:gd name="T16" fmla="*/ 385 w 401"/>
                  <a:gd name="T17" fmla="*/ 317 h 326"/>
                  <a:gd name="T18" fmla="*/ 374 w 401"/>
                  <a:gd name="T19" fmla="*/ 323 h 326"/>
                  <a:gd name="T20" fmla="*/ 362 w 401"/>
                  <a:gd name="T21" fmla="*/ 326 h 326"/>
                  <a:gd name="T22" fmla="*/ 348 w 401"/>
                  <a:gd name="T23" fmla="*/ 323 h 326"/>
                  <a:gd name="T24" fmla="*/ 335 w 401"/>
                  <a:gd name="T25" fmla="*/ 317 h 326"/>
                  <a:gd name="T26" fmla="*/ 13 w 401"/>
                  <a:gd name="T27" fmla="*/ 62 h 326"/>
                  <a:gd name="T28" fmla="*/ 3 w 401"/>
                  <a:gd name="T29" fmla="*/ 51 h 326"/>
                  <a:gd name="T30" fmla="*/ 0 w 401"/>
                  <a:gd name="T31" fmla="*/ 40 h 326"/>
                  <a:gd name="T32" fmla="*/ 1 w 401"/>
                  <a:gd name="T33" fmla="*/ 28 h 326"/>
                  <a:gd name="T34" fmla="*/ 7 w 401"/>
                  <a:gd name="T35" fmla="*/ 17 h 326"/>
                  <a:gd name="T36" fmla="*/ 16 w 401"/>
                  <a:gd name="T37" fmla="*/ 8 h 326"/>
                  <a:gd name="T38" fmla="*/ 27 w 401"/>
                  <a:gd name="T39" fmla="*/ 2 h 326"/>
                  <a:gd name="T40" fmla="*/ 39 w 401"/>
                  <a:gd name="T41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1" h="326">
                    <a:moveTo>
                      <a:pt x="39" y="0"/>
                    </a:moveTo>
                    <a:lnTo>
                      <a:pt x="53" y="2"/>
                    </a:lnTo>
                    <a:lnTo>
                      <a:pt x="66" y="8"/>
                    </a:lnTo>
                    <a:lnTo>
                      <a:pt x="389" y="263"/>
                    </a:lnTo>
                    <a:lnTo>
                      <a:pt x="398" y="274"/>
                    </a:lnTo>
                    <a:lnTo>
                      <a:pt x="401" y="286"/>
                    </a:lnTo>
                    <a:lnTo>
                      <a:pt x="400" y="297"/>
                    </a:lnTo>
                    <a:lnTo>
                      <a:pt x="394" y="308"/>
                    </a:lnTo>
                    <a:lnTo>
                      <a:pt x="385" y="317"/>
                    </a:lnTo>
                    <a:lnTo>
                      <a:pt x="374" y="323"/>
                    </a:lnTo>
                    <a:lnTo>
                      <a:pt x="362" y="326"/>
                    </a:lnTo>
                    <a:lnTo>
                      <a:pt x="348" y="323"/>
                    </a:lnTo>
                    <a:lnTo>
                      <a:pt x="335" y="317"/>
                    </a:lnTo>
                    <a:lnTo>
                      <a:pt x="13" y="62"/>
                    </a:lnTo>
                    <a:lnTo>
                      <a:pt x="3" y="51"/>
                    </a:lnTo>
                    <a:lnTo>
                      <a:pt x="0" y="40"/>
                    </a:lnTo>
                    <a:lnTo>
                      <a:pt x="1" y="28"/>
                    </a:lnTo>
                    <a:lnTo>
                      <a:pt x="7" y="17"/>
                    </a:lnTo>
                    <a:lnTo>
                      <a:pt x="16" y="8"/>
                    </a:lnTo>
                    <a:lnTo>
                      <a:pt x="27" y="2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Freeform 18"/>
              <p:cNvSpPr>
                <a:spLocks/>
              </p:cNvSpPr>
              <p:nvPr/>
            </p:nvSpPr>
            <p:spPr bwMode="auto">
              <a:xfrm>
                <a:off x="12950826" y="7635876"/>
                <a:ext cx="566738" cy="354013"/>
              </a:xfrm>
              <a:custGeom>
                <a:avLst/>
                <a:gdLst>
                  <a:gd name="T0" fmla="*/ 44 w 357"/>
                  <a:gd name="T1" fmla="*/ 0 h 223"/>
                  <a:gd name="T2" fmla="*/ 57 w 357"/>
                  <a:gd name="T3" fmla="*/ 4 h 223"/>
                  <a:gd name="T4" fmla="*/ 338 w 357"/>
                  <a:gd name="T5" fmla="*/ 155 h 223"/>
                  <a:gd name="T6" fmla="*/ 350 w 357"/>
                  <a:gd name="T7" fmla="*/ 164 h 223"/>
                  <a:gd name="T8" fmla="*/ 356 w 357"/>
                  <a:gd name="T9" fmla="*/ 174 h 223"/>
                  <a:gd name="T10" fmla="*/ 357 w 357"/>
                  <a:gd name="T11" fmla="*/ 186 h 223"/>
                  <a:gd name="T12" fmla="*/ 353 w 357"/>
                  <a:gd name="T13" fmla="*/ 199 h 223"/>
                  <a:gd name="T14" fmla="*/ 347 w 357"/>
                  <a:gd name="T15" fmla="*/ 208 h 223"/>
                  <a:gd name="T16" fmla="*/ 338 w 357"/>
                  <a:gd name="T17" fmla="*/ 217 h 223"/>
                  <a:gd name="T18" fmla="*/ 327 w 357"/>
                  <a:gd name="T19" fmla="*/ 222 h 223"/>
                  <a:gd name="T20" fmla="*/ 313 w 357"/>
                  <a:gd name="T21" fmla="*/ 223 h 223"/>
                  <a:gd name="T22" fmla="*/ 300 w 357"/>
                  <a:gd name="T23" fmla="*/ 218 h 223"/>
                  <a:gd name="T24" fmla="*/ 19 w 357"/>
                  <a:gd name="T25" fmla="*/ 69 h 223"/>
                  <a:gd name="T26" fmla="*/ 8 w 357"/>
                  <a:gd name="T27" fmla="*/ 60 h 223"/>
                  <a:gd name="T28" fmla="*/ 1 w 357"/>
                  <a:gd name="T29" fmla="*/ 49 h 223"/>
                  <a:gd name="T30" fmla="*/ 0 w 357"/>
                  <a:gd name="T31" fmla="*/ 37 h 223"/>
                  <a:gd name="T32" fmla="*/ 4 w 357"/>
                  <a:gd name="T33" fmla="*/ 25 h 223"/>
                  <a:gd name="T34" fmla="*/ 10 w 357"/>
                  <a:gd name="T35" fmla="*/ 15 h 223"/>
                  <a:gd name="T36" fmla="*/ 19 w 357"/>
                  <a:gd name="T37" fmla="*/ 6 h 223"/>
                  <a:gd name="T38" fmla="*/ 30 w 357"/>
                  <a:gd name="T39" fmla="*/ 1 h 223"/>
                  <a:gd name="T40" fmla="*/ 44 w 357"/>
                  <a:gd name="T41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7" h="223">
                    <a:moveTo>
                      <a:pt x="44" y="0"/>
                    </a:moveTo>
                    <a:lnTo>
                      <a:pt x="57" y="4"/>
                    </a:lnTo>
                    <a:lnTo>
                      <a:pt x="338" y="155"/>
                    </a:lnTo>
                    <a:lnTo>
                      <a:pt x="350" y="164"/>
                    </a:lnTo>
                    <a:lnTo>
                      <a:pt x="356" y="174"/>
                    </a:lnTo>
                    <a:lnTo>
                      <a:pt x="357" y="186"/>
                    </a:lnTo>
                    <a:lnTo>
                      <a:pt x="353" y="199"/>
                    </a:lnTo>
                    <a:lnTo>
                      <a:pt x="347" y="208"/>
                    </a:lnTo>
                    <a:lnTo>
                      <a:pt x="338" y="217"/>
                    </a:lnTo>
                    <a:lnTo>
                      <a:pt x="327" y="222"/>
                    </a:lnTo>
                    <a:lnTo>
                      <a:pt x="313" y="223"/>
                    </a:lnTo>
                    <a:lnTo>
                      <a:pt x="300" y="218"/>
                    </a:lnTo>
                    <a:lnTo>
                      <a:pt x="19" y="69"/>
                    </a:lnTo>
                    <a:lnTo>
                      <a:pt x="8" y="60"/>
                    </a:lnTo>
                    <a:lnTo>
                      <a:pt x="1" y="49"/>
                    </a:lnTo>
                    <a:lnTo>
                      <a:pt x="0" y="37"/>
                    </a:lnTo>
                    <a:lnTo>
                      <a:pt x="4" y="25"/>
                    </a:lnTo>
                    <a:lnTo>
                      <a:pt x="10" y="15"/>
                    </a:lnTo>
                    <a:lnTo>
                      <a:pt x="19" y="6"/>
                    </a:lnTo>
                    <a:lnTo>
                      <a:pt x="30" y="1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Freeform 19"/>
              <p:cNvSpPr>
                <a:spLocks/>
              </p:cNvSpPr>
              <p:nvPr/>
            </p:nvSpPr>
            <p:spPr bwMode="auto">
              <a:xfrm>
                <a:off x="9883776" y="7570788"/>
                <a:ext cx="638175" cy="514350"/>
              </a:xfrm>
              <a:custGeom>
                <a:avLst/>
                <a:gdLst>
                  <a:gd name="T0" fmla="*/ 362 w 402"/>
                  <a:gd name="T1" fmla="*/ 0 h 324"/>
                  <a:gd name="T2" fmla="*/ 374 w 402"/>
                  <a:gd name="T3" fmla="*/ 2 h 324"/>
                  <a:gd name="T4" fmla="*/ 385 w 402"/>
                  <a:gd name="T5" fmla="*/ 9 h 324"/>
                  <a:gd name="T6" fmla="*/ 394 w 402"/>
                  <a:gd name="T7" fmla="*/ 17 h 324"/>
                  <a:gd name="T8" fmla="*/ 400 w 402"/>
                  <a:gd name="T9" fmla="*/ 27 h 324"/>
                  <a:gd name="T10" fmla="*/ 402 w 402"/>
                  <a:gd name="T11" fmla="*/ 38 h 324"/>
                  <a:gd name="T12" fmla="*/ 398 w 402"/>
                  <a:gd name="T13" fmla="*/ 50 h 324"/>
                  <a:gd name="T14" fmla="*/ 388 w 402"/>
                  <a:gd name="T15" fmla="*/ 61 h 324"/>
                  <a:gd name="T16" fmla="*/ 66 w 402"/>
                  <a:gd name="T17" fmla="*/ 316 h 324"/>
                  <a:gd name="T18" fmla="*/ 53 w 402"/>
                  <a:gd name="T19" fmla="*/ 323 h 324"/>
                  <a:gd name="T20" fmla="*/ 40 w 402"/>
                  <a:gd name="T21" fmla="*/ 324 h 324"/>
                  <a:gd name="T22" fmla="*/ 27 w 402"/>
                  <a:gd name="T23" fmla="*/ 322 h 324"/>
                  <a:gd name="T24" fmla="*/ 16 w 402"/>
                  <a:gd name="T25" fmla="*/ 316 h 324"/>
                  <a:gd name="T26" fmla="*/ 7 w 402"/>
                  <a:gd name="T27" fmla="*/ 307 h 324"/>
                  <a:gd name="T28" fmla="*/ 1 w 402"/>
                  <a:gd name="T29" fmla="*/ 297 h 324"/>
                  <a:gd name="T30" fmla="*/ 0 w 402"/>
                  <a:gd name="T31" fmla="*/ 286 h 324"/>
                  <a:gd name="T32" fmla="*/ 3 w 402"/>
                  <a:gd name="T33" fmla="*/ 273 h 324"/>
                  <a:gd name="T34" fmla="*/ 13 w 402"/>
                  <a:gd name="T35" fmla="*/ 263 h 324"/>
                  <a:gd name="T36" fmla="*/ 335 w 402"/>
                  <a:gd name="T37" fmla="*/ 9 h 324"/>
                  <a:gd name="T38" fmla="*/ 348 w 402"/>
                  <a:gd name="T39" fmla="*/ 1 h 324"/>
                  <a:gd name="T40" fmla="*/ 362 w 402"/>
                  <a:gd name="T41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2" h="324">
                    <a:moveTo>
                      <a:pt x="362" y="0"/>
                    </a:moveTo>
                    <a:lnTo>
                      <a:pt x="374" y="2"/>
                    </a:lnTo>
                    <a:lnTo>
                      <a:pt x="385" y="9"/>
                    </a:lnTo>
                    <a:lnTo>
                      <a:pt x="394" y="17"/>
                    </a:lnTo>
                    <a:lnTo>
                      <a:pt x="400" y="27"/>
                    </a:lnTo>
                    <a:lnTo>
                      <a:pt x="402" y="38"/>
                    </a:lnTo>
                    <a:lnTo>
                      <a:pt x="398" y="50"/>
                    </a:lnTo>
                    <a:lnTo>
                      <a:pt x="388" y="61"/>
                    </a:lnTo>
                    <a:lnTo>
                      <a:pt x="66" y="316"/>
                    </a:lnTo>
                    <a:lnTo>
                      <a:pt x="53" y="323"/>
                    </a:lnTo>
                    <a:lnTo>
                      <a:pt x="40" y="324"/>
                    </a:lnTo>
                    <a:lnTo>
                      <a:pt x="27" y="322"/>
                    </a:lnTo>
                    <a:lnTo>
                      <a:pt x="16" y="316"/>
                    </a:lnTo>
                    <a:lnTo>
                      <a:pt x="7" y="307"/>
                    </a:lnTo>
                    <a:lnTo>
                      <a:pt x="1" y="297"/>
                    </a:lnTo>
                    <a:lnTo>
                      <a:pt x="0" y="286"/>
                    </a:lnTo>
                    <a:lnTo>
                      <a:pt x="3" y="273"/>
                    </a:lnTo>
                    <a:lnTo>
                      <a:pt x="13" y="263"/>
                    </a:lnTo>
                    <a:lnTo>
                      <a:pt x="335" y="9"/>
                    </a:lnTo>
                    <a:lnTo>
                      <a:pt x="348" y="1"/>
                    </a:lnTo>
                    <a:lnTo>
                      <a:pt x="362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Freeform 20"/>
              <p:cNvSpPr>
                <a:spLocks/>
              </p:cNvSpPr>
              <p:nvPr/>
            </p:nvSpPr>
            <p:spPr bwMode="auto">
              <a:xfrm>
                <a:off x="9447213" y="6781801"/>
                <a:ext cx="1035050" cy="238125"/>
              </a:xfrm>
              <a:custGeom>
                <a:avLst/>
                <a:gdLst>
                  <a:gd name="T0" fmla="*/ 35 w 652"/>
                  <a:gd name="T1" fmla="*/ 0 h 150"/>
                  <a:gd name="T2" fmla="*/ 617 w 652"/>
                  <a:gd name="T3" fmla="*/ 75 h 150"/>
                  <a:gd name="T4" fmla="*/ 630 w 652"/>
                  <a:gd name="T5" fmla="*/ 79 h 150"/>
                  <a:gd name="T6" fmla="*/ 640 w 652"/>
                  <a:gd name="T7" fmla="*/ 87 h 150"/>
                  <a:gd name="T8" fmla="*/ 648 w 652"/>
                  <a:gd name="T9" fmla="*/ 99 h 150"/>
                  <a:gd name="T10" fmla="*/ 652 w 652"/>
                  <a:gd name="T11" fmla="*/ 111 h 150"/>
                  <a:gd name="T12" fmla="*/ 652 w 652"/>
                  <a:gd name="T13" fmla="*/ 122 h 150"/>
                  <a:gd name="T14" fmla="*/ 648 w 652"/>
                  <a:gd name="T15" fmla="*/ 135 h 150"/>
                  <a:gd name="T16" fmla="*/ 640 w 652"/>
                  <a:gd name="T17" fmla="*/ 143 h 150"/>
                  <a:gd name="T18" fmla="*/ 630 w 652"/>
                  <a:gd name="T19" fmla="*/ 148 h 150"/>
                  <a:gd name="T20" fmla="*/ 617 w 652"/>
                  <a:gd name="T21" fmla="*/ 150 h 150"/>
                  <a:gd name="T22" fmla="*/ 35 w 652"/>
                  <a:gd name="T23" fmla="*/ 75 h 150"/>
                  <a:gd name="T24" fmla="*/ 21 w 652"/>
                  <a:gd name="T25" fmla="*/ 70 h 150"/>
                  <a:gd name="T26" fmla="*/ 11 w 652"/>
                  <a:gd name="T27" fmla="*/ 62 h 150"/>
                  <a:gd name="T28" fmla="*/ 4 w 652"/>
                  <a:gd name="T29" fmla="*/ 51 h 150"/>
                  <a:gd name="T30" fmla="*/ 0 w 652"/>
                  <a:gd name="T31" fmla="*/ 39 h 150"/>
                  <a:gd name="T32" fmla="*/ 0 w 652"/>
                  <a:gd name="T33" fmla="*/ 26 h 150"/>
                  <a:gd name="T34" fmla="*/ 4 w 652"/>
                  <a:gd name="T35" fmla="*/ 15 h 150"/>
                  <a:gd name="T36" fmla="*/ 11 w 652"/>
                  <a:gd name="T37" fmla="*/ 6 h 150"/>
                  <a:gd name="T38" fmla="*/ 21 w 652"/>
                  <a:gd name="T39" fmla="*/ 1 h 150"/>
                  <a:gd name="T40" fmla="*/ 35 w 652"/>
                  <a:gd name="T41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52" h="150">
                    <a:moveTo>
                      <a:pt x="35" y="0"/>
                    </a:moveTo>
                    <a:lnTo>
                      <a:pt x="617" y="75"/>
                    </a:lnTo>
                    <a:lnTo>
                      <a:pt x="630" y="79"/>
                    </a:lnTo>
                    <a:lnTo>
                      <a:pt x="640" y="87"/>
                    </a:lnTo>
                    <a:lnTo>
                      <a:pt x="648" y="99"/>
                    </a:lnTo>
                    <a:lnTo>
                      <a:pt x="652" y="111"/>
                    </a:lnTo>
                    <a:lnTo>
                      <a:pt x="652" y="122"/>
                    </a:lnTo>
                    <a:lnTo>
                      <a:pt x="648" y="135"/>
                    </a:lnTo>
                    <a:lnTo>
                      <a:pt x="640" y="143"/>
                    </a:lnTo>
                    <a:lnTo>
                      <a:pt x="630" y="148"/>
                    </a:lnTo>
                    <a:lnTo>
                      <a:pt x="617" y="150"/>
                    </a:lnTo>
                    <a:lnTo>
                      <a:pt x="35" y="75"/>
                    </a:lnTo>
                    <a:lnTo>
                      <a:pt x="21" y="70"/>
                    </a:lnTo>
                    <a:lnTo>
                      <a:pt x="11" y="62"/>
                    </a:lnTo>
                    <a:lnTo>
                      <a:pt x="4" y="51"/>
                    </a:lnTo>
                    <a:lnTo>
                      <a:pt x="0" y="39"/>
                    </a:lnTo>
                    <a:lnTo>
                      <a:pt x="0" y="26"/>
                    </a:lnTo>
                    <a:lnTo>
                      <a:pt x="4" y="15"/>
                    </a:lnTo>
                    <a:lnTo>
                      <a:pt x="11" y="6"/>
                    </a:lnTo>
                    <a:lnTo>
                      <a:pt x="21" y="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7" name="23 Trapecio"/>
          <p:cNvSpPr/>
          <p:nvPr/>
        </p:nvSpPr>
        <p:spPr>
          <a:xfrm>
            <a:off x="10054268" y="4313202"/>
            <a:ext cx="1153476" cy="774836"/>
          </a:xfrm>
          <a:custGeom>
            <a:avLst/>
            <a:gdLst>
              <a:gd name="connsiteX0" fmla="*/ 2295255 w 2296477"/>
              <a:gd name="connsiteY0" fmla="*/ 1540326 h 1540326"/>
              <a:gd name="connsiteX1" fmla="*/ 0 w 2296477"/>
              <a:gd name="connsiteY1" fmla="*/ 1540326 h 1540326"/>
              <a:gd name="connsiteX2" fmla="*/ 0 w 2296477"/>
              <a:gd name="connsiteY2" fmla="*/ 965739 h 1540326"/>
              <a:gd name="connsiteX3" fmla="*/ 180217 w 2296477"/>
              <a:gd name="connsiteY3" fmla="*/ 965739 h 1540326"/>
              <a:gd name="connsiteX4" fmla="*/ 332157 w 2296477"/>
              <a:gd name="connsiteY4" fmla="*/ 0 h 1540326"/>
              <a:gd name="connsiteX5" fmla="*/ 2296477 w 2296477"/>
              <a:gd name="connsiteY5" fmla="*/ 0 h 1540326"/>
              <a:gd name="connsiteX6" fmla="*/ 2115042 w 2296477"/>
              <a:gd name="connsiteY6" fmla="*/ 965739 h 1540326"/>
              <a:gd name="connsiteX7" fmla="*/ 2295255 w 2296477"/>
              <a:gd name="connsiteY7" fmla="*/ 965739 h 1540326"/>
              <a:gd name="connsiteX8" fmla="*/ 2295255 w 2296477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295255 w 2299192"/>
              <a:gd name="connsiteY7" fmla="*/ 96573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2295255 w 2299192"/>
              <a:gd name="connsiteY0" fmla="*/ 1540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2295255 w 2299192"/>
              <a:gd name="connsiteY8" fmla="*/ 1540326 h 1540326"/>
              <a:gd name="connsiteX0" fmla="*/ 1717405 w 2299192"/>
              <a:gd name="connsiteY0" fmla="*/ 1413326 h 1540326"/>
              <a:gd name="connsiteX1" fmla="*/ 0 w 2299192"/>
              <a:gd name="connsiteY1" fmla="*/ 1540326 h 1540326"/>
              <a:gd name="connsiteX2" fmla="*/ 0 w 2299192"/>
              <a:gd name="connsiteY2" fmla="*/ 965739 h 1540326"/>
              <a:gd name="connsiteX3" fmla="*/ 180217 w 2299192"/>
              <a:gd name="connsiteY3" fmla="*/ 965739 h 1540326"/>
              <a:gd name="connsiteX4" fmla="*/ 332157 w 2299192"/>
              <a:gd name="connsiteY4" fmla="*/ 0 h 1540326"/>
              <a:gd name="connsiteX5" fmla="*/ 2296477 w 2299192"/>
              <a:gd name="connsiteY5" fmla="*/ 0 h 1540326"/>
              <a:gd name="connsiteX6" fmla="*/ 2299192 w 2299192"/>
              <a:gd name="connsiteY6" fmla="*/ 568864 h 1540326"/>
              <a:gd name="connsiteX7" fmla="*/ 2104755 w 2299192"/>
              <a:gd name="connsiteY7" fmla="*/ 578389 h 1540326"/>
              <a:gd name="connsiteX8" fmla="*/ 1717405 w 2299192"/>
              <a:gd name="connsiteY8" fmla="*/ 1413326 h 1540326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04755 w 2299192"/>
              <a:gd name="connsiteY7" fmla="*/ 578389 h 1543501"/>
              <a:gd name="connsiteX8" fmla="*/ 1968230 w 2299192"/>
              <a:gd name="connsiteY8" fmla="*/ 1543501 h 1543501"/>
              <a:gd name="connsiteX0" fmla="*/ 1968230 w 2299192"/>
              <a:gd name="connsiteY0" fmla="*/ 1543501 h 1543501"/>
              <a:gd name="connsiteX1" fmla="*/ 0 w 2299192"/>
              <a:gd name="connsiteY1" fmla="*/ 1540326 h 1543501"/>
              <a:gd name="connsiteX2" fmla="*/ 0 w 2299192"/>
              <a:gd name="connsiteY2" fmla="*/ 965739 h 1543501"/>
              <a:gd name="connsiteX3" fmla="*/ 180217 w 2299192"/>
              <a:gd name="connsiteY3" fmla="*/ 965739 h 1543501"/>
              <a:gd name="connsiteX4" fmla="*/ 332157 w 2299192"/>
              <a:gd name="connsiteY4" fmla="*/ 0 h 1543501"/>
              <a:gd name="connsiteX5" fmla="*/ 2296477 w 2299192"/>
              <a:gd name="connsiteY5" fmla="*/ 0 h 1543501"/>
              <a:gd name="connsiteX6" fmla="*/ 2299192 w 2299192"/>
              <a:gd name="connsiteY6" fmla="*/ 568864 h 1543501"/>
              <a:gd name="connsiteX7" fmla="*/ 2117455 w 2299192"/>
              <a:gd name="connsiteY7" fmla="*/ 572039 h 1543501"/>
              <a:gd name="connsiteX8" fmla="*/ 1968230 w 2299192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2842 w 2296477"/>
              <a:gd name="connsiteY6" fmla="*/ 56886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89667 w 2296477"/>
              <a:gd name="connsiteY6" fmla="*/ 578389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8230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8230 w 2296477"/>
              <a:gd name="connsiteY8" fmla="*/ 1543501 h 1543501"/>
              <a:gd name="connsiteX0" fmla="*/ 1965055 w 2296477"/>
              <a:gd name="connsiteY0" fmla="*/ 1543501 h 1543501"/>
              <a:gd name="connsiteX1" fmla="*/ 0 w 2296477"/>
              <a:gd name="connsiteY1" fmla="*/ 1540326 h 1543501"/>
              <a:gd name="connsiteX2" fmla="*/ 0 w 2296477"/>
              <a:gd name="connsiteY2" fmla="*/ 965739 h 1543501"/>
              <a:gd name="connsiteX3" fmla="*/ 180217 w 2296477"/>
              <a:gd name="connsiteY3" fmla="*/ 965739 h 1543501"/>
              <a:gd name="connsiteX4" fmla="*/ 332157 w 2296477"/>
              <a:gd name="connsiteY4" fmla="*/ 0 h 1543501"/>
              <a:gd name="connsiteX5" fmla="*/ 2296477 w 2296477"/>
              <a:gd name="connsiteY5" fmla="*/ 0 h 1543501"/>
              <a:gd name="connsiteX6" fmla="*/ 2296017 w 2296477"/>
              <a:gd name="connsiteY6" fmla="*/ 575214 h 1543501"/>
              <a:gd name="connsiteX7" fmla="*/ 2117455 w 2296477"/>
              <a:gd name="connsiteY7" fmla="*/ 572039 h 1543501"/>
              <a:gd name="connsiteX8" fmla="*/ 1965055 w 2296477"/>
              <a:gd name="connsiteY8" fmla="*/ 1543501 h 1543501"/>
              <a:gd name="connsiteX0" fmla="*/ 1965055 w 2296477"/>
              <a:gd name="connsiteY0" fmla="*/ 1549851 h 1549851"/>
              <a:gd name="connsiteX1" fmla="*/ 0 w 2296477"/>
              <a:gd name="connsiteY1" fmla="*/ 1546676 h 1549851"/>
              <a:gd name="connsiteX2" fmla="*/ 0 w 2296477"/>
              <a:gd name="connsiteY2" fmla="*/ 972089 h 1549851"/>
              <a:gd name="connsiteX3" fmla="*/ 180217 w 2296477"/>
              <a:gd name="connsiteY3" fmla="*/ 972089 h 1549851"/>
              <a:gd name="connsiteX4" fmla="*/ 5132 w 2296477"/>
              <a:gd name="connsiteY4" fmla="*/ 0 h 1549851"/>
              <a:gd name="connsiteX5" fmla="*/ 2296477 w 2296477"/>
              <a:gd name="connsiteY5" fmla="*/ 6350 h 1549851"/>
              <a:gd name="connsiteX6" fmla="*/ 2296017 w 2296477"/>
              <a:gd name="connsiteY6" fmla="*/ 581564 h 1549851"/>
              <a:gd name="connsiteX7" fmla="*/ 2117455 w 2296477"/>
              <a:gd name="connsiteY7" fmla="*/ 578389 h 1549851"/>
              <a:gd name="connsiteX8" fmla="*/ 1965055 w 2296477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7108 w 2303585"/>
              <a:gd name="connsiteY2" fmla="*/ 972089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7108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30958 w 2303585"/>
              <a:gd name="connsiteY1" fmla="*/ 1530801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72163 w 2303585"/>
              <a:gd name="connsiteY0" fmla="*/ 1549851 h 1549851"/>
              <a:gd name="connsiteX1" fmla="*/ 340483 w 2303585"/>
              <a:gd name="connsiteY1" fmla="*/ 1546676 h 1549851"/>
              <a:gd name="connsiteX2" fmla="*/ 184908 w 2303585"/>
              <a:gd name="connsiteY2" fmla="*/ 581564 h 1549851"/>
              <a:gd name="connsiteX3" fmla="*/ 0 w 2303585"/>
              <a:gd name="connsiteY3" fmla="*/ 587914 h 1549851"/>
              <a:gd name="connsiteX4" fmla="*/ 12240 w 2303585"/>
              <a:gd name="connsiteY4" fmla="*/ 0 h 1549851"/>
              <a:gd name="connsiteX5" fmla="*/ 2303585 w 2303585"/>
              <a:gd name="connsiteY5" fmla="*/ 6350 h 1549851"/>
              <a:gd name="connsiteX6" fmla="*/ 2303125 w 2303585"/>
              <a:gd name="connsiteY6" fmla="*/ 581564 h 1549851"/>
              <a:gd name="connsiteX7" fmla="*/ 2124563 w 2303585"/>
              <a:gd name="connsiteY7" fmla="*/ 578389 h 1549851"/>
              <a:gd name="connsiteX8" fmla="*/ 1972163 w 2303585"/>
              <a:gd name="connsiteY8" fmla="*/ 1549851 h 1549851"/>
              <a:gd name="connsiteX0" fmla="*/ 1959923 w 2291345"/>
              <a:gd name="connsiteY0" fmla="*/ 1549851 h 1549851"/>
              <a:gd name="connsiteX1" fmla="*/ 328243 w 2291345"/>
              <a:gd name="connsiteY1" fmla="*/ 1546676 h 1549851"/>
              <a:gd name="connsiteX2" fmla="*/ 172668 w 2291345"/>
              <a:gd name="connsiteY2" fmla="*/ 581564 h 1549851"/>
              <a:gd name="connsiteX3" fmla="*/ 3635 w 2291345"/>
              <a:gd name="connsiteY3" fmla="*/ 578389 h 1549851"/>
              <a:gd name="connsiteX4" fmla="*/ 0 w 2291345"/>
              <a:gd name="connsiteY4" fmla="*/ 0 h 1549851"/>
              <a:gd name="connsiteX5" fmla="*/ 2291345 w 2291345"/>
              <a:gd name="connsiteY5" fmla="*/ 6350 h 1549851"/>
              <a:gd name="connsiteX6" fmla="*/ 2290885 w 2291345"/>
              <a:gd name="connsiteY6" fmla="*/ 581564 h 1549851"/>
              <a:gd name="connsiteX7" fmla="*/ 2112323 w 2291345"/>
              <a:gd name="connsiteY7" fmla="*/ 578389 h 1549851"/>
              <a:gd name="connsiteX8" fmla="*/ 1959923 w 2291345"/>
              <a:gd name="connsiteY8" fmla="*/ 1549851 h 1549851"/>
              <a:gd name="connsiteX0" fmla="*/ 1965934 w 2297356"/>
              <a:gd name="connsiteY0" fmla="*/ 1549851 h 1549851"/>
              <a:gd name="connsiteX1" fmla="*/ 334254 w 2297356"/>
              <a:gd name="connsiteY1" fmla="*/ 1546676 h 1549851"/>
              <a:gd name="connsiteX2" fmla="*/ 178679 w 2297356"/>
              <a:gd name="connsiteY2" fmla="*/ 581564 h 1549851"/>
              <a:gd name="connsiteX3" fmla="*/ 121 w 2297356"/>
              <a:gd name="connsiteY3" fmla="*/ 581564 h 1549851"/>
              <a:gd name="connsiteX4" fmla="*/ 6011 w 2297356"/>
              <a:gd name="connsiteY4" fmla="*/ 0 h 1549851"/>
              <a:gd name="connsiteX5" fmla="*/ 2297356 w 2297356"/>
              <a:gd name="connsiteY5" fmla="*/ 6350 h 1549851"/>
              <a:gd name="connsiteX6" fmla="*/ 2296896 w 2297356"/>
              <a:gd name="connsiteY6" fmla="*/ 581564 h 1549851"/>
              <a:gd name="connsiteX7" fmla="*/ 2118334 w 2297356"/>
              <a:gd name="connsiteY7" fmla="*/ 578389 h 1549851"/>
              <a:gd name="connsiteX8" fmla="*/ 1965934 w 2297356"/>
              <a:gd name="connsiteY8" fmla="*/ 1549851 h 1549851"/>
              <a:gd name="connsiteX0" fmla="*/ 1969448 w 2300870"/>
              <a:gd name="connsiteY0" fmla="*/ 1549851 h 1549851"/>
              <a:gd name="connsiteX1" fmla="*/ 337768 w 2300870"/>
              <a:gd name="connsiteY1" fmla="*/ 1546676 h 1549851"/>
              <a:gd name="connsiteX2" fmla="*/ 182193 w 2300870"/>
              <a:gd name="connsiteY2" fmla="*/ 581564 h 1549851"/>
              <a:gd name="connsiteX3" fmla="*/ 3635 w 2300870"/>
              <a:gd name="connsiteY3" fmla="*/ 581564 h 1549851"/>
              <a:gd name="connsiteX4" fmla="*/ 0 w 2300870"/>
              <a:gd name="connsiteY4" fmla="*/ 0 h 1549851"/>
              <a:gd name="connsiteX5" fmla="*/ 2300870 w 2300870"/>
              <a:gd name="connsiteY5" fmla="*/ 6350 h 1549851"/>
              <a:gd name="connsiteX6" fmla="*/ 2300410 w 2300870"/>
              <a:gd name="connsiteY6" fmla="*/ 581564 h 1549851"/>
              <a:gd name="connsiteX7" fmla="*/ 2121848 w 2300870"/>
              <a:gd name="connsiteY7" fmla="*/ 578389 h 1549851"/>
              <a:gd name="connsiteX8" fmla="*/ 1969448 w 230087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21848 w 2307220"/>
              <a:gd name="connsiteY7" fmla="*/ 578389 h 1549851"/>
              <a:gd name="connsiteX8" fmla="*/ 1969448 w 2307220"/>
              <a:gd name="connsiteY8" fmla="*/ 1549851 h 1549851"/>
              <a:gd name="connsiteX0" fmla="*/ 1969448 w 2307220"/>
              <a:gd name="connsiteY0" fmla="*/ 1549851 h 1549851"/>
              <a:gd name="connsiteX1" fmla="*/ 337768 w 2307220"/>
              <a:gd name="connsiteY1" fmla="*/ 1546676 h 1549851"/>
              <a:gd name="connsiteX2" fmla="*/ 182193 w 2307220"/>
              <a:gd name="connsiteY2" fmla="*/ 581564 h 1549851"/>
              <a:gd name="connsiteX3" fmla="*/ 3635 w 2307220"/>
              <a:gd name="connsiteY3" fmla="*/ 581564 h 1549851"/>
              <a:gd name="connsiteX4" fmla="*/ 0 w 2307220"/>
              <a:gd name="connsiteY4" fmla="*/ 0 h 1549851"/>
              <a:gd name="connsiteX5" fmla="*/ 2307220 w 2307220"/>
              <a:gd name="connsiteY5" fmla="*/ 0 h 1549851"/>
              <a:gd name="connsiteX6" fmla="*/ 2300410 w 2307220"/>
              <a:gd name="connsiteY6" fmla="*/ 581564 h 1549851"/>
              <a:gd name="connsiteX7" fmla="*/ 2118673 w 2307220"/>
              <a:gd name="connsiteY7" fmla="*/ 581564 h 1549851"/>
              <a:gd name="connsiteX8" fmla="*/ 1969448 w 2307220"/>
              <a:gd name="connsiteY8" fmla="*/ 1549851 h 1549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7220" h="1549851">
                <a:moveTo>
                  <a:pt x="1969448" y="1549851"/>
                </a:moveTo>
                <a:lnTo>
                  <a:pt x="337768" y="1546676"/>
                </a:lnTo>
                <a:lnTo>
                  <a:pt x="182193" y="581564"/>
                </a:lnTo>
                <a:lnTo>
                  <a:pt x="3635" y="581564"/>
                </a:lnTo>
                <a:cubicBezTo>
                  <a:pt x="2423" y="388768"/>
                  <a:pt x="1212" y="192796"/>
                  <a:pt x="0" y="0"/>
                </a:cubicBezTo>
                <a:lnTo>
                  <a:pt x="2307220" y="0"/>
                </a:lnTo>
                <a:cubicBezTo>
                  <a:pt x="2306008" y="192796"/>
                  <a:pt x="2301622" y="388768"/>
                  <a:pt x="2300410" y="581564"/>
                </a:cubicBezTo>
                <a:lnTo>
                  <a:pt x="2118673" y="581564"/>
                </a:lnTo>
                <a:lnTo>
                  <a:pt x="1969448" y="1549851"/>
                </a:lnTo>
                <a:close/>
              </a:path>
            </a:pathLst>
          </a:custGeom>
          <a:noFill/>
          <a:ln w="57150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rtlCol="0" anchor="ctr"/>
          <a:lstStyle/>
          <a:p>
            <a:pPr algn="ctr">
              <a:lnSpc>
                <a:spcPct val="120000"/>
              </a:lnSpc>
            </a:pPr>
            <a:r>
              <a:rPr lang="es-MX" sz="1600" b="1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100%</a:t>
            </a:r>
            <a:endParaRPr lang="es-SV" sz="1600" b="1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58" name="105 Grupo"/>
          <p:cNvGrpSpPr/>
          <p:nvPr/>
        </p:nvGrpSpPr>
        <p:grpSpPr>
          <a:xfrm>
            <a:off x="9968565" y="2392057"/>
            <a:ext cx="1324883" cy="1921145"/>
            <a:chOff x="15352141" y="5250390"/>
            <a:chExt cx="2650073" cy="3842734"/>
          </a:xfrm>
        </p:grpSpPr>
        <p:sp>
          <p:nvSpPr>
            <p:cNvPr id="59" name="47 Rectángulo redondeado"/>
            <p:cNvSpPr>
              <a:spLocks noChangeAspect="1"/>
            </p:cNvSpPr>
            <p:nvPr/>
          </p:nvSpPr>
          <p:spPr>
            <a:xfrm>
              <a:off x="16185674" y="5809550"/>
              <a:ext cx="978966" cy="1162575"/>
            </a:xfrm>
            <a:custGeom>
              <a:avLst/>
              <a:gdLst/>
              <a:ahLst/>
              <a:cxnLst/>
              <a:rect l="l" t="t" r="r" b="b"/>
              <a:pathLst>
                <a:path w="2777262" h="3298153">
                  <a:moveTo>
                    <a:pt x="1388631" y="0"/>
                  </a:moveTo>
                  <a:cubicBezTo>
                    <a:pt x="2155551" y="0"/>
                    <a:pt x="2777262" y="658860"/>
                    <a:pt x="2777262" y="1471604"/>
                  </a:cubicBezTo>
                  <a:cubicBezTo>
                    <a:pt x="2777262" y="2008515"/>
                    <a:pt x="2505939" y="2478270"/>
                    <a:pt x="2099784" y="2733886"/>
                  </a:cubicBezTo>
                  <a:lnTo>
                    <a:pt x="2099784" y="3119913"/>
                  </a:lnTo>
                  <a:cubicBezTo>
                    <a:pt x="2099784" y="3218352"/>
                    <a:pt x="2019983" y="3298153"/>
                    <a:pt x="1921544" y="3298153"/>
                  </a:cubicBezTo>
                  <a:lnTo>
                    <a:pt x="924971" y="3298153"/>
                  </a:lnTo>
                  <a:cubicBezTo>
                    <a:pt x="826532" y="3298153"/>
                    <a:pt x="746731" y="3218352"/>
                    <a:pt x="746731" y="3119913"/>
                  </a:cubicBezTo>
                  <a:lnTo>
                    <a:pt x="746731" y="2775806"/>
                  </a:lnTo>
                  <a:cubicBezTo>
                    <a:pt x="302725" y="2530938"/>
                    <a:pt x="0" y="2038735"/>
                    <a:pt x="0" y="1471604"/>
                  </a:cubicBezTo>
                  <a:cubicBezTo>
                    <a:pt x="0" y="658860"/>
                    <a:pt x="621711" y="0"/>
                    <a:pt x="1388631" y="0"/>
                  </a:cubicBezTo>
                  <a:close/>
                </a:path>
              </a:pathLst>
            </a:custGeom>
            <a:solidFill>
              <a:srgbClr val="FFD9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bg1"/>
                </a:solidFill>
              </a:endParaRPr>
            </a:p>
          </p:txBody>
        </p:sp>
        <p:sp>
          <p:nvSpPr>
            <p:cNvPr id="60" name="Freeform 34"/>
            <p:cNvSpPr>
              <a:spLocks noChangeAspect="1"/>
            </p:cNvSpPr>
            <p:nvPr/>
          </p:nvSpPr>
          <p:spPr bwMode="auto">
            <a:xfrm rot="3106406">
              <a:off x="16775795" y="7599341"/>
              <a:ext cx="346074" cy="482360"/>
            </a:xfrm>
            <a:custGeom>
              <a:avLst/>
              <a:gdLst>
                <a:gd name="T0" fmla="*/ 2318 w 2711"/>
                <a:gd name="T1" fmla="*/ 24 h 3779"/>
                <a:gd name="T2" fmla="*/ 2379 w 2711"/>
                <a:gd name="T3" fmla="*/ 124 h 3779"/>
                <a:gd name="T4" fmla="*/ 2466 w 2711"/>
                <a:gd name="T5" fmla="*/ 297 h 3779"/>
                <a:gd name="T6" fmla="*/ 2561 w 2711"/>
                <a:gd name="T7" fmla="*/ 533 h 3779"/>
                <a:gd name="T8" fmla="*/ 2646 w 2711"/>
                <a:gd name="T9" fmla="*/ 824 h 3779"/>
                <a:gd name="T10" fmla="*/ 2701 w 2711"/>
                <a:gd name="T11" fmla="*/ 1162 h 3779"/>
                <a:gd name="T12" fmla="*/ 2707 w 2711"/>
                <a:gd name="T13" fmla="*/ 1539 h 3779"/>
                <a:gd name="T14" fmla="*/ 2672 w 2711"/>
                <a:gd name="T15" fmla="*/ 1808 h 3779"/>
                <a:gd name="T16" fmla="*/ 2626 w 2711"/>
                <a:gd name="T17" fmla="*/ 1973 h 3779"/>
                <a:gd name="T18" fmla="*/ 2548 w 2711"/>
                <a:gd name="T19" fmla="*/ 2166 h 3779"/>
                <a:gd name="T20" fmla="*/ 2438 w 2711"/>
                <a:gd name="T21" fmla="*/ 2374 h 3779"/>
                <a:gd name="T22" fmla="*/ 2289 w 2711"/>
                <a:gd name="T23" fmla="*/ 2583 h 3779"/>
                <a:gd name="T24" fmla="*/ 2099 w 2711"/>
                <a:gd name="T25" fmla="*/ 2780 h 3779"/>
                <a:gd name="T26" fmla="*/ 1865 w 2711"/>
                <a:gd name="T27" fmla="*/ 2953 h 3779"/>
                <a:gd name="T28" fmla="*/ 1584 w 2711"/>
                <a:gd name="T29" fmla="*/ 3089 h 3779"/>
                <a:gd name="T30" fmla="*/ 1250 w 2711"/>
                <a:gd name="T31" fmla="*/ 3174 h 3779"/>
                <a:gd name="T32" fmla="*/ 862 w 2711"/>
                <a:gd name="T33" fmla="*/ 3196 h 3779"/>
                <a:gd name="T34" fmla="*/ 571 w 2711"/>
                <a:gd name="T35" fmla="*/ 3318 h 3779"/>
                <a:gd name="T36" fmla="*/ 475 w 2711"/>
                <a:gd name="T37" fmla="*/ 3615 h 3779"/>
                <a:gd name="T38" fmla="*/ 399 w 2711"/>
                <a:gd name="T39" fmla="*/ 3713 h 3779"/>
                <a:gd name="T40" fmla="*/ 302 w 2711"/>
                <a:gd name="T41" fmla="*/ 3748 h 3779"/>
                <a:gd name="T42" fmla="*/ 233 w 2711"/>
                <a:gd name="T43" fmla="*/ 3775 h 3779"/>
                <a:gd name="T44" fmla="*/ 254 w 2711"/>
                <a:gd name="T45" fmla="*/ 3615 h 3779"/>
                <a:gd name="T46" fmla="*/ 347 w 2711"/>
                <a:gd name="T47" fmla="*/ 3300 h 3779"/>
                <a:gd name="T48" fmla="*/ 475 w 2711"/>
                <a:gd name="T49" fmla="*/ 3028 h 3779"/>
                <a:gd name="T50" fmla="*/ 638 w 2711"/>
                <a:gd name="T51" fmla="*/ 2824 h 3779"/>
                <a:gd name="T52" fmla="*/ 972 w 2711"/>
                <a:gd name="T53" fmla="*/ 2556 h 3779"/>
                <a:gd name="T54" fmla="*/ 1289 w 2711"/>
                <a:gd name="T55" fmla="*/ 2222 h 3779"/>
                <a:gd name="T56" fmla="*/ 1541 w 2711"/>
                <a:gd name="T57" fmla="*/ 1881 h 3779"/>
                <a:gd name="T58" fmla="*/ 1730 w 2711"/>
                <a:gd name="T59" fmla="*/ 1553 h 3779"/>
                <a:gd name="T60" fmla="*/ 1867 w 2711"/>
                <a:gd name="T61" fmla="*/ 1261 h 3779"/>
                <a:gd name="T62" fmla="*/ 1955 w 2711"/>
                <a:gd name="T63" fmla="*/ 1025 h 3779"/>
                <a:gd name="T64" fmla="*/ 2003 w 2711"/>
                <a:gd name="T65" fmla="*/ 868 h 3779"/>
                <a:gd name="T66" fmla="*/ 2018 w 2711"/>
                <a:gd name="T67" fmla="*/ 811 h 3779"/>
                <a:gd name="T68" fmla="*/ 2002 w 2711"/>
                <a:gd name="T69" fmla="*/ 866 h 3779"/>
                <a:gd name="T70" fmla="*/ 1947 w 2711"/>
                <a:gd name="T71" fmla="*/ 1018 h 3779"/>
                <a:gd name="T72" fmla="*/ 1842 w 2711"/>
                <a:gd name="T73" fmla="*/ 1250 h 3779"/>
                <a:gd name="T74" fmla="*/ 1676 w 2711"/>
                <a:gd name="T75" fmla="*/ 1543 h 3779"/>
                <a:gd name="T76" fmla="*/ 1437 w 2711"/>
                <a:gd name="T77" fmla="*/ 1880 h 3779"/>
                <a:gd name="T78" fmla="*/ 1115 w 2711"/>
                <a:gd name="T79" fmla="*/ 2242 h 3779"/>
                <a:gd name="T80" fmla="*/ 698 w 2711"/>
                <a:gd name="T81" fmla="*/ 2612 h 3779"/>
                <a:gd name="T82" fmla="*/ 477 w 2711"/>
                <a:gd name="T83" fmla="*/ 2790 h 3779"/>
                <a:gd name="T84" fmla="*/ 365 w 2711"/>
                <a:gd name="T85" fmla="*/ 2916 h 3779"/>
                <a:gd name="T86" fmla="*/ 287 w 2711"/>
                <a:gd name="T87" fmla="*/ 3024 h 3779"/>
                <a:gd name="T88" fmla="*/ 250 w 2711"/>
                <a:gd name="T89" fmla="*/ 3082 h 3779"/>
                <a:gd name="T90" fmla="*/ 235 w 2711"/>
                <a:gd name="T91" fmla="*/ 3068 h 3779"/>
                <a:gd name="T92" fmla="*/ 194 w 2711"/>
                <a:gd name="T93" fmla="*/ 3001 h 3779"/>
                <a:gd name="T94" fmla="*/ 141 w 2711"/>
                <a:gd name="T95" fmla="*/ 2886 h 3779"/>
                <a:gd name="T96" fmla="*/ 82 w 2711"/>
                <a:gd name="T97" fmla="*/ 2731 h 3779"/>
                <a:gd name="T98" fmla="*/ 34 w 2711"/>
                <a:gd name="T99" fmla="*/ 2542 h 3779"/>
                <a:gd name="T100" fmla="*/ 4 w 2711"/>
                <a:gd name="T101" fmla="*/ 2327 h 3779"/>
                <a:gd name="T102" fmla="*/ 6 w 2711"/>
                <a:gd name="T103" fmla="*/ 2090 h 3779"/>
                <a:gd name="T104" fmla="*/ 48 w 2711"/>
                <a:gd name="T105" fmla="*/ 1838 h 3779"/>
                <a:gd name="T106" fmla="*/ 143 w 2711"/>
                <a:gd name="T107" fmla="*/ 1578 h 3779"/>
                <a:gd name="T108" fmla="*/ 301 w 2711"/>
                <a:gd name="T109" fmla="*/ 1316 h 3779"/>
                <a:gd name="T110" fmla="*/ 535 w 2711"/>
                <a:gd name="T111" fmla="*/ 1059 h 3779"/>
                <a:gd name="T112" fmla="*/ 855 w 2711"/>
                <a:gd name="T113" fmla="*/ 811 h 3779"/>
                <a:gd name="T114" fmla="*/ 1272 w 2711"/>
                <a:gd name="T115" fmla="*/ 582 h 3779"/>
                <a:gd name="T116" fmla="*/ 1705 w 2711"/>
                <a:gd name="T117" fmla="*/ 404 h 3779"/>
                <a:gd name="T118" fmla="*/ 1898 w 2711"/>
                <a:gd name="T119" fmla="*/ 306 h 3779"/>
                <a:gd name="T120" fmla="*/ 2068 w 2711"/>
                <a:gd name="T121" fmla="*/ 194 h 3779"/>
                <a:gd name="T122" fmla="*/ 2199 w 2711"/>
                <a:gd name="T123" fmla="*/ 91 h 3779"/>
                <a:gd name="T124" fmla="*/ 2282 w 2711"/>
                <a:gd name="T125" fmla="*/ 20 h 3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11" h="3779">
                  <a:moveTo>
                    <a:pt x="2302" y="0"/>
                  </a:moveTo>
                  <a:lnTo>
                    <a:pt x="2304" y="3"/>
                  </a:lnTo>
                  <a:lnTo>
                    <a:pt x="2309" y="11"/>
                  </a:lnTo>
                  <a:lnTo>
                    <a:pt x="2318" y="24"/>
                  </a:lnTo>
                  <a:lnTo>
                    <a:pt x="2330" y="42"/>
                  </a:lnTo>
                  <a:lnTo>
                    <a:pt x="2344" y="65"/>
                  </a:lnTo>
                  <a:lnTo>
                    <a:pt x="2360" y="93"/>
                  </a:lnTo>
                  <a:lnTo>
                    <a:pt x="2379" y="124"/>
                  </a:lnTo>
                  <a:lnTo>
                    <a:pt x="2398" y="162"/>
                  </a:lnTo>
                  <a:lnTo>
                    <a:pt x="2419" y="202"/>
                  </a:lnTo>
                  <a:lnTo>
                    <a:pt x="2443" y="248"/>
                  </a:lnTo>
                  <a:lnTo>
                    <a:pt x="2466" y="297"/>
                  </a:lnTo>
                  <a:lnTo>
                    <a:pt x="2490" y="350"/>
                  </a:lnTo>
                  <a:lnTo>
                    <a:pt x="2514" y="407"/>
                  </a:lnTo>
                  <a:lnTo>
                    <a:pt x="2538" y="469"/>
                  </a:lnTo>
                  <a:lnTo>
                    <a:pt x="2561" y="533"/>
                  </a:lnTo>
                  <a:lnTo>
                    <a:pt x="2585" y="600"/>
                  </a:lnTo>
                  <a:lnTo>
                    <a:pt x="2607" y="671"/>
                  </a:lnTo>
                  <a:lnTo>
                    <a:pt x="2628" y="746"/>
                  </a:lnTo>
                  <a:lnTo>
                    <a:pt x="2646" y="824"/>
                  </a:lnTo>
                  <a:lnTo>
                    <a:pt x="2664" y="904"/>
                  </a:lnTo>
                  <a:lnTo>
                    <a:pt x="2679" y="988"/>
                  </a:lnTo>
                  <a:lnTo>
                    <a:pt x="2692" y="1074"/>
                  </a:lnTo>
                  <a:lnTo>
                    <a:pt x="2701" y="1162"/>
                  </a:lnTo>
                  <a:lnTo>
                    <a:pt x="2708" y="1253"/>
                  </a:lnTo>
                  <a:lnTo>
                    <a:pt x="2711" y="1346"/>
                  </a:lnTo>
                  <a:lnTo>
                    <a:pt x="2711" y="1442"/>
                  </a:lnTo>
                  <a:lnTo>
                    <a:pt x="2707" y="1539"/>
                  </a:lnTo>
                  <a:lnTo>
                    <a:pt x="2699" y="1639"/>
                  </a:lnTo>
                  <a:lnTo>
                    <a:pt x="2685" y="1741"/>
                  </a:lnTo>
                  <a:lnTo>
                    <a:pt x="2680" y="1773"/>
                  </a:lnTo>
                  <a:lnTo>
                    <a:pt x="2672" y="1808"/>
                  </a:lnTo>
                  <a:lnTo>
                    <a:pt x="2664" y="1846"/>
                  </a:lnTo>
                  <a:lnTo>
                    <a:pt x="2653" y="1887"/>
                  </a:lnTo>
                  <a:lnTo>
                    <a:pt x="2640" y="1929"/>
                  </a:lnTo>
                  <a:lnTo>
                    <a:pt x="2626" y="1973"/>
                  </a:lnTo>
                  <a:lnTo>
                    <a:pt x="2610" y="2020"/>
                  </a:lnTo>
                  <a:lnTo>
                    <a:pt x="2592" y="2068"/>
                  </a:lnTo>
                  <a:lnTo>
                    <a:pt x="2572" y="2116"/>
                  </a:lnTo>
                  <a:lnTo>
                    <a:pt x="2548" y="2166"/>
                  </a:lnTo>
                  <a:lnTo>
                    <a:pt x="2524" y="2218"/>
                  </a:lnTo>
                  <a:lnTo>
                    <a:pt x="2498" y="2269"/>
                  </a:lnTo>
                  <a:lnTo>
                    <a:pt x="2469" y="2321"/>
                  </a:lnTo>
                  <a:lnTo>
                    <a:pt x="2438" y="2374"/>
                  </a:lnTo>
                  <a:lnTo>
                    <a:pt x="2404" y="2426"/>
                  </a:lnTo>
                  <a:lnTo>
                    <a:pt x="2368" y="2478"/>
                  </a:lnTo>
                  <a:lnTo>
                    <a:pt x="2330" y="2531"/>
                  </a:lnTo>
                  <a:lnTo>
                    <a:pt x="2289" y="2583"/>
                  </a:lnTo>
                  <a:lnTo>
                    <a:pt x="2246" y="2633"/>
                  </a:lnTo>
                  <a:lnTo>
                    <a:pt x="2199" y="2683"/>
                  </a:lnTo>
                  <a:lnTo>
                    <a:pt x="2150" y="2732"/>
                  </a:lnTo>
                  <a:lnTo>
                    <a:pt x="2099" y="2780"/>
                  </a:lnTo>
                  <a:lnTo>
                    <a:pt x="2046" y="2826"/>
                  </a:lnTo>
                  <a:lnTo>
                    <a:pt x="1989" y="2870"/>
                  </a:lnTo>
                  <a:lnTo>
                    <a:pt x="1928" y="2912"/>
                  </a:lnTo>
                  <a:lnTo>
                    <a:pt x="1865" y="2953"/>
                  </a:lnTo>
                  <a:lnTo>
                    <a:pt x="1799" y="2992"/>
                  </a:lnTo>
                  <a:lnTo>
                    <a:pt x="1730" y="3026"/>
                  </a:lnTo>
                  <a:lnTo>
                    <a:pt x="1658" y="3059"/>
                  </a:lnTo>
                  <a:lnTo>
                    <a:pt x="1584" y="3089"/>
                  </a:lnTo>
                  <a:lnTo>
                    <a:pt x="1505" y="3116"/>
                  </a:lnTo>
                  <a:lnTo>
                    <a:pt x="1423" y="3138"/>
                  </a:lnTo>
                  <a:lnTo>
                    <a:pt x="1338" y="3158"/>
                  </a:lnTo>
                  <a:lnTo>
                    <a:pt x="1250" y="3174"/>
                  </a:lnTo>
                  <a:lnTo>
                    <a:pt x="1158" y="3187"/>
                  </a:lnTo>
                  <a:lnTo>
                    <a:pt x="1062" y="3194"/>
                  </a:lnTo>
                  <a:lnTo>
                    <a:pt x="965" y="3197"/>
                  </a:lnTo>
                  <a:lnTo>
                    <a:pt x="862" y="3196"/>
                  </a:lnTo>
                  <a:lnTo>
                    <a:pt x="755" y="3190"/>
                  </a:lnTo>
                  <a:lnTo>
                    <a:pt x="646" y="3180"/>
                  </a:lnTo>
                  <a:lnTo>
                    <a:pt x="606" y="3249"/>
                  </a:lnTo>
                  <a:lnTo>
                    <a:pt x="571" y="3318"/>
                  </a:lnTo>
                  <a:lnTo>
                    <a:pt x="540" y="3391"/>
                  </a:lnTo>
                  <a:lnTo>
                    <a:pt x="514" y="3464"/>
                  </a:lnTo>
                  <a:lnTo>
                    <a:pt x="492" y="3540"/>
                  </a:lnTo>
                  <a:lnTo>
                    <a:pt x="475" y="3615"/>
                  </a:lnTo>
                  <a:lnTo>
                    <a:pt x="461" y="3693"/>
                  </a:lnTo>
                  <a:lnTo>
                    <a:pt x="442" y="3699"/>
                  </a:lnTo>
                  <a:lnTo>
                    <a:pt x="422" y="3705"/>
                  </a:lnTo>
                  <a:lnTo>
                    <a:pt x="399" y="3713"/>
                  </a:lnTo>
                  <a:lnTo>
                    <a:pt x="375" y="3721"/>
                  </a:lnTo>
                  <a:lnTo>
                    <a:pt x="350" y="3729"/>
                  </a:lnTo>
                  <a:lnTo>
                    <a:pt x="327" y="3739"/>
                  </a:lnTo>
                  <a:lnTo>
                    <a:pt x="302" y="3748"/>
                  </a:lnTo>
                  <a:lnTo>
                    <a:pt x="281" y="3756"/>
                  </a:lnTo>
                  <a:lnTo>
                    <a:pt x="262" y="3763"/>
                  </a:lnTo>
                  <a:lnTo>
                    <a:pt x="245" y="3770"/>
                  </a:lnTo>
                  <a:lnTo>
                    <a:pt x="233" y="3775"/>
                  </a:lnTo>
                  <a:lnTo>
                    <a:pt x="224" y="3778"/>
                  </a:lnTo>
                  <a:lnTo>
                    <a:pt x="222" y="3779"/>
                  </a:lnTo>
                  <a:lnTo>
                    <a:pt x="237" y="3697"/>
                  </a:lnTo>
                  <a:lnTo>
                    <a:pt x="254" y="3615"/>
                  </a:lnTo>
                  <a:lnTo>
                    <a:pt x="273" y="3534"/>
                  </a:lnTo>
                  <a:lnTo>
                    <a:pt x="295" y="3453"/>
                  </a:lnTo>
                  <a:lnTo>
                    <a:pt x="320" y="3376"/>
                  </a:lnTo>
                  <a:lnTo>
                    <a:pt x="347" y="3300"/>
                  </a:lnTo>
                  <a:lnTo>
                    <a:pt x="375" y="3227"/>
                  </a:lnTo>
                  <a:lnTo>
                    <a:pt x="406" y="3157"/>
                  </a:lnTo>
                  <a:lnTo>
                    <a:pt x="440" y="3090"/>
                  </a:lnTo>
                  <a:lnTo>
                    <a:pt x="475" y="3028"/>
                  </a:lnTo>
                  <a:lnTo>
                    <a:pt x="512" y="2969"/>
                  </a:lnTo>
                  <a:lnTo>
                    <a:pt x="553" y="2916"/>
                  </a:lnTo>
                  <a:lnTo>
                    <a:pt x="595" y="2867"/>
                  </a:lnTo>
                  <a:lnTo>
                    <a:pt x="638" y="2824"/>
                  </a:lnTo>
                  <a:lnTo>
                    <a:pt x="684" y="2788"/>
                  </a:lnTo>
                  <a:lnTo>
                    <a:pt x="784" y="2712"/>
                  </a:lnTo>
                  <a:lnTo>
                    <a:pt x="881" y="2635"/>
                  </a:lnTo>
                  <a:lnTo>
                    <a:pt x="972" y="2556"/>
                  </a:lnTo>
                  <a:lnTo>
                    <a:pt x="1058" y="2475"/>
                  </a:lnTo>
                  <a:lnTo>
                    <a:pt x="1139" y="2392"/>
                  </a:lnTo>
                  <a:lnTo>
                    <a:pt x="1217" y="2307"/>
                  </a:lnTo>
                  <a:lnTo>
                    <a:pt x="1289" y="2222"/>
                  </a:lnTo>
                  <a:lnTo>
                    <a:pt x="1358" y="2137"/>
                  </a:lnTo>
                  <a:lnTo>
                    <a:pt x="1423" y="2051"/>
                  </a:lnTo>
                  <a:lnTo>
                    <a:pt x="1484" y="1966"/>
                  </a:lnTo>
                  <a:lnTo>
                    <a:pt x="1541" y="1881"/>
                  </a:lnTo>
                  <a:lnTo>
                    <a:pt x="1593" y="1798"/>
                  </a:lnTo>
                  <a:lnTo>
                    <a:pt x="1643" y="1715"/>
                  </a:lnTo>
                  <a:lnTo>
                    <a:pt x="1688" y="1634"/>
                  </a:lnTo>
                  <a:lnTo>
                    <a:pt x="1730" y="1553"/>
                  </a:lnTo>
                  <a:lnTo>
                    <a:pt x="1769" y="1476"/>
                  </a:lnTo>
                  <a:lnTo>
                    <a:pt x="1805" y="1402"/>
                  </a:lnTo>
                  <a:lnTo>
                    <a:pt x="1837" y="1330"/>
                  </a:lnTo>
                  <a:lnTo>
                    <a:pt x="1867" y="1261"/>
                  </a:lnTo>
                  <a:lnTo>
                    <a:pt x="1892" y="1196"/>
                  </a:lnTo>
                  <a:lnTo>
                    <a:pt x="1917" y="1134"/>
                  </a:lnTo>
                  <a:lnTo>
                    <a:pt x="1936" y="1077"/>
                  </a:lnTo>
                  <a:lnTo>
                    <a:pt x="1955" y="1025"/>
                  </a:lnTo>
                  <a:lnTo>
                    <a:pt x="1970" y="977"/>
                  </a:lnTo>
                  <a:lnTo>
                    <a:pt x="1984" y="935"/>
                  </a:lnTo>
                  <a:lnTo>
                    <a:pt x="1995" y="898"/>
                  </a:lnTo>
                  <a:lnTo>
                    <a:pt x="2003" y="868"/>
                  </a:lnTo>
                  <a:lnTo>
                    <a:pt x="2010" y="843"/>
                  </a:lnTo>
                  <a:lnTo>
                    <a:pt x="2014" y="825"/>
                  </a:lnTo>
                  <a:lnTo>
                    <a:pt x="2017" y="814"/>
                  </a:lnTo>
                  <a:lnTo>
                    <a:pt x="2018" y="811"/>
                  </a:lnTo>
                  <a:lnTo>
                    <a:pt x="2017" y="814"/>
                  </a:lnTo>
                  <a:lnTo>
                    <a:pt x="2014" y="825"/>
                  </a:lnTo>
                  <a:lnTo>
                    <a:pt x="2008" y="842"/>
                  </a:lnTo>
                  <a:lnTo>
                    <a:pt x="2002" y="866"/>
                  </a:lnTo>
                  <a:lnTo>
                    <a:pt x="1992" y="895"/>
                  </a:lnTo>
                  <a:lnTo>
                    <a:pt x="1981" y="931"/>
                  </a:lnTo>
                  <a:lnTo>
                    <a:pt x="1965" y="971"/>
                  </a:lnTo>
                  <a:lnTo>
                    <a:pt x="1947" y="1018"/>
                  </a:lnTo>
                  <a:lnTo>
                    <a:pt x="1926" y="1069"/>
                  </a:lnTo>
                  <a:lnTo>
                    <a:pt x="1901" y="1125"/>
                  </a:lnTo>
                  <a:lnTo>
                    <a:pt x="1873" y="1186"/>
                  </a:lnTo>
                  <a:lnTo>
                    <a:pt x="1842" y="1250"/>
                  </a:lnTo>
                  <a:lnTo>
                    <a:pt x="1807" y="1318"/>
                  </a:lnTo>
                  <a:lnTo>
                    <a:pt x="1768" y="1389"/>
                  </a:lnTo>
                  <a:lnTo>
                    <a:pt x="1725" y="1465"/>
                  </a:lnTo>
                  <a:lnTo>
                    <a:pt x="1676" y="1543"/>
                  </a:lnTo>
                  <a:lnTo>
                    <a:pt x="1623" y="1624"/>
                  </a:lnTo>
                  <a:lnTo>
                    <a:pt x="1566" y="1707"/>
                  </a:lnTo>
                  <a:lnTo>
                    <a:pt x="1505" y="1793"/>
                  </a:lnTo>
                  <a:lnTo>
                    <a:pt x="1437" y="1880"/>
                  </a:lnTo>
                  <a:lnTo>
                    <a:pt x="1365" y="1969"/>
                  </a:lnTo>
                  <a:lnTo>
                    <a:pt x="1287" y="2059"/>
                  </a:lnTo>
                  <a:lnTo>
                    <a:pt x="1204" y="2150"/>
                  </a:lnTo>
                  <a:lnTo>
                    <a:pt x="1115" y="2242"/>
                  </a:lnTo>
                  <a:lnTo>
                    <a:pt x="1020" y="2334"/>
                  </a:lnTo>
                  <a:lnTo>
                    <a:pt x="919" y="2427"/>
                  </a:lnTo>
                  <a:lnTo>
                    <a:pt x="811" y="2519"/>
                  </a:lnTo>
                  <a:lnTo>
                    <a:pt x="698" y="2612"/>
                  </a:lnTo>
                  <a:lnTo>
                    <a:pt x="577" y="2703"/>
                  </a:lnTo>
                  <a:lnTo>
                    <a:pt x="542" y="2730"/>
                  </a:lnTo>
                  <a:lnTo>
                    <a:pt x="510" y="2759"/>
                  </a:lnTo>
                  <a:lnTo>
                    <a:pt x="477" y="2790"/>
                  </a:lnTo>
                  <a:lnTo>
                    <a:pt x="447" y="2822"/>
                  </a:lnTo>
                  <a:lnTo>
                    <a:pt x="418" y="2853"/>
                  </a:lnTo>
                  <a:lnTo>
                    <a:pt x="391" y="2884"/>
                  </a:lnTo>
                  <a:lnTo>
                    <a:pt x="365" y="2916"/>
                  </a:lnTo>
                  <a:lnTo>
                    <a:pt x="342" y="2946"/>
                  </a:lnTo>
                  <a:lnTo>
                    <a:pt x="321" y="2974"/>
                  </a:lnTo>
                  <a:lnTo>
                    <a:pt x="304" y="3001"/>
                  </a:lnTo>
                  <a:lnTo>
                    <a:pt x="287" y="3024"/>
                  </a:lnTo>
                  <a:lnTo>
                    <a:pt x="273" y="3045"/>
                  </a:lnTo>
                  <a:lnTo>
                    <a:pt x="263" y="3061"/>
                  </a:lnTo>
                  <a:lnTo>
                    <a:pt x="256" y="3074"/>
                  </a:lnTo>
                  <a:lnTo>
                    <a:pt x="250" y="3082"/>
                  </a:lnTo>
                  <a:lnTo>
                    <a:pt x="249" y="3085"/>
                  </a:lnTo>
                  <a:lnTo>
                    <a:pt x="247" y="3083"/>
                  </a:lnTo>
                  <a:lnTo>
                    <a:pt x="241" y="3078"/>
                  </a:lnTo>
                  <a:lnTo>
                    <a:pt x="235" y="3068"/>
                  </a:lnTo>
                  <a:lnTo>
                    <a:pt x="227" y="3056"/>
                  </a:lnTo>
                  <a:lnTo>
                    <a:pt x="217" y="3040"/>
                  </a:lnTo>
                  <a:lnTo>
                    <a:pt x="206" y="3022"/>
                  </a:lnTo>
                  <a:lnTo>
                    <a:pt x="194" y="3001"/>
                  </a:lnTo>
                  <a:lnTo>
                    <a:pt x="181" y="2975"/>
                  </a:lnTo>
                  <a:lnTo>
                    <a:pt x="169" y="2948"/>
                  </a:lnTo>
                  <a:lnTo>
                    <a:pt x="155" y="2918"/>
                  </a:lnTo>
                  <a:lnTo>
                    <a:pt x="141" y="2886"/>
                  </a:lnTo>
                  <a:lnTo>
                    <a:pt x="126" y="2851"/>
                  </a:lnTo>
                  <a:lnTo>
                    <a:pt x="112" y="2813"/>
                  </a:lnTo>
                  <a:lnTo>
                    <a:pt x="96" y="2773"/>
                  </a:lnTo>
                  <a:lnTo>
                    <a:pt x="82" y="2731"/>
                  </a:lnTo>
                  <a:lnTo>
                    <a:pt x="70" y="2687"/>
                  </a:lnTo>
                  <a:lnTo>
                    <a:pt x="57" y="2641"/>
                  </a:lnTo>
                  <a:lnTo>
                    <a:pt x="45" y="2592"/>
                  </a:lnTo>
                  <a:lnTo>
                    <a:pt x="34" y="2542"/>
                  </a:lnTo>
                  <a:lnTo>
                    <a:pt x="24" y="2491"/>
                  </a:lnTo>
                  <a:lnTo>
                    <a:pt x="16" y="2438"/>
                  </a:lnTo>
                  <a:lnTo>
                    <a:pt x="9" y="2383"/>
                  </a:lnTo>
                  <a:lnTo>
                    <a:pt x="4" y="2327"/>
                  </a:lnTo>
                  <a:lnTo>
                    <a:pt x="1" y="2269"/>
                  </a:lnTo>
                  <a:lnTo>
                    <a:pt x="0" y="2211"/>
                  </a:lnTo>
                  <a:lnTo>
                    <a:pt x="1" y="2150"/>
                  </a:lnTo>
                  <a:lnTo>
                    <a:pt x="6" y="2090"/>
                  </a:lnTo>
                  <a:lnTo>
                    <a:pt x="11" y="2028"/>
                  </a:lnTo>
                  <a:lnTo>
                    <a:pt x="21" y="1965"/>
                  </a:lnTo>
                  <a:lnTo>
                    <a:pt x="32" y="1902"/>
                  </a:lnTo>
                  <a:lnTo>
                    <a:pt x="48" y="1838"/>
                  </a:lnTo>
                  <a:lnTo>
                    <a:pt x="66" y="1773"/>
                  </a:lnTo>
                  <a:lnTo>
                    <a:pt x="88" y="1709"/>
                  </a:lnTo>
                  <a:lnTo>
                    <a:pt x="114" y="1644"/>
                  </a:lnTo>
                  <a:lnTo>
                    <a:pt x="143" y="1578"/>
                  </a:lnTo>
                  <a:lnTo>
                    <a:pt x="176" y="1513"/>
                  </a:lnTo>
                  <a:lnTo>
                    <a:pt x="213" y="1447"/>
                  </a:lnTo>
                  <a:lnTo>
                    <a:pt x="255" y="1381"/>
                  </a:lnTo>
                  <a:lnTo>
                    <a:pt x="301" y="1316"/>
                  </a:lnTo>
                  <a:lnTo>
                    <a:pt x="352" y="1251"/>
                  </a:lnTo>
                  <a:lnTo>
                    <a:pt x="408" y="1187"/>
                  </a:lnTo>
                  <a:lnTo>
                    <a:pt x="469" y="1122"/>
                  </a:lnTo>
                  <a:lnTo>
                    <a:pt x="535" y="1059"/>
                  </a:lnTo>
                  <a:lnTo>
                    <a:pt x="606" y="995"/>
                  </a:lnTo>
                  <a:lnTo>
                    <a:pt x="684" y="933"/>
                  </a:lnTo>
                  <a:lnTo>
                    <a:pt x="767" y="871"/>
                  </a:lnTo>
                  <a:lnTo>
                    <a:pt x="855" y="811"/>
                  </a:lnTo>
                  <a:lnTo>
                    <a:pt x="949" y="752"/>
                  </a:lnTo>
                  <a:lnTo>
                    <a:pt x="1051" y="693"/>
                  </a:lnTo>
                  <a:lnTo>
                    <a:pt x="1158" y="636"/>
                  </a:lnTo>
                  <a:lnTo>
                    <a:pt x="1272" y="582"/>
                  </a:lnTo>
                  <a:lnTo>
                    <a:pt x="1393" y="527"/>
                  </a:lnTo>
                  <a:lnTo>
                    <a:pt x="1520" y="475"/>
                  </a:lnTo>
                  <a:lnTo>
                    <a:pt x="1655" y="423"/>
                  </a:lnTo>
                  <a:lnTo>
                    <a:pt x="1705" y="404"/>
                  </a:lnTo>
                  <a:lnTo>
                    <a:pt x="1755" y="383"/>
                  </a:lnTo>
                  <a:lnTo>
                    <a:pt x="1804" y="358"/>
                  </a:lnTo>
                  <a:lnTo>
                    <a:pt x="1851" y="333"/>
                  </a:lnTo>
                  <a:lnTo>
                    <a:pt x="1898" y="306"/>
                  </a:lnTo>
                  <a:lnTo>
                    <a:pt x="1943" y="278"/>
                  </a:lnTo>
                  <a:lnTo>
                    <a:pt x="1986" y="250"/>
                  </a:lnTo>
                  <a:lnTo>
                    <a:pt x="2028" y="222"/>
                  </a:lnTo>
                  <a:lnTo>
                    <a:pt x="2068" y="194"/>
                  </a:lnTo>
                  <a:lnTo>
                    <a:pt x="2104" y="166"/>
                  </a:lnTo>
                  <a:lnTo>
                    <a:pt x="2139" y="139"/>
                  </a:lnTo>
                  <a:lnTo>
                    <a:pt x="2171" y="114"/>
                  </a:lnTo>
                  <a:lnTo>
                    <a:pt x="2199" y="91"/>
                  </a:lnTo>
                  <a:lnTo>
                    <a:pt x="2226" y="68"/>
                  </a:lnTo>
                  <a:lnTo>
                    <a:pt x="2248" y="50"/>
                  </a:lnTo>
                  <a:lnTo>
                    <a:pt x="2267" y="32"/>
                  </a:lnTo>
                  <a:lnTo>
                    <a:pt x="2282" y="20"/>
                  </a:lnTo>
                  <a:lnTo>
                    <a:pt x="2292" y="9"/>
                  </a:lnTo>
                  <a:lnTo>
                    <a:pt x="2299" y="2"/>
                  </a:lnTo>
                  <a:lnTo>
                    <a:pt x="230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  <p:grpSp>
          <p:nvGrpSpPr>
            <p:cNvPr id="61" name="Group 23"/>
            <p:cNvGrpSpPr>
              <a:grpSpLocks noChangeAspect="1"/>
            </p:cNvGrpSpPr>
            <p:nvPr/>
          </p:nvGrpSpPr>
          <p:grpSpPr bwMode="auto">
            <a:xfrm>
              <a:off x="16129532" y="5778674"/>
              <a:ext cx="1094717" cy="1627981"/>
              <a:chOff x="6291" y="3307"/>
              <a:chExt cx="1903" cy="2830"/>
            </a:xfrm>
            <a:solidFill>
              <a:srgbClr val="18272A"/>
            </a:solidFill>
          </p:grpSpPr>
          <p:sp>
            <p:nvSpPr>
              <p:cNvPr id="72" name="Freeform 25"/>
              <p:cNvSpPr>
                <a:spLocks noEditPoints="1"/>
              </p:cNvSpPr>
              <p:nvPr/>
            </p:nvSpPr>
            <p:spPr bwMode="auto">
              <a:xfrm>
                <a:off x="6291" y="3307"/>
                <a:ext cx="1903" cy="2175"/>
              </a:xfrm>
              <a:custGeom>
                <a:avLst/>
                <a:gdLst>
                  <a:gd name="T0" fmla="*/ 1508 w 3806"/>
                  <a:gd name="T1" fmla="*/ 304 h 4349"/>
                  <a:gd name="T2" fmla="*/ 1036 w 3806"/>
                  <a:gd name="T3" fmla="*/ 502 h 4349"/>
                  <a:gd name="T4" fmla="*/ 652 w 3806"/>
                  <a:gd name="T5" fmla="*/ 831 h 4349"/>
                  <a:gd name="T6" fmla="*/ 386 w 3806"/>
                  <a:gd name="T7" fmla="*/ 1263 h 4349"/>
                  <a:gd name="T8" fmla="*/ 262 w 3806"/>
                  <a:gd name="T9" fmla="*/ 1769 h 4349"/>
                  <a:gd name="T10" fmla="*/ 293 w 3806"/>
                  <a:gd name="T11" fmla="*/ 2251 h 4349"/>
                  <a:gd name="T12" fmla="*/ 453 w 3806"/>
                  <a:gd name="T13" fmla="*/ 2683 h 4349"/>
                  <a:gd name="T14" fmla="*/ 725 w 3806"/>
                  <a:gd name="T15" fmla="*/ 3053 h 4349"/>
                  <a:gd name="T16" fmla="*/ 1093 w 3806"/>
                  <a:gd name="T17" fmla="*/ 3337 h 4349"/>
                  <a:gd name="T18" fmla="*/ 1157 w 3806"/>
                  <a:gd name="T19" fmla="*/ 3432 h 4349"/>
                  <a:gd name="T20" fmla="*/ 1279 w 3806"/>
                  <a:gd name="T21" fmla="*/ 4050 h 4349"/>
                  <a:gd name="T22" fmla="*/ 2424 w 3806"/>
                  <a:gd name="T23" fmla="*/ 4094 h 4349"/>
                  <a:gd name="T24" fmla="*/ 2551 w 3806"/>
                  <a:gd name="T25" fmla="*/ 4020 h 4349"/>
                  <a:gd name="T26" fmla="*/ 2658 w 3806"/>
                  <a:gd name="T27" fmla="*/ 3403 h 4349"/>
                  <a:gd name="T28" fmla="*/ 2815 w 3806"/>
                  <a:gd name="T29" fmla="*/ 3275 h 4349"/>
                  <a:gd name="T30" fmla="*/ 3161 w 3806"/>
                  <a:gd name="T31" fmla="*/ 2967 h 4349"/>
                  <a:gd name="T32" fmla="*/ 3405 w 3806"/>
                  <a:gd name="T33" fmla="*/ 2580 h 4349"/>
                  <a:gd name="T34" fmla="*/ 3534 w 3806"/>
                  <a:gd name="T35" fmla="*/ 2137 h 4349"/>
                  <a:gd name="T36" fmla="*/ 3529 w 3806"/>
                  <a:gd name="T37" fmla="*/ 1637 h 4349"/>
                  <a:gd name="T38" fmla="*/ 3367 w 3806"/>
                  <a:gd name="T39" fmla="*/ 1146 h 4349"/>
                  <a:gd name="T40" fmla="*/ 3068 w 3806"/>
                  <a:gd name="T41" fmla="*/ 738 h 4349"/>
                  <a:gd name="T42" fmla="*/ 2660 w 3806"/>
                  <a:gd name="T43" fmla="*/ 440 h 4349"/>
                  <a:gd name="T44" fmla="*/ 2171 w 3806"/>
                  <a:gd name="T45" fmla="*/ 277 h 4349"/>
                  <a:gd name="T46" fmla="*/ 2045 w 3806"/>
                  <a:gd name="T47" fmla="*/ 5 h 4349"/>
                  <a:gd name="T48" fmla="*/ 2581 w 3806"/>
                  <a:gd name="T49" fmla="*/ 124 h 4349"/>
                  <a:gd name="T50" fmla="*/ 3049 w 3806"/>
                  <a:gd name="T51" fmla="*/ 384 h 4349"/>
                  <a:gd name="T52" fmla="*/ 3424 w 3806"/>
                  <a:gd name="T53" fmla="*/ 759 h 4349"/>
                  <a:gd name="T54" fmla="*/ 3682 w 3806"/>
                  <a:gd name="T55" fmla="*/ 1225 h 4349"/>
                  <a:gd name="T56" fmla="*/ 3801 w 3806"/>
                  <a:gd name="T57" fmla="*/ 1761 h 4349"/>
                  <a:gd name="T58" fmla="*/ 3767 w 3806"/>
                  <a:gd name="T59" fmla="*/ 2294 h 4349"/>
                  <a:gd name="T60" fmla="*/ 3593 w 3806"/>
                  <a:gd name="T61" fmla="*/ 2778 h 4349"/>
                  <a:gd name="T62" fmla="*/ 3298 w 3806"/>
                  <a:gd name="T63" fmla="*/ 3198 h 4349"/>
                  <a:gd name="T64" fmla="*/ 2896 w 3806"/>
                  <a:gd name="T65" fmla="*/ 3528 h 4349"/>
                  <a:gd name="T66" fmla="*/ 2772 w 3806"/>
                  <a:gd name="T67" fmla="*/ 4151 h 4349"/>
                  <a:gd name="T68" fmla="*/ 2598 w 3806"/>
                  <a:gd name="T69" fmla="*/ 4310 h 4349"/>
                  <a:gd name="T70" fmla="*/ 1382 w 3806"/>
                  <a:gd name="T71" fmla="*/ 4349 h 4349"/>
                  <a:gd name="T72" fmla="*/ 1157 w 3806"/>
                  <a:gd name="T73" fmla="*/ 4280 h 4349"/>
                  <a:gd name="T74" fmla="*/ 1005 w 3806"/>
                  <a:gd name="T75" fmla="*/ 4098 h 4349"/>
                  <a:gd name="T76" fmla="*/ 802 w 3806"/>
                  <a:gd name="T77" fmla="*/ 3456 h 4349"/>
                  <a:gd name="T78" fmla="*/ 423 w 3806"/>
                  <a:gd name="T79" fmla="*/ 3101 h 4349"/>
                  <a:gd name="T80" fmla="*/ 158 w 3806"/>
                  <a:gd name="T81" fmla="*/ 2662 h 4349"/>
                  <a:gd name="T82" fmla="*/ 17 w 3806"/>
                  <a:gd name="T83" fmla="*/ 2165 h 4349"/>
                  <a:gd name="T84" fmla="*/ 21 w 3806"/>
                  <a:gd name="T85" fmla="*/ 1623 h 4349"/>
                  <a:gd name="T86" fmla="*/ 177 w 3806"/>
                  <a:gd name="T87" fmla="*/ 1101 h 4349"/>
                  <a:gd name="T88" fmla="*/ 467 w 3806"/>
                  <a:gd name="T89" fmla="*/ 656 h 4349"/>
                  <a:gd name="T90" fmla="*/ 868 w 3806"/>
                  <a:gd name="T91" fmla="*/ 306 h 4349"/>
                  <a:gd name="T92" fmla="*/ 1355 w 3806"/>
                  <a:gd name="T93" fmla="*/ 81 h 4349"/>
                  <a:gd name="T94" fmla="*/ 1902 w 3806"/>
                  <a:gd name="T95" fmla="*/ 0 h 4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806" h="4349">
                    <a:moveTo>
                      <a:pt x="1902" y="256"/>
                    </a:moveTo>
                    <a:lnTo>
                      <a:pt x="1768" y="261"/>
                    </a:lnTo>
                    <a:lnTo>
                      <a:pt x="1637" y="277"/>
                    </a:lnTo>
                    <a:lnTo>
                      <a:pt x="1508" y="304"/>
                    </a:lnTo>
                    <a:lnTo>
                      <a:pt x="1382" y="341"/>
                    </a:lnTo>
                    <a:lnTo>
                      <a:pt x="1262" y="385"/>
                    </a:lnTo>
                    <a:lnTo>
                      <a:pt x="1147" y="440"/>
                    </a:lnTo>
                    <a:lnTo>
                      <a:pt x="1036" y="502"/>
                    </a:lnTo>
                    <a:lnTo>
                      <a:pt x="931" y="575"/>
                    </a:lnTo>
                    <a:lnTo>
                      <a:pt x="831" y="654"/>
                    </a:lnTo>
                    <a:lnTo>
                      <a:pt x="739" y="738"/>
                    </a:lnTo>
                    <a:lnTo>
                      <a:pt x="652" y="831"/>
                    </a:lnTo>
                    <a:lnTo>
                      <a:pt x="573" y="931"/>
                    </a:lnTo>
                    <a:lnTo>
                      <a:pt x="503" y="1036"/>
                    </a:lnTo>
                    <a:lnTo>
                      <a:pt x="441" y="1146"/>
                    </a:lnTo>
                    <a:lnTo>
                      <a:pt x="386" y="1263"/>
                    </a:lnTo>
                    <a:lnTo>
                      <a:pt x="339" y="1384"/>
                    </a:lnTo>
                    <a:lnTo>
                      <a:pt x="303" y="1508"/>
                    </a:lnTo>
                    <a:lnTo>
                      <a:pt x="277" y="1637"/>
                    </a:lnTo>
                    <a:lnTo>
                      <a:pt x="262" y="1769"/>
                    </a:lnTo>
                    <a:lnTo>
                      <a:pt x="257" y="1903"/>
                    </a:lnTo>
                    <a:lnTo>
                      <a:pt x="260" y="2020"/>
                    </a:lnTo>
                    <a:lnTo>
                      <a:pt x="272" y="2137"/>
                    </a:lnTo>
                    <a:lnTo>
                      <a:pt x="293" y="2251"/>
                    </a:lnTo>
                    <a:lnTo>
                      <a:pt x="322" y="2365"/>
                    </a:lnTo>
                    <a:lnTo>
                      <a:pt x="358" y="2473"/>
                    </a:lnTo>
                    <a:lnTo>
                      <a:pt x="401" y="2580"/>
                    </a:lnTo>
                    <a:lnTo>
                      <a:pt x="453" y="2683"/>
                    </a:lnTo>
                    <a:lnTo>
                      <a:pt x="511" y="2783"/>
                    </a:lnTo>
                    <a:lnTo>
                      <a:pt x="575" y="2878"/>
                    </a:lnTo>
                    <a:lnTo>
                      <a:pt x="646" y="2967"/>
                    </a:lnTo>
                    <a:lnTo>
                      <a:pt x="725" y="3053"/>
                    </a:lnTo>
                    <a:lnTo>
                      <a:pt x="807" y="3132"/>
                    </a:lnTo>
                    <a:lnTo>
                      <a:pt x="897" y="3208"/>
                    </a:lnTo>
                    <a:lnTo>
                      <a:pt x="992" y="3275"/>
                    </a:lnTo>
                    <a:lnTo>
                      <a:pt x="1093" y="3337"/>
                    </a:lnTo>
                    <a:lnTo>
                      <a:pt x="1117" y="3354"/>
                    </a:lnTo>
                    <a:lnTo>
                      <a:pt x="1136" y="3377"/>
                    </a:lnTo>
                    <a:lnTo>
                      <a:pt x="1150" y="3403"/>
                    </a:lnTo>
                    <a:lnTo>
                      <a:pt x="1157" y="3432"/>
                    </a:lnTo>
                    <a:lnTo>
                      <a:pt x="1226" y="3943"/>
                    </a:lnTo>
                    <a:lnTo>
                      <a:pt x="1236" y="3983"/>
                    </a:lnTo>
                    <a:lnTo>
                      <a:pt x="1255" y="4020"/>
                    </a:lnTo>
                    <a:lnTo>
                      <a:pt x="1279" y="4050"/>
                    </a:lnTo>
                    <a:lnTo>
                      <a:pt x="1310" y="4074"/>
                    </a:lnTo>
                    <a:lnTo>
                      <a:pt x="1345" y="4089"/>
                    </a:lnTo>
                    <a:lnTo>
                      <a:pt x="1382" y="4094"/>
                    </a:lnTo>
                    <a:lnTo>
                      <a:pt x="2424" y="4094"/>
                    </a:lnTo>
                    <a:lnTo>
                      <a:pt x="2462" y="4089"/>
                    </a:lnTo>
                    <a:lnTo>
                      <a:pt x="2496" y="4074"/>
                    </a:lnTo>
                    <a:lnTo>
                      <a:pt x="2527" y="4050"/>
                    </a:lnTo>
                    <a:lnTo>
                      <a:pt x="2551" y="4020"/>
                    </a:lnTo>
                    <a:lnTo>
                      <a:pt x="2570" y="3983"/>
                    </a:lnTo>
                    <a:lnTo>
                      <a:pt x="2581" y="3943"/>
                    </a:lnTo>
                    <a:lnTo>
                      <a:pt x="2649" y="3432"/>
                    </a:lnTo>
                    <a:lnTo>
                      <a:pt x="2658" y="3403"/>
                    </a:lnTo>
                    <a:lnTo>
                      <a:pt x="2670" y="3377"/>
                    </a:lnTo>
                    <a:lnTo>
                      <a:pt x="2689" y="3354"/>
                    </a:lnTo>
                    <a:lnTo>
                      <a:pt x="2713" y="3337"/>
                    </a:lnTo>
                    <a:lnTo>
                      <a:pt x="2815" y="3275"/>
                    </a:lnTo>
                    <a:lnTo>
                      <a:pt x="2909" y="3208"/>
                    </a:lnTo>
                    <a:lnTo>
                      <a:pt x="2999" y="3132"/>
                    </a:lnTo>
                    <a:lnTo>
                      <a:pt x="3083" y="3053"/>
                    </a:lnTo>
                    <a:lnTo>
                      <a:pt x="3161" y="2967"/>
                    </a:lnTo>
                    <a:lnTo>
                      <a:pt x="3231" y="2878"/>
                    </a:lnTo>
                    <a:lnTo>
                      <a:pt x="3297" y="2783"/>
                    </a:lnTo>
                    <a:lnTo>
                      <a:pt x="3354" y="2683"/>
                    </a:lnTo>
                    <a:lnTo>
                      <a:pt x="3405" y="2580"/>
                    </a:lnTo>
                    <a:lnTo>
                      <a:pt x="3448" y="2473"/>
                    </a:lnTo>
                    <a:lnTo>
                      <a:pt x="3484" y="2365"/>
                    </a:lnTo>
                    <a:lnTo>
                      <a:pt x="3514" y="2251"/>
                    </a:lnTo>
                    <a:lnTo>
                      <a:pt x="3534" y="2137"/>
                    </a:lnTo>
                    <a:lnTo>
                      <a:pt x="3546" y="2020"/>
                    </a:lnTo>
                    <a:lnTo>
                      <a:pt x="3551" y="1903"/>
                    </a:lnTo>
                    <a:lnTo>
                      <a:pt x="3545" y="1769"/>
                    </a:lnTo>
                    <a:lnTo>
                      <a:pt x="3529" y="1637"/>
                    </a:lnTo>
                    <a:lnTo>
                      <a:pt x="3503" y="1508"/>
                    </a:lnTo>
                    <a:lnTo>
                      <a:pt x="3467" y="1384"/>
                    </a:lnTo>
                    <a:lnTo>
                      <a:pt x="3421" y="1263"/>
                    </a:lnTo>
                    <a:lnTo>
                      <a:pt x="3367" y="1146"/>
                    </a:lnTo>
                    <a:lnTo>
                      <a:pt x="3304" y="1036"/>
                    </a:lnTo>
                    <a:lnTo>
                      <a:pt x="3233" y="931"/>
                    </a:lnTo>
                    <a:lnTo>
                      <a:pt x="3154" y="831"/>
                    </a:lnTo>
                    <a:lnTo>
                      <a:pt x="3068" y="738"/>
                    </a:lnTo>
                    <a:lnTo>
                      <a:pt x="2975" y="654"/>
                    </a:lnTo>
                    <a:lnTo>
                      <a:pt x="2875" y="575"/>
                    </a:lnTo>
                    <a:lnTo>
                      <a:pt x="2770" y="502"/>
                    </a:lnTo>
                    <a:lnTo>
                      <a:pt x="2660" y="440"/>
                    </a:lnTo>
                    <a:lnTo>
                      <a:pt x="2544" y="385"/>
                    </a:lnTo>
                    <a:lnTo>
                      <a:pt x="2424" y="341"/>
                    </a:lnTo>
                    <a:lnTo>
                      <a:pt x="2298" y="304"/>
                    </a:lnTo>
                    <a:lnTo>
                      <a:pt x="2171" y="277"/>
                    </a:lnTo>
                    <a:lnTo>
                      <a:pt x="2038" y="261"/>
                    </a:lnTo>
                    <a:lnTo>
                      <a:pt x="1902" y="256"/>
                    </a:lnTo>
                    <a:close/>
                    <a:moveTo>
                      <a:pt x="1902" y="0"/>
                    </a:moveTo>
                    <a:lnTo>
                      <a:pt x="2045" y="5"/>
                    </a:lnTo>
                    <a:lnTo>
                      <a:pt x="2185" y="20"/>
                    </a:lnTo>
                    <a:lnTo>
                      <a:pt x="2321" y="46"/>
                    </a:lnTo>
                    <a:lnTo>
                      <a:pt x="2453" y="81"/>
                    </a:lnTo>
                    <a:lnTo>
                      <a:pt x="2581" y="124"/>
                    </a:lnTo>
                    <a:lnTo>
                      <a:pt x="2705" y="177"/>
                    </a:lnTo>
                    <a:lnTo>
                      <a:pt x="2825" y="237"/>
                    </a:lnTo>
                    <a:lnTo>
                      <a:pt x="2939" y="306"/>
                    </a:lnTo>
                    <a:lnTo>
                      <a:pt x="3049" y="384"/>
                    </a:lnTo>
                    <a:lnTo>
                      <a:pt x="3152" y="468"/>
                    </a:lnTo>
                    <a:lnTo>
                      <a:pt x="3249" y="557"/>
                    </a:lnTo>
                    <a:lnTo>
                      <a:pt x="3340" y="656"/>
                    </a:lnTo>
                    <a:lnTo>
                      <a:pt x="3424" y="759"/>
                    </a:lnTo>
                    <a:lnTo>
                      <a:pt x="3500" y="867"/>
                    </a:lnTo>
                    <a:lnTo>
                      <a:pt x="3569" y="983"/>
                    </a:lnTo>
                    <a:lnTo>
                      <a:pt x="3629" y="1101"/>
                    </a:lnTo>
                    <a:lnTo>
                      <a:pt x="3682" y="1225"/>
                    </a:lnTo>
                    <a:lnTo>
                      <a:pt x="3727" y="1354"/>
                    </a:lnTo>
                    <a:lnTo>
                      <a:pt x="3762" y="1487"/>
                    </a:lnTo>
                    <a:lnTo>
                      <a:pt x="3786" y="1623"/>
                    </a:lnTo>
                    <a:lnTo>
                      <a:pt x="3801" y="1761"/>
                    </a:lnTo>
                    <a:lnTo>
                      <a:pt x="3806" y="1903"/>
                    </a:lnTo>
                    <a:lnTo>
                      <a:pt x="3803" y="2036"/>
                    </a:lnTo>
                    <a:lnTo>
                      <a:pt x="3789" y="2165"/>
                    </a:lnTo>
                    <a:lnTo>
                      <a:pt x="3767" y="2294"/>
                    </a:lnTo>
                    <a:lnTo>
                      <a:pt x="3736" y="2420"/>
                    </a:lnTo>
                    <a:lnTo>
                      <a:pt x="3696" y="2542"/>
                    </a:lnTo>
                    <a:lnTo>
                      <a:pt x="3648" y="2662"/>
                    </a:lnTo>
                    <a:lnTo>
                      <a:pt x="3593" y="2778"/>
                    </a:lnTo>
                    <a:lnTo>
                      <a:pt x="3531" y="2890"/>
                    </a:lnTo>
                    <a:lnTo>
                      <a:pt x="3460" y="2998"/>
                    </a:lnTo>
                    <a:lnTo>
                      <a:pt x="3383" y="3101"/>
                    </a:lnTo>
                    <a:lnTo>
                      <a:pt x="3298" y="3198"/>
                    </a:lnTo>
                    <a:lnTo>
                      <a:pt x="3207" y="3291"/>
                    </a:lnTo>
                    <a:lnTo>
                      <a:pt x="3109" y="3377"/>
                    </a:lnTo>
                    <a:lnTo>
                      <a:pt x="3006" y="3456"/>
                    </a:lnTo>
                    <a:lnTo>
                      <a:pt x="2896" y="3528"/>
                    </a:lnTo>
                    <a:lnTo>
                      <a:pt x="2834" y="3977"/>
                    </a:lnTo>
                    <a:lnTo>
                      <a:pt x="2822" y="4039"/>
                    </a:lnTo>
                    <a:lnTo>
                      <a:pt x="2801" y="4098"/>
                    </a:lnTo>
                    <a:lnTo>
                      <a:pt x="2772" y="4151"/>
                    </a:lnTo>
                    <a:lnTo>
                      <a:pt x="2737" y="4199"/>
                    </a:lnTo>
                    <a:lnTo>
                      <a:pt x="2696" y="4243"/>
                    </a:lnTo>
                    <a:lnTo>
                      <a:pt x="2649" y="4280"/>
                    </a:lnTo>
                    <a:lnTo>
                      <a:pt x="2598" y="4310"/>
                    </a:lnTo>
                    <a:lnTo>
                      <a:pt x="2543" y="4332"/>
                    </a:lnTo>
                    <a:lnTo>
                      <a:pt x="2486" y="4346"/>
                    </a:lnTo>
                    <a:lnTo>
                      <a:pt x="2424" y="4349"/>
                    </a:lnTo>
                    <a:lnTo>
                      <a:pt x="1382" y="4349"/>
                    </a:lnTo>
                    <a:lnTo>
                      <a:pt x="1322" y="4346"/>
                    </a:lnTo>
                    <a:lnTo>
                      <a:pt x="1264" y="4332"/>
                    </a:lnTo>
                    <a:lnTo>
                      <a:pt x="1209" y="4310"/>
                    </a:lnTo>
                    <a:lnTo>
                      <a:pt x="1157" y="4280"/>
                    </a:lnTo>
                    <a:lnTo>
                      <a:pt x="1110" y="4243"/>
                    </a:lnTo>
                    <a:lnTo>
                      <a:pt x="1069" y="4199"/>
                    </a:lnTo>
                    <a:lnTo>
                      <a:pt x="1035" y="4151"/>
                    </a:lnTo>
                    <a:lnTo>
                      <a:pt x="1005" y="4098"/>
                    </a:lnTo>
                    <a:lnTo>
                      <a:pt x="985" y="4039"/>
                    </a:lnTo>
                    <a:lnTo>
                      <a:pt x="973" y="3977"/>
                    </a:lnTo>
                    <a:lnTo>
                      <a:pt x="911" y="3528"/>
                    </a:lnTo>
                    <a:lnTo>
                      <a:pt x="802" y="3456"/>
                    </a:lnTo>
                    <a:lnTo>
                      <a:pt x="697" y="3377"/>
                    </a:lnTo>
                    <a:lnTo>
                      <a:pt x="601" y="3291"/>
                    </a:lnTo>
                    <a:lnTo>
                      <a:pt x="510" y="3198"/>
                    </a:lnTo>
                    <a:lnTo>
                      <a:pt x="423" y="3101"/>
                    </a:lnTo>
                    <a:lnTo>
                      <a:pt x="346" y="2998"/>
                    </a:lnTo>
                    <a:lnTo>
                      <a:pt x="277" y="2890"/>
                    </a:lnTo>
                    <a:lnTo>
                      <a:pt x="213" y="2778"/>
                    </a:lnTo>
                    <a:lnTo>
                      <a:pt x="158" y="2662"/>
                    </a:lnTo>
                    <a:lnTo>
                      <a:pt x="110" y="2542"/>
                    </a:lnTo>
                    <a:lnTo>
                      <a:pt x="71" y="2420"/>
                    </a:lnTo>
                    <a:lnTo>
                      <a:pt x="40" y="2294"/>
                    </a:lnTo>
                    <a:lnTo>
                      <a:pt x="17" y="2165"/>
                    </a:lnTo>
                    <a:lnTo>
                      <a:pt x="3" y="2036"/>
                    </a:lnTo>
                    <a:lnTo>
                      <a:pt x="0" y="1903"/>
                    </a:lnTo>
                    <a:lnTo>
                      <a:pt x="5" y="1761"/>
                    </a:lnTo>
                    <a:lnTo>
                      <a:pt x="21" y="1623"/>
                    </a:lnTo>
                    <a:lnTo>
                      <a:pt x="46" y="1487"/>
                    </a:lnTo>
                    <a:lnTo>
                      <a:pt x="81" y="1354"/>
                    </a:lnTo>
                    <a:lnTo>
                      <a:pt x="124" y="1225"/>
                    </a:lnTo>
                    <a:lnTo>
                      <a:pt x="177" y="1101"/>
                    </a:lnTo>
                    <a:lnTo>
                      <a:pt x="238" y="983"/>
                    </a:lnTo>
                    <a:lnTo>
                      <a:pt x="306" y="867"/>
                    </a:lnTo>
                    <a:lnTo>
                      <a:pt x="384" y="759"/>
                    </a:lnTo>
                    <a:lnTo>
                      <a:pt x="467" y="656"/>
                    </a:lnTo>
                    <a:lnTo>
                      <a:pt x="558" y="557"/>
                    </a:lnTo>
                    <a:lnTo>
                      <a:pt x="656" y="468"/>
                    </a:lnTo>
                    <a:lnTo>
                      <a:pt x="759" y="384"/>
                    </a:lnTo>
                    <a:lnTo>
                      <a:pt x="868" y="306"/>
                    </a:lnTo>
                    <a:lnTo>
                      <a:pt x="981" y="237"/>
                    </a:lnTo>
                    <a:lnTo>
                      <a:pt x="1102" y="177"/>
                    </a:lnTo>
                    <a:lnTo>
                      <a:pt x="1226" y="124"/>
                    </a:lnTo>
                    <a:lnTo>
                      <a:pt x="1355" y="81"/>
                    </a:lnTo>
                    <a:lnTo>
                      <a:pt x="1486" y="46"/>
                    </a:lnTo>
                    <a:lnTo>
                      <a:pt x="1622" y="20"/>
                    </a:lnTo>
                    <a:lnTo>
                      <a:pt x="1761" y="5"/>
                    </a:lnTo>
                    <a:lnTo>
                      <a:pt x="1902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73" name="Freeform 26"/>
              <p:cNvSpPr>
                <a:spLocks/>
              </p:cNvSpPr>
              <p:nvPr/>
            </p:nvSpPr>
            <p:spPr bwMode="auto">
              <a:xfrm>
                <a:off x="6844" y="5555"/>
                <a:ext cx="798" cy="128"/>
              </a:xfrm>
              <a:custGeom>
                <a:avLst/>
                <a:gdLst>
                  <a:gd name="T0" fmla="*/ 128 w 1596"/>
                  <a:gd name="T1" fmla="*/ 0 h 256"/>
                  <a:gd name="T2" fmla="*/ 1469 w 1596"/>
                  <a:gd name="T3" fmla="*/ 0 h 256"/>
                  <a:gd name="T4" fmla="*/ 1503 w 1596"/>
                  <a:gd name="T5" fmla="*/ 3 h 256"/>
                  <a:gd name="T6" fmla="*/ 1534 w 1596"/>
                  <a:gd name="T7" fmla="*/ 17 h 256"/>
                  <a:gd name="T8" fmla="*/ 1560 w 1596"/>
                  <a:gd name="T9" fmla="*/ 37 h 256"/>
                  <a:gd name="T10" fmla="*/ 1579 w 1596"/>
                  <a:gd name="T11" fmla="*/ 63 h 256"/>
                  <a:gd name="T12" fmla="*/ 1593 w 1596"/>
                  <a:gd name="T13" fmla="*/ 92 h 256"/>
                  <a:gd name="T14" fmla="*/ 1596 w 1596"/>
                  <a:gd name="T15" fmla="*/ 127 h 256"/>
                  <a:gd name="T16" fmla="*/ 1593 w 1596"/>
                  <a:gd name="T17" fmla="*/ 161 h 256"/>
                  <a:gd name="T18" fmla="*/ 1579 w 1596"/>
                  <a:gd name="T19" fmla="*/ 192 h 256"/>
                  <a:gd name="T20" fmla="*/ 1560 w 1596"/>
                  <a:gd name="T21" fmla="*/ 218 h 256"/>
                  <a:gd name="T22" fmla="*/ 1534 w 1596"/>
                  <a:gd name="T23" fmla="*/ 237 h 256"/>
                  <a:gd name="T24" fmla="*/ 1503 w 1596"/>
                  <a:gd name="T25" fmla="*/ 251 h 256"/>
                  <a:gd name="T26" fmla="*/ 1469 w 1596"/>
                  <a:gd name="T27" fmla="*/ 256 h 256"/>
                  <a:gd name="T28" fmla="*/ 128 w 1596"/>
                  <a:gd name="T29" fmla="*/ 256 h 256"/>
                  <a:gd name="T30" fmla="*/ 93 w 1596"/>
                  <a:gd name="T31" fmla="*/ 251 h 256"/>
                  <a:gd name="T32" fmla="*/ 64 w 1596"/>
                  <a:gd name="T33" fmla="*/ 237 h 256"/>
                  <a:gd name="T34" fmla="*/ 38 w 1596"/>
                  <a:gd name="T35" fmla="*/ 218 h 256"/>
                  <a:gd name="T36" fmla="*/ 17 w 1596"/>
                  <a:gd name="T37" fmla="*/ 192 h 256"/>
                  <a:gd name="T38" fmla="*/ 4 w 1596"/>
                  <a:gd name="T39" fmla="*/ 161 h 256"/>
                  <a:gd name="T40" fmla="*/ 0 w 1596"/>
                  <a:gd name="T41" fmla="*/ 127 h 256"/>
                  <a:gd name="T42" fmla="*/ 4 w 1596"/>
                  <a:gd name="T43" fmla="*/ 92 h 256"/>
                  <a:gd name="T44" fmla="*/ 17 w 1596"/>
                  <a:gd name="T45" fmla="*/ 63 h 256"/>
                  <a:gd name="T46" fmla="*/ 38 w 1596"/>
                  <a:gd name="T47" fmla="*/ 37 h 256"/>
                  <a:gd name="T48" fmla="*/ 64 w 1596"/>
                  <a:gd name="T49" fmla="*/ 17 h 256"/>
                  <a:gd name="T50" fmla="*/ 93 w 1596"/>
                  <a:gd name="T51" fmla="*/ 3 h 256"/>
                  <a:gd name="T52" fmla="*/ 128 w 1596"/>
                  <a:gd name="T5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96" h="256">
                    <a:moveTo>
                      <a:pt x="128" y="0"/>
                    </a:moveTo>
                    <a:lnTo>
                      <a:pt x="1469" y="0"/>
                    </a:lnTo>
                    <a:lnTo>
                      <a:pt x="1503" y="3"/>
                    </a:lnTo>
                    <a:lnTo>
                      <a:pt x="1534" y="17"/>
                    </a:lnTo>
                    <a:lnTo>
                      <a:pt x="1560" y="37"/>
                    </a:lnTo>
                    <a:lnTo>
                      <a:pt x="1579" y="63"/>
                    </a:lnTo>
                    <a:lnTo>
                      <a:pt x="1593" y="92"/>
                    </a:lnTo>
                    <a:lnTo>
                      <a:pt x="1596" y="127"/>
                    </a:lnTo>
                    <a:lnTo>
                      <a:pt x="1593" y="161"/>
                    </a:lnTo>
                    <a:lnTo>
                      <a:pt x="1579" y="192"/>
                    </a:lnTo>
                    <a:lnTo>
                      <a:pt x="1560" y="218"/>
                    </a:lnTo>
                    <a:lnTo>
                      <a:pt x="1534" y="237"/>
                    </a:lnTo>
                    <a:lnTo>
                      <a:pt x="1503" y="251"/>
                    </a:lnTo>
                    <a:lnTo>
                      <a:pt x="1469" y="256"/>
                    </a:lnTo>
                    <a:lnTo>
                      <a:pt x="128" y="256"/>
                    </a:lnTo>
                    <a:lnTo>
                      <a:pt x="93" y="251"/>
                    </a:lnTo>
                    <a:lnTo>
                      <a:pt x="64" y="237"/>
                    </a:lnTo>
                    <a:lnTo>
                      <a:pt x="38" y="218"/>
                    </a:lnTo>
                    <a:lnTo>
                      <a:pt x="17" y="192"/>
                    </a:lnTo>
                    <a:lnTo>
                      <a:pt x="4" y="161"/>
                    </a:lnTo>
                    <a:lnTo>
                      <a:pt x="0" y="127"/>
                    </a:lnTo>
                    <a:lnTo>
                      <a:pt x="4" y="92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3" y="3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Freeform 27"/>
              <p:cNvSpPr>
                <a:spLocks noEditPoints="1"/>
              </p:cNvSpPr>
              <p:nvPr/>
            </p:nvSpPr>
            <p:spPr bwMode="auto">
              <a:xfrm>
                <a:off x="6925" y="5755"/>
                <a:ext cx="636" cy="382"/>
              </a:xfrm>
              <a:custGeom>
                <a:avLst/>
                <a:gdLst>
                  <a:gd name="T0" fmla="*/ 279 w 1272"/>
                  <a:gd name="T1" fmla="*/ 256 h 764"/>
                  <a:gd name="T2" fmla="*/ 301 w 1272"/>
                  <a:gd name="T3" fmla="*/ 308 h 764"/>
                  <a:gd name="T4" fmla="*/ 334 w 1272"/>
                  <a:gd name="T5" fmla="*/ 356 h 764"/>
                  <a:gd name="T6" fmla="*/ 372 w 1272"/>
                  <a:gd name="T7" fmla="*/ 399 h 764"/>
                  <a:gd name="T8" fmla="*/ 415 w 1272"/>
                  <a:gd name="T9" fmla="*/ 437 h 764"/>
                  <a:gd name="T10" fmla="*/ 465 w 1272"/>
                  <a:gd name="T11" fmla="*/ 466 h 764"/>
                  <a:gd name="T12" fmla="*/ 518 w 1272"/>
                  <a:gd name="T13" fmla="*/ 488 h 764"/>
                  <a:gd name="T14" fmla="*/ 575 w 1272"/>
                  <a:gd name="T15" fmla="*/ 502 h 764"/>
                  <a:gd name="T16" fmla="*/ 635 w 1272"/>
                  <a:gd name="T17" fmla="*/ 507 h 764"/>
                  <a:gd name="T18" fmla="*/ 697 w 1272"/>
                  <a:gd name="T19" fmla="*/ 502 h 764"/>
                  <a:gd name="T20" fmla="*/ 754 w 1272"/>
                  <a:gd name="T21" fmla="*/ 488 h 764"/>
                  <a:gd name="T22" fmla="*/ 807 w 1272"/>
                  <a:gd name="T23" fmla="*/ 466 h 764"/>
                  <a:gd name="T24" fmla="*/ 857 w 1272"/>
                  <a:gd name="T25" fmla="*/ 437 h 764"/>
                  <a:gd name="T26" fmla="*/ 902 w 1272"/>
                  <a:gd name="T27" fmla="*/ 399 h 764"/>
                  <a:gd name="T28" fmla="*/ 940 w 1272"/>
                  <a:gd name="T29" fmla="*/ 356 h 764"/>
                  <a:gd name="T30" fmla="*/ 971 w 1272"/>
                  <a:gd name="T31" fmla="*/ 308 h 764"/>
                  <a:gd name="T32" fmla="*/ 995 w 1272"/>
                  <a:gd name="T33" fmla="*/ 256 h 764"/>
                  <a:gd name="T34" fmla="*/ 279 w 1272"/>
                  <a:gd name="T35" fmla="*/ 256 h 764"/>
                  <a:gd name="T36" fmla="*/ 127 w 1272"/>
                  <a:gd name="T37" fmla="*/ 0 h 764"/>
                  <a:gd name="T38" fmla="*/ 1145 w 1272"/>
                  <a:gd name="T39" fmla="*/ 0 h 764"/>
                  <a:gd name="T40" fmla="*/ 1179 w 1272"/>
                  <a:gd name="T41" fmla="*/ 3 h 764"/>
                  <a:gd name="T42" fmla="*/ 1209 w 1272"/>
                  <a:gd name="T43" fmla="*/ 17 h 764"/>
                  <a:gd name="T44" fmla="*/ 1234 w 1272"/>
                  <a:gd name="T45" fmla="*/ 37 h 764"/>
                  <a:gd name="T46" fmla="*/ 1255 w 1272"/>
                  <a:gd name="T47" fmla="*/ 63 h 764"/>
                  <a:gd name="T48" fmla="*/ 1267 w 1272"/>
                  <a:gd name="T49" fmla="*/ 93 h 764"/>
                  <a:gd name="T50" fmla="*/ 1272 w 1272"/>
                  <a:gd name="T51" fmla="*/ 127 h 764"/>
                  <a:gd name="T52" fmla="*/ 1267 w 1272"/>
                  <a:gd name="T53" fmla="*/ 206 h 764"/>
                  <a:gd name="T54" fmla="*/ 1253 w 1272"/>
                  <a:gd name="T55" fmla="*/ 284 h 764"/>
                  <a:gd name="T56" fmla="*/ 1229 w 1272"/>
                  <a:gd name="T57" fmla="*/ 358 h 764"/>
                  <a:gd name="T58" fmla="*/ 1198 w 1272"/>
                  <a:gd name="T59" fmla="*/ 426 h 764"/>
                  <a:gd name="T60" fmla="*/ 1159 w 1272"/>
                  <a:gd name="T61" fmla="*/ 490 h 764"/>
                  <a:gd name="T62" fmla="*/ 1112 w 1272"/>
                  <a:gd name="T63" fmla="*/ 549 h 764"/>
                  <a:gd name="T64" fmla="*/ 1059 w 1272"/>
                  <a:gd name="T65" fmla="*/ 602 h 764"/>
                  <a:gd name="T66" fmla="*/ 1000 w 1272"/>
                  <a:gd name="T67" fmla="*/ 648 h 764"/>
                  <a:gd name="T68" fmla="*/ 935 w 1272"/>
                  <a:gd name="T69" fmla="*/ 688 h 764"/>
                  <a:gd name="T70" fmla="*/ 866 w 1272"/>
                  <a:gd name="T71" fmla="*/ 721 h 764"/>
                  <a:gd name="T72" fmla="*/ 792 w 1272"/>
                  <a:gd name="T73" fmla="*/ 743 h 764"/>
                  <a:gd name="T74" fmla="*/ 716 w 1272"/>
                  <a:gd name="T75" fmla="*/ 759 h 764"/>
                  <a:gd name="T76" fmla="*/ 635 w 1272"/>
                  <a:gd name="T77" fmla="*/ 764 h 764"/>
                  <a:gd name="T78" fmla="*/ 556 w 1272"/>
                  <a:gd name="T79" fmla="*/ 759 h 764"/>
                  <a:gd name="T80" fmla="*/ 480 w 1272"/>
                  <a:gd name="T81" fmla="*/ 743 h 764"/>
                  <a:gd name="T82" fmla="*/ 406 w 1272"/>
                  <a:gd name="T83" fmla="*/ 721 h 764"/>
                  <a:gd name="T84" fmla="*/ 337 w 1272"/>
                  <a:gd name="T85" fmla="*/ 688 h 764"/>
                  <a:gd name="T86" fmla="*/ 274 w 1272"/>
                  <a:gd name="T87" fmla="*/ 648 h 764"/>
                  <a:gd name="T88" fmla="*/ 214 w 1272"/>
                  <a:gd name="T89" fmla="*/ 602 h 764"/>
                  <a:gd name="T90" fmla="*/ 160 w 1272"/>
                  <a:gd name="T91" fmla="*/ 549 h 764"/>
                  <a:gd name="T92" fmla="*/ 114 w 1272"/>
                  <a:gd name="T93" fmla="*/ 490 h 764"/>
                  <a:gd name="T94" fmla="*/ 74 w 1272"/>
                  <a:gd name="T95" fmla="*/ 426 h 764"/>
                  <a:gd name="T96" fmla="*/ 43 w 1272"/>
                  <a:gd name="T97" fmla="*/ 358 h 764"/>
                  <a:gd name="T98" fmla="*/ 19 w 1272"/>
                  <a:gd name="T99" fmla="*/ 284 h 764"/>
                  <a:gd name="T100" fmla="*/ 5 w 1272"/>
                  <a:gd name="T101" fmla="*/ 206 h 764"/>
                  <a:gd name="T102" fmla="*/ 0 w 1272"/>
                  <a:gd name="T103" fmla="*/ 127 h 764"/>
                  <a:gd name="T104" fmla="*/ 5 w 1272"/>
                  <a:gd name="T105" fmla="*/ 93 h 764"/>
                  <a:gd name="T106" fmla="*/ 17 w 1272"/>
                  <a:gd name="T107" fmla="*/ 63 h 764"/>
                  <a:gd name="T108" fmla="*/ 38 w 1272"/>
                  <a:gd name="T109" fmla="*/ 37 h 764"/>
                  <a:gd name="T110" fmla="*/ 64 w 1272"/>
                  <a:gd name="T111" fmla="*/ 17 h 764"/>
                  <a:gd name="T112" fmla="*/ 95 w 1272"/>
                  <a:gd name="T113" fmla="*/ 3 h 764"/>
                  <a:gd name="T114" fmla="*/ 127 w 1272"/>
                  <a:gd name="T115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2" h="764">
                    <a:moveTo>
                      <a:pt x="279" y="256"/>
                    </a:moveTo>
                    <a:lnTo>
                      <a:pt x="301" y="308"/>
                    </a:lnTo>
                    <a:lnTo>
                      <a:pt x="334" y="356"/>
                    </a:lnTo>
                    <a:lnTo>
                      <a:pt x="372" y="399"/>
                    </a:lnTo>
                    <a:lnTo>
                      <a:pt x="415" y="437"/>
                    </a:lnTo>
                    <a:lnTo>
                      <a:pt x="465" y="466"/>
                    </a:lnTo>
                    <a:lnTo>
                      <a:pt x="518" y="488"/>
                    </a:lnTo>
                    <a:lnTo>
                      <a:pt x="575" y="502"/>
                    </a:lnTo>
                    <a:lnTo>
                      <a:pt x="635" y="507"/>
                    </a:lnTo>
                    <a:lnTo>
                      <a:pt x="697" y="502"/>
                    </a:lnTo>
                    <a:lnTo>
                      <a:pt x="754" y="488"/>
                    </a:lnTo>
                    <a:lnTo>
                      <a:pt x="807" y="466"/>
                    </a:lnTo>
                    <a:lnTo>
                      <a:pt x="857" y="437"/>
                    </a:lnTo>
                    <a:lnTo>
                      <a:pt x="902" y="399"/>
                    </a:lnTo>
                    <a:lnTo>
                      <a:pt x="940" y="356"/>
                    </a:lnTo>
                    <a:lnTo>
                      <a:pt x="971" y="308"/>
                    </a:lnTo>
                    <a:lnTo>
                      <a:pt x="995" y="256"/>
                    </a:lnTo>
                    <a:lnTo>
                      <a:pt x="279" y="256"/>
                    </a:lnTo>
                    <a:close/>
                    <a:moveTo>
                      <a:pt x="127" y="0"/>
                    </a:moveTo>
                    <a:lnTo>
                      <a:pt x="1145" y="0"/>
                    </a:lnTo>
                    <a:lnTo>
                      <a:pt x="1179" y="3"/>
                    </a:lnTo>
                    <a:lnTo>
                      <a:pt x="1209" y="17"/>
                    </a:lnTo>
                    <a:lnTo>
                      <a:pt x="1234" y="37"/>
                    </a:lnTo>
                    <a:lnTo>
                      <a:pt x="1255" y="63"/>
                    </a:lnTo>
                    <a:lnTo>
                      <a:pt x="1267" y="93"/>
                    </a:lnTo>
                    <a:lnTo>
                      <a:pt x="1272" y="127"/>
                    </a:lnTo>
                    <a:lnTo>
                      <a:pt x="1267" y="206"/>
                    </a:lnTo>
                    <a:lnTo>
                      <a:pt x="1253" y="284"/>
                    </a:lnTo>
                    <a:lnTo>
                      <a:pt x="1229" y="358"/>
                    </a:lnTo>
                    <a:lnTo>
                      <a:pt x="1198" y="426"/>
                    </a:lnTo>
                    <a:lnTo>
                      <a:pt x="1159" y="490"/>
                    </a:lnTo>
                    <a:lnTo>
                      <a:pt x="1112" y="549"/>
                    </a:lnTo>
                    <a:lnTo>
                      <a:pt x="1059" y="602"/>
                    </a:lnTo>
                    <a:lnTo>
                      <a:pt x="1000" y="648"/>
                    </a:lnTo>
                    <a:lnTo>
                      <a:pt x="935" y="688"/>
                    </a:lnTo>
                    <a:lnTo>
                      <a:pt x="866" y="721"/>
                    </a:lnTo>
                    <a:lnTo>
                      <a:pt x="792" y="743"/>
                    </a:lnTo>
                    <a:lnTo>
                      <a:pt x="716" y="759"/>
                    </a:lnTo>
                    <a:lnTo>
                      <a:pt x="635" y="764"/>
                    </a:lnTo>
                    <a:lnTo>
                      <a:pt x="556" y="759"/>
                    </a:lnTo>
                    <a:lnTo>
                      <a:pt x="480" y="743"/>
                    </a:lnTo>
                    <a:lnTo>
                      <a:pt x="406" y="721"/>
                    </a:lnTo>
                    <a:lnTo>
                      <a:pt x="337" y="688"/>
                    </a:lnTo>
                    <a:lnTo>
                      <a:pt x="274" y="648"/>
                    </a:lnTo>
                    <a:lnTo>
                      <a:pt x="214" y="602"/>
                    </a:lnTo>
                    <a:lnTo>
                      <a:pt x="160" y="549"/>
                    </a:lnTo>
                    <a:lnTo>
                      <a:pt x="114" y="490"/>
                    </a:lnTo>
                    <a:lnTo>
                      <a:pt x="74" y="426"/>
                    </a:lnTo>
                    <a:lnTo>
                      <a:pt x="43" y="358"/>
                    </a:lnTo>
                    <a:lnTo>
                      <a:pt x="19" y="284"/>
                    </a:lnTo>
                    <a:lnTo>
                      <a:pt x="5" y="206"/>
                    </a:lnTo>
                    <a:lnTo>
                      <a:pt x="0" y="127"/>
                    </a:lnTo>
                    <a:lnTo>
                      <a:pt x="5" y="93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5" y="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Freeform 28"/>
              <p:cNvSpPr>
                <a:spLocks/>
              </p:cNvSpPr>
              <p:nvPr/>
            </p:nvSpPr>
            <p:spPr bwMode="auto">
              <a:xfrm>
                <a:off x="6837" y="4232"/>
                <a:ext cx="811" cy="1049"/>
              </a:xfrm>
              <a:custGeom>
                <a:avLst/>
                <a:gdLst>
                  <a:gd name="T0" fmla="*/ 142 w 1624"/>
                  <a:gd name="T1" fmla="*/ 2 h 2098"/>
                  <a:gd name="T2" fmla="*/ 161 w 1624"/>
                  <a:gd name="T3" fmla="*/ 5 h 2098"/>
                  <a:gd name="T4" fmla="*/ 178 w 1624"/>
                  <a:gd name="T5" fmla="*/ 10 h 2098"/>
                  <a:gd name="T6" fmla="*/ 195 w 1624"/>
                  <a:gd name="T7" fmla="*/ 19 h 2098"/>
                  <a:gd name="T8" fmla="*/ 207 w 1624"/>
                  <a:gd name="T9" fmla="*/ 28 h 2098"/>
                  <a:gd name="T10" fmla="*/ 763 w 1624"/>
                  <a:gd name="T11" fmla="*/ 10 h 2098"/>
                  <a:gd name="T12" fmla="*/ 861 w 1624"/>
                  <a:gd name="T13" fmla="*/ 10 h 2098"/>
                  <a:gd name="T14" fmla="*/ 1417 w 1624"/>
                  <a:gd name="T15" fmla="*/ 28 h 2098"/>
                  <a:gd name="T16" fmla="*/ 1429 w 1624"/>
                  <a:gd name="T17" fmla="*/ 19 h 2098"/>
                  <a:gd name="T18" fmla="*/ 1447 w 1624"/>
                  <a:gd name="T19" fmla="*/ 10 h 2098"/>
                  <a:gd name="T20" fmla="*/ 1464 w 1624"/>
                  <a:gd name="T21" fmla="*/ 5 h 2098"/>
                  <a:gd name="T22" fmla="*/ 1483 w 1624"/>
                  <a:gd name="T23" fmla="*/ 2 h 2098"/>
                  <a:gd name="T24" fmla="*/ 1502 w 1624"/>
                  <a:gd name="T25" fmla="*/ 0 h 2098"/>
                  <a:gd name="T26" fmla="*/ 1519 w 1624"/>
                  <a:gd name="T27" fmla="*/ 3 h 2098"/>
                  <a:gd name="T28" fmla="*/ 1531 w 1624"/>
                  <a:gd name="T29" fmla="*/ 5 h 2098"/>
                  <a:gd name="T30" fmla="*/ 1550 w 1624"/>
                  <a:gd name="T31" fmla="*/ 12 h 2098"/>
                  <a:gd name="T32" fmla="*/ 1567 w 1624"/>
                  <a:gd name="T33" fmla="*/ 22 h 2098"/>
                  <a:gd name="T34" fmla="*/ 1581 w 1624"/>
                  <a:gd name="T35" fmla="*/ 33 h 2098"/>
                  <a:gd name="T36" fmla="*/ 1595 w 1624"/>
                  <a:gd name="T37" fmla="*/ 46 h 2098"/>
                  <a:gd name="T38" fmla="*/ 1601 w 1624"/>
                  <a:gd name="T39" fmla="*/ 57 h 2098"/>
                  <a:gd name="T40" fmla="*/ 1612 w 1624"/>
                  <a:gd name="T41" fmla="*/ 74 h 2098"/>
                  <a:gd name="T42" fmla="*/ 1619 w 1624"/>
                  <a:gd name="T43" fmla="*/ 91 h 2098"/>
                  <a:gd name="T44" fmla="*/ 1622 w 1624"/>
                  <a:gd name="T45" fmla="*/ 108 h 2098"/>
                  <a:gd name="T46" fmla="*/ 1624 w 1624"/>
                  <a:gd name="T47" fmla="*/ 127 h 2098"/>
                  <a:gd name="T48" fmla="*/ 1622 w 1624"/>
                  <a:gd name="T49" fmla="*/ 146 h 2098"/>
                  <a:gd name="T50" fmla="*/ 1619 w 1624"/>
                  <a:gd name="T51" fmla="*/ 162 h 2098"/>
                  <a:gd name="T52" fmla="*/ 1094 w 1624"/>
                  <a:gd name="T53" fmla="*/ 2062 h 2098"/>
                  <a:gd name="T54" fmla="*/ 1002 w 1624"/>
                  <a:gd name="T55" fmla="*/ 2098 h 2098"/>
                  <a:gd name="T56" fmla="*/ 913 w 1624"/>
                  <a:gd name="T57" fmla="*/ 2060 h 2098"/>
                  <a:gd name="T58" fmla="*/ 875 w 1624"/>
                  <a:gd name="T59" fmla="*/ 1973 h 2098"/>
                  <a:gd name="T60" fmla="*/ 1233 w 1624"/>
                  <a:gd name="T61" fmla="*/ 496 h 2098"/>
                  <a:gd name="T62" fmla="*/ 1137 w 1624"/>
                  <a:gd name="T63" fmla="*/ 523 h 2098"/>
                  <a:gd name="T64" fmla="*/ 811 w 1624"/>
                  <a:gd name="T65" fmla="*/ 291 h 2098"/>
                  <a:gd name="T66" fmla="*/ 498 w 1624"/>
                  <a:gd name="T67" fmla="*/ 522 h 2098"/>
                  <a:gd name="T68" fmla="*/ 417 w 1624"/>
                  <a:gd name="T69" fmla="*/ 511 h 2098"/>
                  <a:gd name="T70" fmla="*/ 746 w 1624"/>
                  <a:gd name="T71" fmla="*/ 1938 h 2098"/>
                  <a:gd name="T72" fmla="*/ 732 w 1624"/>
                  <a:gd name="T73" fmla="*/ 2034 h 2098"/>
                  <a:gd name="T74" fmla="*/ 655 w 1624"/>
                  <a:gd name="T75" fmla="*/ 2095 h 2098"/>
                  <a:gd name="T76" fmla="*/ 558 w 1624"/>
                  <a:gd name="T77" fmla="*/ 2083 h 2098"/>
                  <a:gd name="T78" fmla="*/ 498 w 1624"/>
                  <a:gd name="T79" fmla="*/ 2004 h 2098"/>
                  <a:gd name="T80" fmla="*/ 4 w 1624"/>
                  <a:gd name="T81" fmla="*/ 151 h 2098"/>
                  <a:gd name="T82" fmla="*/ 0 w 1624"/>
                  <a:gd name="T83" fmla="*/ 133 h 2098"/>
                  <a:gd name="T84" fmla="*/ 2 w 1624"/>
                  <a:gd name="T85" fmla="*/ 115 h 2098"/>
                  <a:gd name="T86" fmla="*/ 6 w 1624"/>
                  <a:gd name="T87" fmla="*/ 96 h 2098"/>
                  <a:gd name="T88" fmla="*/ 11 w 1624"/>
                  <a:gd name="T89" fmla="*/ 79 h 2098"/>
                  <a:gd name="T90" fmla="*/ 19 w 1624"/>
                  <a:gd name="T91" fmla="*/ 62 h 2098"/>
                  <a:gd name="T92" fmla="*/ 28 w 1624"/>
                  <a:gd name="T93" fmla="*/ 50 h 2098"/>
                  <a:gd name="T94" fmla="*/ 38 w 1624"/>
                  <a:gd name="T95" fmla="*/ 38 h 2098"/>
                  <a:gd name="T96" fmla="*/ 54 w 1624"/>
                  <a:gd name="T97" fmla="*/ 26 h 2098"/>
                  <a:gd name="T98" fmla="*/ 69 w 1624"/>
                  <a:gd name="T99" fmla="*/ 16 h 2098"/>
                  <a:gd name="T100" fmla="*/ 87 w 1624"/>
                  <a:gd name="T101" fmla="*/ 9 h 2098"/>
                  <a:gd name="T102" fmla="*/ 99 w 1624"/>
                  <a:gd name="T103" fmla="*/ 3 h 2098"/>
                  <a:gd name="T104" fmla="*/ 118 w 1624"/>
                  <a:gd name="T105" fmla="*/ 2 h 2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24" h="2098">
                    <a:moveTo>
                      <a:pt x="130" y="0"/>
                    </a:moveTo>
                    <a:lnTo>
                      <a:pt x="136" y="0"/>
                    </a:lnTo>
                    <a:lnTo>
                      <a:pt x="142" y="2"/>
                    </a:lnTo>
                    <a:lnTo>
                      <a:pt x="148" y="2"/>
                    </a:lnTo>
                    <a:lnTo>
                      <a:pt x="154" y="3"/>
                    </a:lnTo>
                    <a:lnTo>
                      <a:pt x="161" y="5"/>
                    </a:lnTo>
                    <a:lnTo>
                      <a:pt x="167" y="7"/>
                    </a:lnTo>
                    <a:lnTo>
                      <a:pt x="173" y="9"/>
                    </a:lnTo>
                    <a:lnTo>
                      <a:pt x="178" y="10"/>
                    </a:lnTo>
                    <a:lnTo>
                      <a:pt x="183" y="12"/>
                    </a:lnTo>
                    <a:lnTo>
                      <a:pt x="190" y="16"/>
                    </a:lnTo>
                    <a:lnTo>
                      <a:pt x="195" y="19"/>
                    </a:lnTo>
                    <a:lnTo>
                      <a:pt x="200" y="22"/>
                    </a:lnTo>
                    <a:lnTo>
                      <a:pt x="205" y="26"/>
                    </a:lnTo>
                    <a:lnTo>
                      <a:pt x="207" y="28"/>
                    </a:lnTo>
                    <a:lnTo>
                      <a:pt x="470" y="232"/>
                    </a:lnTo>
                    <a:lnTo>
                      <a:pt x="734" y="28"/>
                    </a:lnTo>
                    <a:lnTo>
                      <a:pt x="763" y="10"/>
                    </a:lnTo>
                    <a:lnTo>
                      <a:pt x="796" y="2"/>
                    </a:lnTo>
                    <a:lnTo>
                      <a:pt x="828" y="2"/>
                    </a:lnTo>
                    <a:lnTo>
                      <a:pt x="861" y="10"/>
                    </a:lnTo>
                    <a:lnTo>
                      <a:pt x="890" y="28"/>
                    </a:lnTo>
                    <a:lnTo>
                      <a:pt x="1154" y="234"/>
                    </a:lnTo>
                    <a:lnTo>
                      <a:pt x="1417" y="28"/>
                    </a:lnTo>
                    <a:lnTo>
                      <a:pt x="1419" y="26"/>
                    </a:lnTo>
                    <a:lnTo>
                      <a:pt x="1424" y="22"/>
                    </a:lnTo>
                    <a:lnTo>
                      <a:pt x="1429" y="19"/>
                    </a:lnTo>
                    <a:lnTo>
                      <a:pt x="1434" y="16"/>
                    </a:lnTo>
                    <a:lnTo>
                      <a:pt x="1441" y="12"/>
                    </a:lnTo>
                    <a:lnTo>
                      <a:pt x="1447" y="10"/>
                    </a:lnTo>
                    <a:lnTo>
                      <a:pt x="1452" y="9"/>
                    </a:lnTo>
                    <a:lnTo>
                      <a:pt x="1459" y="7"/>
                    </a:lnTo>
                    <a:lnTo>
                      <a:pt x="1464" y="5"/>
                    </a:lnTo>
                    <a:lnTo>
                      <a:pt x="1471" y="3"/>
                    </a:lnTo>
                    <a:lnTo>
                      <a:pt x="1476" y="2"/>
                    </a:lnTo>
                    <a:lnTo>
                      <a:pt x="1483" y="2"/>
                    </a:lnTo>
                    <a:lnTo>
                      <a:pt x="1488" y="0"/>
                    </a:lnTo>
                    <a:lnTo>
                      <a:pt x="1495" y="0"/>
                    </a:lnTo>
                    <a:lnTo>
                      <a:pt x="1502" y="0"/>
                    </a:lnTo>
                    <a:lnTo>
                      <a:pt x="1507" y="2"/>
                    </a:lnTo>
                    <a:lnTo>
                      <a:pt x="1514" y="2"/>
                    </a:lnTo>
                    <a:lnTo>
                      <a:pt x="1519" y="3"/>
                    </a:lnTo>
                    <a:lnTo>
                      <a:pt x="1526" y="3"/>
                    </a:lnTo>
                    <a:lnTo>
                      <a:pt x="1529" y="5"/>
                    </a:lnTo>
                    <a:lnTo>
                      <a:pt x="1531" y="5"/>
                    </a:lnTo>
                    <a:lnTo>
                      <a:pt x="1539" y="9"/>
                    </a:lnTo>
                    <a:lnTo>
                      <a:pt x="1545" y="10"/>
                    </a:lnTo>
                    <a:lnTo>
                      <a:pt x="1550" y="12"/>
                    </a:lnTo>
                    <a:lnTo>
                      <a:pt x="1555" y="16"/>
                    </a:lnTo>
                    <a:lnTo>
                      <a:pt x="1562" y="19"/>
                    </a:lnTo>
                    <a:lnTo>
                      <a:pt x="1567" y="22"/>
                    </a:lnTo>
                    <a:lnTo>
                      <a:pt x="1572" y="26"/>
                    </a:lnTo>
                    <a:lnTo>
                      <a:pt x="1577" y="29"/>
                    </a:lnTo>
                    <a:lnTo>
                      <a:pt x="1581" y="33"/>
                    </a:lnTo>
                    <a:lnTo>
                      <a:pt x="1586" y="38"/>
                    </a:lnTo>
                    <a:lnTo>
                      <a:pt x="1589" y="41"/>
                    </a:lnTo>
                    <a:lnTo>
                      <a:pt x="1595" y="46"/>
                    </a:lnTo>
                    <a:lnTo>
                      <a:pt x="1596" y="50"/>
                    </a:lnTo>
                    <a:lnTo>
                      <a:pt x="1598" y="52"/>
                    </a:lnTo>
                    <a:lnTo>
                      <a:pt x="1601" y="57"/>
                    </a:lnTo>
                    <a:lnTo>
                      <a:pt x="1605" y="62"/>
                    </a:lnTo>
                    <a:lnTo>
                      <a:pt x="1608" y="67"/>
                    </a:lnTo>
                    <a:lnTo>
                      <a:pt x="1612" y="74"/>
                    </a:lnTo>
                    <a:lnTo>
                      <a:pt x="1614" y="79"/>
                    </a:lnTo>
                    <a:lnTo>
                      <a:pt x="1617" y="84"/>
                    </a:lnTo>
                    <a:lnTo>
                      <a:pt x="1619" y="91"/>
                    </a:lnTo>
                    <a:lnTo>
                      <a:pt x="1620" y="96"/>
                    </a:lnTo>
                    <a:lnTo>
                      <a:pt x="1620" y="103"/>
                    </a:lnTo>
                    <a:lnTo>
                      <a:pt x="1622" y="108"/>
                    </a:lnTo>
                    <a:lnTo>
                      <a:pt x="1624" y="115"/>
                    </a:lnTo>
                    <a:lnTo>
                      <a:pt x="1624" y="121"/>
                    </a:lnTo>
                    <a:lnTo>
                      <a:pt x="1624" y="127"/>
                    </a:lnTo>
                    <a:lnTo>
                      <a:pt x="1624" y="133"/>
                    </a:lnTo>
                    <a:lnTo>
                      <a:pt x="1624" y="139"/>
                    </a:lnTo>
                    <a:lnTo>
                      <a:pt x="1622" y="146"/>
                    </a:lnTo>
                    <a:lnTo>
                      <a:pt x="1622" y="151"/>
                    </a:lnTo>
                    <a:lnTo>
                      <a:pt x="1620" y="158"/>
                    </a:lnTo>
                    <a:lnTo>
                      <a:pt x="1619" y="162"/>
                    </a:lnTo>
                    <a:lnTo>
                      <a:pt x="1126" y="2004"/>
                    </a:lnTo>
                    <a:lnTo>
                      <a:pt x="1114" y="2036"/>
                    </a:lnTo>
                    <a:lnTo>
                      <a:pt x="1094" y="2062"/>
                    </a:lnTo>
                    <a:lnTo>
                      <a:pt x="1066" y="2083"/>
                    </a:lnTo>
                    <a:lnTo>
                      <a:pt x="1037" y="2095"/>
                    </a:lnTo>
                    <a:lnTo>
                      <a:pt x="1002" y="2098"/>
                    </a:lnTo>
                    <a:lnTo>
                      <a:pt x="970" y="2095"/>
                    </a:lnTo>
                    <a:lnTo>
                      <a:pt x="939" y="2081"/>
                    </a:lnTo>
                    <a:lnTo>
                      <a:pt x="913" y="2060"/>
                    </a:lnTo>
                    <a:lnTo>
                      <a:pt x="892" y="2034"/>
                    </a:lnTo>
                    <a:lnTo>
                      <a:pt x="880" y="2005"/>
                    </a:lnTo>
                    <a:lnTo>
                      <a:pt x="875" y="1973"/>
                    </a:lnTo>
                    <a:lnTo>
                      <a:pt x="880" y="1938"/>
                    </a:lnTo>
                    <a:lnTo>
                      <a:pt x="1273" y="465"/>
                    </a:lnTo>
                    <a:lnTo>
                      <a:pt x="1233" y="496"/>
                    </a:lnTo>
                    <a:lnTo>
                      <a:pt x="1204" y="515"/>
                    </a:lnTo>
                    <a:lnTo>
                      <a:pt x="1171" y="523"/>
                    </a:lnTo>
                    <a:lnTo>
                      <a:pt x="1137" y="523"/>
                    </a:lnTo>
                    <a:lnTo>
                      <a:pt x="1106" y="515"/>
                    </a:lnTo>
                    <a:lnTo>
                      <a:pt x="1075" y="496"/>
                    </a:lnTo>
                    <a:lnTo>
                      <a:pt x="811" y="291"/>
                    </a:lnTo>
                    <a:lnTo>
                      <a:pt x="550" y="496"/>
                    </a:lnTo>
                    <a:lnTo>
                      <a:pt x="526" y="511"/>
                    </a:lnTo>
                    <a:lnTo>
                      <a:pt x="498" y="522"/>
                    </a:lnTo>
                    <a:lnTo>
                      <a:pt x="470" y="523"/>
                    </a:lnTo>
                    <a:lnTo>
                      <a:pt x="443" y="522"/>
                    </a:lnTo>
                    <a:lnTo>
                      <a:pt x="417" y="511"/>
                    </a:lnTo>
                    <a:lnTo>
                      <a:pt x="391" y="496"/>
                    </a:lnTo>
                    <a:lnTo>
                      <a:pt x="352" y="465"/>
                    </a:lnTo>
                    <a:lnTo>
                      <a:pt x="746" y="1938"/>
                    </a:lnTo>
                    <a:lnTo>
                      <a:pt x="749" y="1973"/>
                    </a:lnTo>
                    <a:lnTo>
                      <a:pt x="746" y="2005"/>
                    </a:lnTo>
                    <a:lnTo>
                      <a:pt x="732" y="2034"/>
                    </a:lnTo>
                    <a:lnTo>
                      <a:pt x="713" y="2060"/>
                    </a:lnTo>
                    <a:lnTo>
                      <a:pt x="686" y="2081"/>
                    </a:lnTo>
                    <a:lnTo>
                      <a:pt x="655" y="2095"/>
                    </a:lnTo>
                    <a:lnTo>
                      <a:pt x="622" y="2098"/>
                    </a:lnTo>
                    <a:lnTo>
                      <a:pt x="589" y="2095"/>
                    </a:lnTo>
                    <a:lnTo>
                      <a:pt x="558" y="2083"/>
                    </a:lnTo>
                    <a:lnTo>
                      <a:pt x="532" y="2062"/>
                    </a:lnTo>
                    <a:lnTo>
                      <a:pt x="512" y="2036"/>
                    </a:lnTo>
                    <a:lnTo>
                      <a:pt x="498" y="2004"/>
                    </a:lnTo>
                    <a:lnTo>
                      <a:pt x="6" y="162"/>
                    </a:lnTo>
                    <a:lnTo>
                      <a:pt x="4" y="158"/>
                    </a:lnTo>
                    <a:lnTo>
                      <a:pt x="4" y="151"/>
                    </a:lnTo>
                    <a:lnTo>
                      <a:pt x="2" y="146"/>
                    </a:lnTo>
                    <a:lnTo>
                      <a:pt x="2" y="139"/>
                    </a:lnTo>
                    <a:lnTo>
                      <a:pt x="0" y="133"/>
                    </a:lnTo>
                    <a:lnTo>
                      <a:pt x="0" y="127"/>
                    </a:lnTo>
                    <a:lnTo>
                      <a:pt x="0" y="121"/>
                    </a:lnTo>
                    <a:lnTo>
                      <a:pt x="2" y="115"/>
                    </a:lnTo>
                    <a:lnTo>
                      <a:pt x="2" y="108"/>
                    </a:lnTo>
                    <a:lnTo>
                      <a:pt x="4" y="103"/>
                    </a:lnTo>
                    <a:lnTo>
                      <a:pt x="6" y="96"/>
                    </a:lnTo>
                    <a:lnTo>
                      <a:pt x="7" y="91"/>
                    </a:lnTo>
                    <a:lnTo>
                      <a:pt x="9" y="84"/>
                    </a:lnTo>
                    <a:lnTo>
                      <a:pt x="11" y="79"/>
                    </a:lnTo>
                    <a:lnTo>
                      <a:pt x="12" y="74"/>
                    </a:lnTo>
                    <a:lnTo>
                      <a:pt x="16" y="67"/>
                    </a:lnTo>
                    <a:lnTo>
                      <a:pt x="19" y="62"/>
                    </a:lnTo>
                    <a:lnTo>
                      <a:pt x="23" y="57"/>
                    </a:lnTo>
                    <a:lnTo>
                      <a:pt x="26" y="52"/>
                    </a:lnTo>
                    <a:lnTo>
                      <a:pt x="28" y="50"/>
                    </a:lnTo>
                    <a:lnTo>
                      <a:pt x="30" y="46"/>
                    </a:lnTo>
                    <a:lnTo>
                      <a:pt x="35" y="41"/>
                    </a:lnTo>
                    <a:lnTo>
                      <a:pt x="38" y="38"/>
                    </a:lnTo>
                    <a:lnTo>
                      <a:pt x="43" y="33"/>
                    </a:lnTo>
                    <a:lnTo>
                      <a:pt x="49" y="29"/>
                    </a:lnTo>
                    <a:lnTo>
                      <a:pt x="54" y="26"/>
                    </a:lnTo>
                    <a:lnTo>
                      <a:pt x="59" y="22"/>
                    </a:lnTo>
                    <a:lnTo>
                      <a:pt x="64" y="19"/>
                    </a:lnTo>
                    <a:lnTo>
                      <a:pt x="69" y="16"/>
                    </a:lnTo>
                    <a:lnTo>
                      <a:pt x="74" y="12"/>
                    </a:lnTo>
                    <a:lnTo>
                      <a:pt x="81" y="10"/>
                    </a:lnTo>
                    <a:lnTo>
                      <a:pt x="87" y="9"/>
                    </a:lnTo>
                    <a:lnTo>
                      <a:pt x="93" y="5"/>
                    </a:lnTo>
                    <a:lnTo>
                      <a:pt x="95" y="5"/>
                    </a:lnTo>
                    <a:lnTo>
                      <a:pt x="99" y="3"/>
                    </a:lnTo>
                    <a:lnTo>
                      <a:pt x="105" y="3"/>
                    </a:lnTo>
                    <a:lnTo>
                      <a:pt x="111" y="2"/>
                    </a:lnTo>
                    <a:lnTo>
                      <a:pt x="118" y="2"/>
                    </a:lnTo>
                    <a:lnTo>
                      <a:pt x="124" y="0"/>
                    </a:lnTo>
                    <a:lnTo>
                      <a:pt x="13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62" name="109 Conector recto"/>
            <p:cNvCxnSpPr/>
            <p:nvPr/>
          </p:nvCxnSpPr>
          <p:spPr>
            <a:xfrm>
              <a:off x="16676890" y="7375219"/>
              <a:ext cx="0" cy="1717905"/>
            </a:xfrm>
            <a:prstGeom prst="line">
              <a:avLst/>
            </a:prstGeom>
            <a:noFill/>
            <a:ln w="57150">
              <a:solidFill>
                <a:schemeClr val="tx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grpSp>
          <p:nvGrpSpPr>
            <p:cNvPr id="63" name="110 Grupo"/>
            <p:cNvGrpSpPr>
              <a:grpSpLocks noChangeAspect="1"/>
            </p:cNvGrpSpPr>
            <p:nvPr/>
          </p:nvGrpSpPr>
          <p:grpSpPr>
            <a:xfrm>
              <a:off x="15352141" y="5250390"/>
              <a:ext cx="2650073" cy="1738433"/>
              <a:chOff x="9447213" y="5027613"/>
              <a:chExt cx="4660900" cy="3057525"/>
            </a:xfrm>
            <a:solidFill>
              <a:srgbClr val="18272A"/>
            </a:solidFill>
          </p:grpSpPr>
          <p:sp>
            <p:nvSpPr>
              <p:cNvPr id="65" name="Freeform 14"/>
              <p:cNvSpPr>
                <a:spLocks/>
              </p:cNvSpPr>
              <p:nvPr/>
            </p:nvSpPr>
            <p:spPr bwMode="auto">
              <a:xfrm>
                <a:off x="13133388" y="6870701"/>
                <a:ext cx="974725" cy="119063"/>
              </a:xfrm>
              <a:custGeom>
                <a:avLst/>
                <a:gdLst>
                  <a:gd name="T0" fmla="*/ 36 w 614"/>
                  <a:gd name="T1" fmla="*/ 0 h 75"/>
                  <a:gd name="T2" fmla="*/ 579 w 614"/>
                  <a:gd name="T3" fmla="*/ 0 h 75"/>
                  <a:gd name="T4" fmla="*/ 593 w 614"/>
                  <a:gd name="T5" fmla="*/ 3 h 75"/>
                  <a:gd name="T6" fmla="*/ 604 w 614"/>
                  <a:gd name="T7" fmla="*/ 10 h 75"/>
                  <a:gd name="T8" fmla="*/ 610 w 614"/>
                  <a:gd name="T9" fmla="*/ 20 h 75"/>
                  <a:gd name="T10" fmla="*/ 614 w 614"/>
                  <a:gd name="T11" fmla="*/ 31 h 75"/>
                  <a:gd name="T12" fmla="*/ 614 w 614"/>
                  <a:gd name="T13" fmla="*/ 44 h 75"/>
                  <a:gd name="T14" fmla="*/ 610 w 614"/>
                  <a:gd name="T15" fmla="*/ 55 h 75"/>
                  <a:gd name="T16" fmla="*/ 604 w 614"/>
                  <a:gd name="T17" fmla="*/ 65 h 75"/>
                  <a:gd name="T18" fmla="*/ 593 w 614"/>
                  <a:gd name="T19" fmla="*/ 72 h 75"/>
                  <a:gd name="T20" fmla="*/ 579 w 614"/>
                  <a:gd name="T21" fmla="*/ 75 h 75"/>
                  <a:gd name="T22" fmla="*/ 36 w 614"/>
                  <a:gd name="T23" fmla="*/ 75 h 75"/>
                  <a:gd name="T24" fmla="*/ 21 w 614"/>
                  <a:gd name="T25" fmla="*/ 72 h 75"/>
                  <a:gd name="T26" fmla="*/ 10 w 614"/>
                  <a:gd name="T27" fmla="*/ 65 h 75"/>
                  <a:gd name="T28" fmla="*/ 4 w 614"/>
                  <a:gd name="T29" fmla="*/ 55 h 75"/>
                  <a:gd name="T30" fmla="*/ 0 w 614"/>
                  <a:gd name="T31" fmla="*/ 44 h 75"/>
                  <a:gd name="T32" fmla="*/ 0 w 614"/>
                  <a:gd name="T33" fmla="*/ 31 h 75"/>
                  <a:gd name="T34" fmla="*/ 4 w 614"/>
                  <a:gd name="T35" fmla="*/ 20 h 75"/>
                  <a:gd name="T36" fmla="*/ 10 w 614"/>
                  <a:gd name="T37" fmla="*/ 10 h 75"/>
                  <a:gd name="T38" fmla="*/ 21 w 614"/>
                  <a:gd name="T39" fmla="*/ 3 h 75"/>
                  <a:gd name="T40" fmla="*/ 36 w 614"/>
                  <a:gd name="T4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4" h="75">
                    <a:moveTo>
                      <a:pt x="36" y="0"/>
                    </a:moveTo>
                    <a:lnTo>
                      <a:pt x="579" y="0"/>
                    </a:lnTo>
                    <a:lnTo>
                      <a:pt x="593" y="3"/>
                    </a:lnTo>
                    <a:lnTo>
                      <a:pt x="604" y="10"/>
                    </a:lnTo>
                    <a:lnTo>
                      <a:pt x="610" y="20"/>
                    </a:lnTo>
                    <a:lnTo>
                      <a:pt x="614" y="31"/>
                    </a:lnTo>
                    <a:lnTo>
                      <a:pt x="614" y="44"/>
                    </a:lnTo>
                    <a:lnTo>
                      <a:pt x="610" y="55"/>
                    </a:lnTo>
                    <a:lnTo>
                      <a:pt x="604" y="65"/>
                    </a:lnTo>
                    <a:lnTo>
                      <a:pt x="593" y="72"/>
                    </a:lnTo>
                    <a:lnTo>
                      <a:pt x="579" y="75"/>
                    </a:lnTo>
                    <a:lnTo>
                      <a:pt x="36" y="75"/>
                    </a:lnTo>
                    <a:lnTo>
                      <a:pt x="21" y="72"/>
                    </a:lnTo>
                    <a:lnTo>
                      <a:pt x="10" y="65"/>
                    </a:lnTo>
                    <a:lnTo>
                      <a:pt x="4" y="55"/>
                    </a:lnTo>
                    <a:lnTo>
                      <a:pt x="0" y="44"/>
                    </a:lnTo>
                    <a:lnTo>
                      <a:pt x="0" y="31"/>
                    </a:lnTo>
                    <a:lnTo>
                      <a:pt x="4" y="20"/>
                    </a:lnTo>
                    <a:lnTo>
                      <a:pt x="10" y="10"/>
                    </a:lnTo>
                    <a:lnTo>
                      <a:pt x="21" y="3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Freeform 15"/>
              <p:cNvSpPr>
                <a:spLocks/>
              </p:cNvSpPr>
              <p:nvPr/>
            </p:nvSpPr>
            <p:spPr bwMode="auto">
              <a:xfrm>
                <a:off x="12950826" y="5951538"/>
                <a:ext cx="566738" cy="354013"/>
              </a:xfrm>
              <a:custGeom>
                <a:avLst/>
                <a:gdLst>
                  <a:gd name="T0" fmla="*/ 313 w 357"/>
                  <a:gd name="T1" fmla="*/ 0 h 223"/>
                  <a:gd name="T2" fmla="*/ 327 w 357"/>
                  <a:gd name="T3" fmla="*/ 0 h 223"/>
                  <a:gd name="T4" fmla="*/ 338 w 357"/>
                  <a:gd name="T5" fmla="*/ 5 h 223"/>
                  <a:gd name="T6" fmla="*/ 347 w 357"/>
                  <a:gd name="T7" fmla="*/ 14 h 223"/>
                  <a:gd name="T8" fmla="*/ 353 w 357"/>
                  <a:gd name="T9" fmla="*/ 25 h 223"/>
                  <a:gd name="T10" fmla="*/ 357 w 357"/>
                  <a:gd name="T11" fmla="*/ 36 h 223"/>
                  <a:gd name="T12" fmla="*/ 356 w 357"/>
                  <a:gd name="T13" fmla="*/ 48 h 223"/>
                  <a:gd name="T14" fmla="*/ 350 w 357"/>
                  <a:gd name="T15" fmla="*/ 60 h 223"/>
                  <a:gd name="T16" fmla="*/ 338 w 357"/>
                  <a:gd name="T17" fmla="*/ 68 h 223"/>
                  <a:gd name="T18" fmla="*/ 57 w 357"/>
                  <a:gd name="T19" fmla="*/ 218 h 223"/>
                  <a:gd name="T20" fmla="*/ 44 w 357"/>
                  <a:gd name="T21" fmla="*/ 223 h 223"/>
                  <a:gd name="T22" fmla="*/ 30 w 357"/>
                  <a:gd name="T23" fmla="*/ 222 h 223"/>
                  <a:gd name="T24" fmla="*/ 19 w 357"/>
                  <a:gd name="T25" fmla="*/ 217 h 223"/>
                  <a:gd name="T26" fmla="*/ 10 w 357"/>
                  <a:gd name="T27" fmla="*/ 208 h 223"/>
                  <a:gd name="T28" fmla="*/ 4 w 357"/>
                  <a:gd name="T29" fmla="*/ 197 h 223"/>
                  <a:gd name="T30" fmla="*/ 0 w 357"/>
                  <a:gd name="T31" fmla="*/ 186 h 223"/>
                  <a:gd name="T32" fmla="*/ 1 w 357"/>
                  <a:gd name="T33" fmla="*/ 173 h 223"/>
                  <a:gd name="T34" fmla="*/ 8 w 357"/>
                  <a:gd name="T35" fmla="*/ 162 h 223"/>
                  <a:gd name="T36" fmla="*/ 19 w 357"/>
                  <a:gd name="T37" fmla="*/ 153 h 223"/>
                  <a:gd name="T38" fmla="*/ 300 w 357"/>
                  <a:gd name="T39" fmla="*/ 4 h 223"/>
                  <a:gd name="T40" fmla="*/ 313 w 357"/>
                  <a:gd name="T41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7" h="223">
                    <a:moveTo>
                      <a:pt x="313" y="0"/>
                    </a:moveTo>
                    <a:lnTo>
                      <a:pt x="327" y="0"/>
                    </a:lnTo>
                    <a:lnTo>
                      <a:pt x="338" y="5"/>
                    </a:lnTo>
                    <a:lnTo>
                      <a:pt x="347" y="14"/>
                    </a:lnTo>
                    <a:lnTo>
                      <a:pt x="353" y="25"/>
                    </a:lnTo>
                    <a:lnTo>
                      <a:pt x="357" y="36"/>
                    </a:lnTo>
                    <a:lnTo>
                      <a:pt x="356" y="48"/>
                    </a:lnTo>
                    <a:lnTo>
                      <a:pt x="350" y="60"/>
                    </a:lnTo>
                    <a:lnTo>
                      <a:pt x="338" y="68"/>
                    </a:lnTo>
                    <a:lnTo>
                      <a:pt x="57" y="218"/>
                    </a:lnTo>
                    <a:lnTo>
                      <a:pt x="44" y="223"/>
                    </a:lnTo>
                    <a:lnTo>
                      <a:pt x="30" y="222"/>
                    </a:lnTo>
                    <a:lnTo>
                      <a:pt x="19" y="217"/>
                    </a:lnTo>
                    <a:lnTo>
                      <a:pt x="10" y="208"/>
                    </a:lnTo>
                    <a:lnTo>
                      <a:pt x="4" y="197"/>
                    </a:lnTo>
                    <a:lnTo>
                      <a:pt x="0" y="186"/>
                    </a:lnTo>
                    <a:lnTo>
                      <a:pt x="1" y="173"/>
                    </a:lnTo>
                    <a:lnTo>
                      <a:pt x="8" y="162"/>
                    </a:lnTo>
                    <a:lnTo>
                      <a:pt x="19" y="153"/>
                    </a:lnTo>
                    <a:lnTo>
                      <a:pt x="300" y="4"/>
                    </a:lnTo>
                    <a:lnTo>
                      <a:pt x="313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Freeform 16"/>
              <p:cNvSpPr>
                <a:spLocks/>
              </p:cNvSpPr>
              <p:nvPr/>
            </p:nvSpPr>
            <p:spPr bwMode="auto">
              <a:xfrm>
                <a:off x="11745913" y="5027613"/>
                <a:ext cx="119063" cy="565150"/>
              </a:xfrm>
              <a:custGeom>
                <a:avLst/>
                <a:gdLst>
                  <a:gd name="T0" fmla="*/ 44 w 75"/>
                  <a:gd name="T1" fmla="*/ 0 h 356"/>
                  <a:gd name="T2" fmla="*/ 56 w 75"/>
                  <a:gd name="T3" fmla="*/ 4 h 356"/>
                  <a:gd name="T4" fmla="*/ 66 w 75"/>
                  <a:gd name="T5" fmla="*/ 11 h 356"/>
                  <a:gd name="T6" fmla="*/ 72 w 75"/>
                  <a:gd name="T7" fmla="*/ 21 h 356"/>
                  <a:gd name="T8" fmla="*/ 75 w 75"/>
                  <a:gd name="T9" fmla="*/ 36 h 356"/>
                  <a:gd name="T10" fmla="*/ 75 w 75"/>
                  <a:gd name="T11" fmla="*/ 320 h 356"/>
                  <a:gd name="T12" fmla="*/ 72 w 75"/>
                  <a:gd name="T13" fmla="*/ 335 h 356"/>
                  <a:gd name="T14" fmla="*/ 66 w 75"/>
                  <a:gd name="T15" fmla="*/ 345 h 356"/>
                  <a:gd name="T16" fmla="*/ 56 w 75"/>
                  <a:gd name="T17" fmla="*/ 352 h 356"/>
                  <a:gd name="T18" fmla="*/ 44 w 75"/>
                  <a:gd name="T19" fmla="*/ 356 h 356"/>
                  <a:gd name="T20" fmla="*/ 31 w 75"/>
                  <a:gd name="T21" fmla="*/ 356 h 356"/>
                  <a:gd name="T22" fmla="*/ 20 w 75"/>
                  <a:gd name="T23" fmla="*/ 352 h 356"/>
                  <a:gd name="T24" fmla="*/ 10 w 75"/>
                  <a:gd name="T25" fmla="*/ 345 h 356"/>
                  <a:gd name="T26" fmla="*/ 4 w 75"/>
                  <a:gd name="T27" fmla="*/ 335 h 356"/>
                  <a:gd name="T28" fmla="*/ 0 w 75"/>
                  <a:gd name="T29" fmla="*/ 320 h 356"/>
                  <a:gd name="T30" fmla="*/ 0 w 75"/>
                  <a:gd name="T31" fmla="*/ 36 h 356"/>
                  <a:gd name="T32" fmla="*/ 4 w 75"/>
                  <a:gd name="T33" fmla="*/ 21 h 356"/>
                  <a:gd name="T34" fmla="*/ 10 w 75"/>
                  <a:gd name="T35" fmla="*/ 11 h 356"/>
                  <a:gd name="T36" fmla="*/ 20 w 75"/>
                  <a:gd name="T37" fmla="*/ 4 h 356"/>
                  <a:gd name="T38" fmla="*/ 31 w 75"/>
                  <a:gd name="T39" fmla="*/ 0 h 356"/>
                  <a:gd name="T40" fmla="*/ 44 w 75"/>
                  <a:gd name="T41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5" h="356">
                    <a:moveTo>
                      <a:pt x="44" y="0"/>
                    </a:moveTo>
                    <a:lnTo>
                      <a:pt x="56" y="4"/>
                    </a:lnTo>
                    <a:lnTo>
                      <a:pt x="66" y="11"/>
                    </a:lnTo>
                    <a:lnTo>
                      <a:pt x="72" y="21"/>
                    </a:lnTo>
                    <a:lnTo>
                      <a:pt x="75" y="36"/>
                    </a:lnTo>
                    <a:lnTo>
                      <a:pt x="75" y="320"/>
                    </a:lnTo>
                    <a:lnTo>
                      <a:pt x="72" y="335"/>
                    </a:lnTo>
                    <a:lnTo>
                      <a:pt x="66" y="345"/>
                    </a:lnTo>
                    <a:lnTo>
                      <a:pt x="56" y="352"/>
                    </a:lnTo>
                    <a:lnTo>
                      <a:pt x="44" y="356"/>
                    </a:lnTo>
                    <a:lnTo>
                      <a:pt x="31" y="356"/>
                    </a:lnTo>
                    <a:lnTo>
                      <a:pt x="20" y="352"/>
                    </a:lnTo>
                    <a:lnTo>
                      <a:pt x="10" y="345"/>
                    </a:lnTo>
                    <a:lnTo>
                      <a:pt x="4" y="335"/>
                    </a:lnTo>
                    <a:lnTo>
                      <a:pt x="0" y="320"/>
                    </a:lnTo>
                    <a:lnTo>
                      <a:pt x="0" y="36"/>
                    </a:lnTo>
                    <a:lnTo>
                      <a:pt x="4" y="21"/>
                    </a:lnTo>
                    <a:lnTo>
                      <a:pt x="10" y="11"/>
                    </a:lnTo>
                    <a:lnTo>
                      <a:pt x="20" y="4"/>
                    </a:lnTo>
                    <a:lnTo>
                      <a:pt x="31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Freeform 17"/>
              <p:cNvSpPr>
                <a:spLocks/>
              </p:cNvSpPr>
              <p:nvPr/>
            </p:nvSpPr>
            <p:spPr bwMode="auto">
              <a:xfrm>
                <a:off x="10002838" y="5735638"/>
                <a:ext cx="636588" cy="517525"/>
              </a:xfrm>
              <a:custGeom>
                <a:avLst/>
                <a:gdLst>
                  <a:gd name="T0" fmla="*/ 39 w 401"/>
                  <a:gd name="T1" fmla="*/ 0 h 326"/>
                  <a:gd name="T2" fmla="*/ 53 w 401"/>
                  <a:gd name="T3" fmla="*/ 2 h 326"/>
                  <a:gd name="T4" fmla="*/ 66 w 401"/>
                  <a:gd name="T5" fmla="*/ 8 h 326"/>
                  <a:gd name="T6" fmla="*/ 389 w 401"/>
                  <a:gd name="T7" fmla="*/ 263 h 326"/>
                  <a:gd name="T8" fmla="*/ 398 w 401"/>
                  <a:gd name="T9" fmla="*/ 274 h 326"/>
                  <a:gd name="T10" fmla="*/ 401 w 401"/>
                  <a:gd name="T11" fmla="*/ 286 h 326"/>
                  <a:gd name="T12" fmla="*/ 400 w 401"/>
                  <a:gd name="T13" fmla="*/ 297 h 326"/>
                  <a:gd name="T14" fmla="*/ 394 w 401"/>
                  <a:gd name="T15" fmla="*/ 308 h 326"/>
                  <a:gd name="T16" fmla="*/ 385 w 401"/>
                  <a:gd name="T17" fmla="*/ 317 h 326"/>
                  <a:gd name="T18" fmla="*/ 374 w 401"/>
                  <a:gd name="T19" fmla="*/ 323 h 326"/>
                  <a:gd name="T20" fmla="*/ 362 w 401"/>
                  <a:gd name="T21" fmla="*/ 326 h 326"/>
                  <a:gd name="T22" fmla="*/ 348 w 401"/>
                  <a:gd name="T23" fmla="*/ 323 h 326"/>
                  <a:gd name="T24" fmla="*/ 335 w 401"/>
                  <a:gd name="T25" fmla="*/ 317 h 326"/>
                  <a:gd name="T26" fmla="*/ 13 w 401"/>
                  <a:gd name="T27" fmla="*/ 62 h 326"/>
                  <a:gd name="T28" fmla="*/ 3 w 401"/>
                  <a:gd name="T29" fmla="*/ 51 h 326"/>
                  <a:gd name="T30" fmla="*/ 0 w 401"/>
                  <a:gd name="T31" fmla="*/ 40 h 326"/>
                  <a:gd name="T32" fmla="*/ 1 w 401"/>
                  <a:gd name="T33" fmla="*/ 28 h 326"/>
                  <a:gd name="T34" fmla="*/ 7 w 401"/>
                  <a:gd name="T35" fmla="*/ 17 h 326"/>
                  <a:gd name="T36" fmla="*/ 16 w 401"/>
                  <a:gd name="T37" fmla="*/ 8 h 326"/>
                  <a:gd name="T38" fmla="*/ 27 w 401"/>
                  <a:gd name="T39" fmla="*/ 2 h 326"/>
                  <a:gd name="T40" fmla="*/ 39 w 401"/>
                  <a:gd name="T41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1" h="326">
                    <a:moveTo>
                      <a:pt x="39" y="0"/>
                    </a:moveTo>
                    <a:lnTo>
                      <a:pt x="53" y="2"/>
                    </a:lnTo>
                    <a:lnTo>
                      <a:pt x="66" y="8"/>
                    </a:lnTo>
                    <a:lnTo>
                      <a:pt x="389" y="263"/>
                    </a:lnTo>
                    <a:lnTo>
                      <a:pt x="398" y="274"/>
                    </a:lnTo>
                    <a:lnTo>
                      <a:pt x="401" y="286"/>
                    </a:lnTo>
                    <a:lnTo>
                      <a:pt x="400" y="297"/>
                    </a:lnTo>
                    <a:lnTo>
                      <a:pt x="394" y="308"/>
                    </a:lnTo>
                    <a:lnTo>
                      <a:pt x="385" y="317"/>
                    </a:lnTo>
                    <a:lnTo>
                      <a:pt x="374" y="323"/>
                    </a:lnTo>
                    <a:lnTo>
                      <a:pt x="362" y="326"/>
                    </a:lnTo>
                    <a:lnTo>
                      <a:pt x="348" y="323"/>
                    </a:lnTo>
                    <a:lnTo>
                      <a:pt x="335" y="317"/>
                    </a:lnTo>
                    <a:lnTo>
                      <a:pt x="13" y="62"/>
                    </a:lnTo>
                    <a:lnTo>
                      <a:pt x="3" y="51"/>
                    </a:lnTo>
                    <a:lnTo>
                      <a:pt x="0" y="40"/>
                    </a:lnTo>
                    <a:lnTo>
                      <a:pt x="1" y="28"/>
                    </a:lnTo>
                    <a:lnTo>
                      <a:pt x="7" y="17"/>
                    </a:lnTo>
                    <a:lnTo>
                      <a:pt x="16" y="8"/>
                    </a:lnTo>
                    <a:lnTo>
                      <a:pt x="27" y="2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Freeform 18"/>
              <p:cNvSpPr>
                <a:spLocks/>
              </p:cNvSpPr>
              <p:nvPr/>
            </p:nvSpPr>
            <p:spPr bwMode="auto">
              <a:xfrm>
                <a:off x="12950826" y="7635876"/>
                <a:ext cx="566738" cy="354013"/>
              </a:xfrm>
              <a:custGeom>
                <a:avLst/>
                <a:gdLst>
                  <a:gd name="T0" fmla="*/ 44 w 357"/>
                  <a:gd name="T1" fmla="*/ 0 h 223"/>
                  <a:gd name="T2" fmla="*/ 57 w 357"/>
                  <a:gd name="T3" fmla="*/ 4 h 223"/>
                  <a:gd name="T4" fmla="*/ 338 w 357"/>
                  <a:gd name="T5" fmla="*/ 155 h 223"/>
                  <a:gd name="T6" fmla="*/ 350 w 357"/>
                  <a:gd name="T7" fmla="*/ 164 h 223"/>
                  <a:gd name="T8" fmla="*/ 356 w 357"/>
                  <a:gd name="T9" fmla="*/ 174 h 223"/>
                  <a:gd name="T10" fmla="*/ 357 w 357"/>
                  <a:gd name="T11" fmla="*/ 186 h 223"/>
                  <a:gd name="T12" fmla="*/ 353 w 357"/>
                  <a:gd name="T13" fmla="*/ 199 h 223"/>
                  <a:gd name="T14" fmla="*/ 347 w 357"/>
                  <a:gd name="T15" fmla="*/ 208 h 223"/>
                  <a:gd name="T16" fmla="*/ 338 w 357"/>
                  <a:gd name="T17" fmla="*/ 217 h 223"/>
                  <a:gd name="T18" fmla="*/ 327 w 357"/>
                  <a:gd name="T19" fmla="*/ 222 h 223"/>
                  <a:gd name="T20" fmla="*/ 313 w 357"/>
                  <a:gd name="T21" fmla="*/ 223 h 223"/>
                  <a:gd name="T22" fmla="*/ 300 w 357"/>
                  <a:gd name="T23" fmla="*/ 218 h 223"/>
                  <a:gd name="T24" fmla="*/ 19 w 357"/>
                  <a:gd name="T25" fmla="*/ 69 h 223"/>
                  <a:gd name="T26" fmla="*/ 8 w 357"/>
                  <a:gd name="T27" fmla="*/ 60 h 223"/>
                  <a:gd name="T28" fmla="*/ 1 w 357"/>
                  <a:gd name="T29" fmla="*/ 49 h 223"/>
                  <a:gd name="T30" fmla="*/ 0 w 357"/>
                  <a:gd name="T31" fmla="*/ 37 h 223"/>
                  <a:gd name="T32" fmla="*/ 4 w 357"/>
                  <a:gd name="T33" fmla="*/ 25 h 223"/>
                  <a:gd name="T34" fmla="*/ 10 w 357"/>
                  <a:gd name="T35" fmla="*/ 15 h 223"/>
                  <a:gd name="T36" fmla="*/ 19 w 357"/>
                  <a:gd name="T37" fmla="*/ 6 h 223"/>
                  <a:gd name="T38" fmla="*/ 30 w 357"/>
                  <a:gd name="T39" fmla="*/ 1 h 223"/>
                  <a:gd name="T40" fmla="*/ 44 w 357"/>
                  <a:gd name="T41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7" h="223">
                    <a:moveTo>
                      <a:pt x="44" y="0"/>
                    </a:moveTo>
                    <a:lnTo>
                      <a:pt x="57" y="4"/>
                    </a:lnTo>
                    <a:lnTo>
                      <a:pt x="338" y="155"/>
                    </a:lnTo>
                    <a:lnTo>
                      <a:pt x="350" y="164"/>
                    </a:lnTo>
                    <a:lnTo>
                      <a:pt x="356" y="174"/>
                    </a:lnTo>
                    <a:lnTo>
                      <a:pt x="357" y="186"/>
                    </a:lnTo>
                    <a:lnTo>
                      <a:pt x="353" y="199"/>
                    </a:lnTo>
                    <a:lnTo>
                      <a:pt x="347" y="208"/>
                    </a:lnTo>
                    <a:lnTo>
                      <a:pt x="338" y="217"/>
                    </a:lnTo>
                    <a:lnTo>
                      <a:pt x="327" y="222"/>
                    </a:lnTo>
                    <a:lnTo>
                      <a:pt x="313" y="223"/>
                    </a:lnTo>
                    <a:lnTo>
                      <a:pt x="300" y="218"/>
                    </a:lnTo>
                    <a:lnTo>
                      <a:pt x="19" y="69"/>
                    </a:lnTo>
                    <a:lnTo>
                      <a:pt x="8" y="60"/>
                    </a:lnTo>
                    <a:lnTo>
                      <a:pt x="1" y="49"/>
                    </a:lnTo>
                    <a:lnTo>
                      <a:pt x="0" y="37"/>
                    </a:lnTo>
                    <a:lnTo>
                      <a:pt x="4" y="25"/>
                    </a:lnTo>
                    <a:lnTo>
                      <a:pt x="10" y="15"/>
                    </a:lnTo>
                    <a:lnTo>
                      <a:pt x="19" y="6"/>
                    </a:lnTo>
                    <a:lnTo>
                      <a:pt x="30" y="1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Freeform 19"/>
              <p:cNvSpPr>
                <a:spLocks/>
              </p:cNvSpPr>
              <p:nvPr/>
            </p:nvSpPr>
            <p:spPr bwMode="auto">
              <a:xfrm>
                <a:off x="9883776" y="7570788"/>
                <a:ext cx="638175" cy="514350"/>
              </a:xfrm>
              <a:custGeom>
                <a:avLst/>
                <a:gdLst>
                  <a:gd name="T0" fmla="*/ 362 w 402"/>
                  <a:gd name="T1" fmla="*/ 0 h 324"/>
                  <a:gd name="T2" fmla="*/ 374 w 402"/>
                  <a:gd name="T3" fmla="*/ 2 h 324"/>
                  <a:gd name="T4" fmla="*/ 385 w 402"/>
                  <a:gd name="T5" fmla="*/ 9 h 324"/>
                  <a:gd name="T6" fmla="*/ 394 w 402"/>
                  <a:gd name="T7" fmla="*/ 17 h 324"/>
                  <a:gd name="T8" fmla="*/ 400 w 402"/>
                  <a:gd name="T9" fmla="*/ 27 h 324"/>
                  <a:gd name="T10" fmla="*/ 402 w 402"/>
                  <a:gd name="T11" fmla="*/ 38 h 324"/>
                  <a:gd name="T12" fmla="*/ 398 w 402"/>
                  <a:gd name="T13" fmla="*/ 50 h 324"/>
                  <a:gd name="T14" fmla="*/ 388 w 402"/>
                  <a:gd name="T15" fmla="*/ 61 h 324"/>
                  <a:gd name="T16" fmla="*/ 66 w 402"/>
                  <a:gd name="T17" fmla="*/ 316 h 324"/>
                  <a:gd name="T18" fmla="*/ 53 w 402"/>
                  <a:gd name="T19" fmla="*/ 323 h 324"/>
                  <a:gd name="T20" fmla="*/ 40 w 402"/>
                  <a:gd name="T21" fmla="*/ 324 h 324"/>
                  <a:gd name="T22" fmla="*/ 27 w 402"/>
                  <a:gd name="T23" fmla="*/ 322 h 324"/>
                  <a:gd name="T24" fmla="*/ 16 w 402"/>
                  <a:gd name="T25" fmla="*/ 316 h 324"/>
                  <a:gd name="T26" fmla="*/ 7 w 402"/>
                  <a:gd name="T27" fmla="*/ 307 h 324"/>
                  <a:gd name="T28" fmla="*/ 1 w 402"/>
                  <a:gd name="T29" fmla="*/ 297 h 324"/>
                  <a:gd name="T30" fmla="*/ 0 w 402"/>
                  <a:gd name="T31" fmla="*/ 286 h 324"/>
                  <a:gd name="T32" fmla="*/ 3 w 402"/>
                  <a:gd name="T33" fmla="*/ 273 h 324"/>
                  <a:gd name="T34" fmla="*/ 13 w 402"/>
                  <a:gd name="T35" fmla="*/ 263 h 324"/>
                  <a:gd name="T36" fmla="*/ 335 w 402"/>
                  <a:gd name="T37" fmla="*/ 9 h 324"/>
                  <a:gd name="T38" fmla="*/ 348 w 402"/>
                  <a:gd name="T39" fmla="*/ 1 h 324"/>
                  <a:gd name="T40" fmla="*/ 362 w 402"/>
                  <a:gd name="T41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2" h="324">
                    <a:moveTo>
                      <a:pt x="362" y="0"/>
                    </a:moveTo>
                    <a:lnTo>
                      <a:pt x="374" y="2"/>
                    </a:lnTo>
                    <a:lnTo>
                      <a:pt x="385" y="9"/>
                    </a:lnTo>
                    <a:lnTo>
                      <a:pt x="394" y="17"/>
                    </a:lnTo>
                    <a:lnTo>
                      <a:pt x="400" y="27"/>
                    </a:lnTo>
                    <a:lnTo>
                      <a:pt x="402" y="38"/>
                    </a:lnTo>
                    <a:lnTo>
                      <a:pt x="398" y="50"/>
                    </a:lnTo>
                    <a:lnTo>
                      <a:pt x="388" y="61"/>
                    </a:lnTo>
                    <a:lnTo>
                      <a:pt x="66" y="316"/>
                    </a:lnTo>
                    <a:lnTo>
                      <a:pt x="53" y="323"/>
                    </a:lnTo>
                    <a:lnTo>
                      <a:pt x="40" y="324"/>
                    </a:lnTo>
                    <a:lnTo>
                      <a:pt x="27" y="322"/>
                    </a:lnTo>
                    <a:lnTo>
                      <a:pt x="16" y="316"/>
                    </a:lnTo>
                    <a:lnTo>
                      <a:pt x="7" y="307"/>
                    </a:lnTo>
                    <a:lnTo>
                      <a:pt x="1" y="297"/>
                    </a:lnTo>
                    <a:lnTo>
                      <a:pt x="0" y="286"/>
                    </a:lnTo>
                    <a:lnTo>
                      <a:pt x="3" y="273"/>
                    </a:lnTo>
                    <a:lnTo>
                      <a:pt x="13" y="263"/>
                    </a:lnTo>
                    <a:lnTo>
                      <a:pt x="335" y="9"/>
                    </a:lnTo>
                    <a:lnTo>
                      <a:pt x="348" y="1"/>
                    </a:lnTo>
                    <a:lnTo>
                      <a:pt x="362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Freeform 20"/>
              <p:cNvSpPr>
                <a:spLocks/>
              </p:cNvSpPr>
              <p:nvPr/>
            </p:nvSpPr>
            <p:spPr bwMode="auto">
              <a:xfrm>
                <a:off x="9447213" y="6781801"/>
                <a:ext cx="1035050" cy="238125"/>
              </a:xfrm>
              <a:custGeom>
                <a:avLst/>
                <a:gdLst>
                  <a:gd name="T0" fmla="*/ 35 w 652"/>
                  <a:gd name="T1" fmla="*/ 0 h 150"/>
                  <a:gd name="T2" fmla="*/ 617 w 652"/>
                  <a:gd name="T3" fmla="*/ 75 h 150"/>
                  <a:gd name="T4" fmla="*/ 630 w 652"/>
                  <a:gd name="T5" fmla="*/ 79 h 150"/>
                  <a:gd name="T6" fmla="*/ 640 w 652"/>
                  <a:gd name="T7" fmla="*/ 87 h 150"/>
                  <a:gd name="T8" fmla="*/ 648 w 652"/>
                  <a:gd name="T9" fmla="*/ 99 h 150"/>
                  <a:gd name="T10" fmla="*/ 652 w 652"/>
                  <a:gd name="T11" fmla="*/ 111 h 150"/>
                  <a:gd name="T12" fmla="*/ 652 w 652"/>
                  <a:gd name="T13" fmla="*/ 122 h 150"/>
                  <a:gd name="T14" fmla="*/ 648 w 652"/>
                  <a:gd name="T15" fmla="*/ 135 h 150"/>
                  <a:gd name="T16" fmla="*/ 640 w 652"/>
                  <a:gd name="T17" fmla="*/ 143 h 150"/>
                  <a:gd name="T18" fmla="*/ 630 w 652"/>
                  <a:gd name="T19" fmla="*/ 148 h 150"/>
                  <a:gd name="T20" fmla="*/ 617 w 652"/>
                  <a:gd name="T21" fmla="*/ 150 h 150"/>
                  <a:gd name="T22" fmla="*/ 35 w 652"/>
                  <a:gd name="T23" fmla="*/ 75 h 150"/>
                  <a:gd name="T24" fmla="*/ 21 w 652"/>
                  <a:gd name="T25" fmla="*/ 70 h 150"/>
                  <a:gd name="T26" fmla="*/ 11 w 652"/>
                  <a:gd name="T27" fmla="*/ 62 h 150"/>
                  <a:gd name="T28" fmla="*/ 4 w 652"/>
                  <a:gd name="T29" fmla="*/ 51 h 150"/>
                  <a:gd name="T30" fmla="*/ 0 w 652"/>
                  <a:gd name="T31" fmla="*/ 39 h 150"/>
                  <a:gd name="T32" fmla="*/ 0 w 652"/>
                  <a:gd name="T33" fmla="*/ 26 h 150"/>
                  <a:gd name="T34" fmla="*/ 4 w 652"/>
                  <a:gd name="T35" fmla="*/ 15 h 150"/>
                  <a:gd name="T36" fmla="*/ 11 w 652"/>
                  <a:gd name="T37" fmla="*/ 6 h 150"/>
                  <a:gd name="T38" fmla="*/ 21 w 652"/>
                  <a:gd name="T39" fmla="*/ 1 h 150"/>
                  <a:gd name="T40" fmla="*/ 35 w 652"/>
                  <a:gd name="T41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52" h="150">
                    <a:moveTo>
                      <a:pt x="35" y="0"/>
                    </a:moveTo>
                    <a:lnTo>
                      <a:pt x="617" y="75"/>
                    </a:lnTo>
                    <a:lnTo>
                      <a:pt x="630" y="79"/>
                    </a:lnTo>
                    <a:lnTo>
                      <a:pt x="640" y="87"/>
                    </a:lnTo>
                    <a:lnTo>
                      <a:pt x="648" y="99"/>
                    </a:lnTo>
                    <a:lnTo>
                      <a:pt x="652" y="111"/>
                    </a:lnTo>
                    <a:lnTo>
                      <a:pt x="652" y="122"/>
                    </a:lnTo>
                    <a:lnTo>
                      <a:pt x="648" y="135"/>
                    </a:lnTo>
                    <a:lnTo>
                      <a:pt x="640" y="143"/>
                    </a:lnTo>
                    <a:lnTo>
                      <a:pt x="630" y="148"/>
                    </a:lnTo>
                    <a:lnTo>
                      <a:pt x="617" y="150"/>
                    </a:lnTo>
                    <a:lnTo>
                      <a:pt x="35" y="75"/>
                    </a:lnTo>
                    <a:lnTo>
                      <a:pt x="21" y="70"/>
                    </a:lnTo>
                    <a:lnTo>
                      <a:pt x="11" y="62"/>
                    </a:lnTo>
                    <a:lnTo>
                      <a:pt x="4" y="51"/>
                    </a:lnTo>
                    <a:lnTo>
                      <a:pt x="0" y="39"/>
                    </a:lnTo>
                    <a:lnTo>
                      <a:pt x="0" y="26"/>
                    </a:lnTo>
                    <a:lnTo>
                      <a:pt x="4" y="15"/>
                    </a:lnTo>
                    <a:lnTo>
                      <a:pt x="11" y="6"/>
                    </a:lnTo>
                    <a:lnTo>
                      <a:pt x="21" y="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4" name="Freeform 34"/>
            <p:cNvSpPr>
              <a:spLocks noChangeAspect="1"/>
            </p:cNvSpPr>
            <p:nvPr/>
          </p:nvSpPr>
          <p:spPr bwMode="auto">
            <a:xfrm rot="18493594" flipH="1">
              <a:off x="16214461" y="8328337"/>
              <a:ext cx="346074" cy="482360"/>
            </a:xfrm>
            <a:custGeom>
              <a:avLst/>
              <a:gdLst>
                <a:gd name="T0" fmla="*/ 2318 w 2711"/>
                <a:gd name="T1" fmla="*/ 24 h 3779"/>
                <a:gd name="T2" fmla="*/ 2379 w 2711"/>
                <a:gd name="T3" fmla="*/ 124 h 3779"/>
                <a:gd name="T4" fmla="*/ 2466 w 2711"/>
                <a:gd name="T5" fmla="*/ 297 h 3779"/>
                <a:gd name="T6" fmla="*/ 2561 w 2711"/>
                <a:gd name="T7" fmla="*/ 533 h 3779"/>
                <a:gd name="T8" fmla="*/ 2646 w 2711"/>
                <a:gd name="T9" fmla="*/ 824 h 3779"/>
                <a:gd name="T10" fmla="*/ 2701 w 2711"/>
                <a:gd name="T11" fmla="*/ 1162 h 3779"/>
                <a:gd name="T12" fmla="*/ 2707 w 2711"/>
                <a:gd name="T13" fmla="*/ 1539 h 3779"/>
                <a:gd name="T14" fmla="*/ 2672 w 2711"/>
                <a:gd name="T15" fmla="*/ 1808 h 3779"/>
                <a:gd name="T16" fmla="*/ 2626 w 2711"/>
                <a:gd name="T17" fmla="*/ 1973 h 3779"/>
                <a:gd name="T18" fmla="*/ 2548 w 2711"/>
                <a:gd name="T19" fmla="*/ 2166 h 3779"/>
                <a:gd name="T20" fmla="*/ 2438 w 2711"/>
                <a:gd name="T21" fmla="*/ 2374 h 3779"/>
                <a:gd name="T22" fmla="*/ 2289 w 2711"/>
                <a:gd name="T23" fmla="*/ 2583 h 3779"/>
                <a:gd name="T24" fmla="*/ 2099 w 2711"/>
                <a:gd name="T25" fmla="*/ 2780 h 3779"/>
                <a:gd name="T26" fmla="*/ 1865 w 2711"/>
                <a:gd name="T27" fmla="*/ 2953 h 3779"/>
                <a:gd name="T28" fmla="*/ 1584 w 2711"/>
                <a:gd name="T29" fmla="*/ 3089 h 3779"/>
                <a:gd name="T30" fmla="*/ 1250 w 2711"/>
                <a:gd name="T31" fmla="*/ 3174 h 3779"/>
                <a:gd name="T32" fmla="*/ 862 w 2711"/>
                <a:gd name="T33" fmla="*/ 3196 h 3779"/>
                <a:gd name="T34" fmla="*/ 571 w 2711"/>
                <a:gd name="T35" fmla="*/ 3318 h 3779"/>
                <a:gd name="T36" fmla="*/ 475 w 2711"/>
                <a:gd name="T37" fmla="*/ 3615 h 3779"/>
                <a:gd name="T38" fmla="*/ 399 w 2711"/>
                <a:gd name="T39" fmla="*/ 3713 h 3779"/>
                <a:gd name="T40" fmla="*/ 302 w 2711"/>
                <a:gd name="T41" fmla="*/ 3748 h 3779"/>
                <a:gd name="T42" fmla="*/ 233 w 2711"/>
                <a:gd name="T43" fmla="*/ 3775 h 3779"/>
                <a:gd name="T44" fmla="*/ 254 w 2711"/>
                <a:gd name="T45" fmla="*/ 3615 h 3779"/>
                <a:gd name="T46" fmla="*/ 347 w 2711"/>
                <a:gd name="T47" fmla="*/ 3300 h 3779"/>
                <a:gd name="T48" fmla="*/ 475 w 2711"/>
                <a:gd name="T49" fmla="*/ 3028 h 3779"/>
                <a:gd name="T50" fmla="*/ 638 w 2711"/>
                <a:gd name="T51" fmla="*/ 2824 h 3779"/>
                <a:gd name="T52" fmla="*/ 972 w 2711"/>
                <a:gd name="T53" fmla="*/ 2556 h 3779"/>
                <a:gd name="T54" fmla="*/ 1289 w 2711"/>
                <a:gd name="T55" fmla="*/ 2222 h 3779"/>
                <a:gd name="T56" fmla="*/ 1541 w 2711"/>
                <a:gd name="T57" fmla="*/ 1881 h 3779"/>
                <a:gd name="T58" fmla="*/ 1730 w 2711"/>
                <a:gd name="T59" fmla="*/ 1553 h 3779"/>
                <a:gd name="T60" fmla="*/ 1867 w 2711"/>
                <a:gd name="T61" fmla="*/ 1261 h 3779"/>
                <a:gd name="T62" fmla="*/ 1955 w 2711"/>
                <a:gd name="T63" fmla="*/ 1025 h 3779"/>
                <a:gd name="T64" fmla="*/ 2003 w 2711"/>
                <a:gd name="T65" fmla="*/ 868 h 3779"/>
                <a:gd name="T66" fmla="*/ 2018 w 2711"/>
                <a:gd name="T67" fmla="*/ 811 h 3779"/>
                <a:gd name="T68" fmla="*/ 2002 w 2711"/>
                <a:gd name="T69" fmla="*/ 866 h 3779"/>
                <a:gd name="T70" fmla="*/ 1947 w 2711"/>
                <a:gd name="T71" fmla="*/ 1018 h 3779"/>
                <a:gd name="T72" fmla="*/ 1842 w 2711"/>
                <a:gd name="T73" fmla="*/ 1250 h 3779"/>
                <a:gd name="T74" fmla="*/ 1676 w 2711"/>
                <a:gd name="T75" fmla="*/ 1543 h 3779"/>
                <a:gd name="T76" fmla="*/ 1437 w 2711"/>
                <a:gd name="T77" fmla="*/ 1880 h 3779"/>
                <a:gd name="T78" fmla="*/ 1115 w 2711"/>
                <a:gd name="T79" fmla="*/ 2242 h 3779"/>
                <a:gd name="T80" fmla="*/ 698 w 2711"/>
                <a:gd name="T81" fmla="*/ 2612 h 3779"/>
                <a:gd name="T82" fmla="*/ 477 w 2711"/>
                <a:gd name="T83" fmla="*/ 2790 h 3779"/>
                <a:gd name="T84" fmla="*/ 365 w 2711"/>
                <a:gd name="T85" fmla="*/ 2916 h 3779"/>
                <a:gd name="T86" fmla="*/ 287 w 2711"/>
                <a:gd name="T87" fmla="*/ 3024 h 3779"/>
                <a:gd name="T88" fmla="*/ 250 w 2711"/>
                <a:gd name="T89" fmla="*/ 3082 h 3779"/>
                <a:gd name="T90" fmla="*/ 235 w 2711"/>
                <a:gd name="T91" fmla="*/ 3068 h 3779"/>
                <a:gd name="T92" fmla="*/ 194 w 2711"/>
                <a:gd name="T93" fmla="*/ 3001 h 3779"/>
                <a:gd name="T94" fmla="*/ 141 w 2711"/>
                <a:gd name="T95" fmla="*/ 2886 h 3779"/>
                <a:gd name="T96" fmla="*/ 82 w 2711"/>
                <a:gd name="T97" fmla="*/ 2731 h 3779"/>
                <a:gd name="T98" fmla="*/ 34 w 2711"/>
                <a:gd name="T99" fmla="*/ 2542 h 3779"/>
                <a:gd name="T100" fmla="*/ 4 w 2711"/>
                <a:gd name="T101" fmla="*/ 2327 h 3779"/>
                <a:gd name="T102" fmla="*/ 6 w 2711"/>
                <a:gd name="T103" fmla="*/ 2090 h 3779"/>
                <a:gd name="T104" fmla="*/ 48 w 2711"/>
                <a:gd name="T105" fmla="*/ 1838 h 3779"/>
                <a:gd name="T106" fmla="*/ 143 w 2711"/>
                <a:gd name="T107" fmla="*/ 1578 h 3779"/>
                <a:gd name="T108" fmla="*/ 301 w 2711"/>
                <a:gd name="T109" fmla="*/ 1316 h 3779"/>
                <a:gd name="T110" fmla="*/ 535 w 2711"/>
                <a:gd name="T111" fmla="*/ 1059 h 3779"/>
                <a:gd name="T112" fmla="*/ 855 w 2711"/>
                <a:gd name="T113" fmla="*/ 811 h 3779"/>
                <a:gd name="T114" fmla="*/ 1272 w 2711"/>
                <a:gd name="T115" fmla="*/ 582 h 3779"/>
                <a:gd name="T116" fmla="*/ 1705 w 2711"/>
                <a:gd name="T117" fmla="*/ 404 h 3779"/>
                <a:gd name="T118" fmla="*/ 1898 w 2711"/>
                <a:gd name="T119" fmla="*/ 306 h 3779"/>
                <a:gd name="T120" fmla="*/ 2068 w 2711"/>
                <a:gd name="T121" fmla="*/ 194 h 3779"/>
                <a:gd name="T122" fmla="*/ 2199 w 2711"/>
                <a:gd name="T123" fmla="*/ 91 h 3779"/>
                <a:gd name="T124" fmla="*/ 2282 w 2711"/>
                <a:gd name="T125" fmla="*/ 20 h 3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11" h="3779">
                  <a:moveTo>
                    <a:pt x="2302" y="0"/>
                  </a:moveTo>
                  <a:lnTo>
                    <a:pt x="2304" y="3"/>
                  </a:lnTo>
                  <a:lnTo>
                    <a:pt x="2309" y="11"/>
                  </a:lnTo>
                  <a:lnTo>
                    <a:pt x="2318" y="24"/>
                  </a:lnTo>
                  <a:lnTo>
                    <a:pt x="2330" y="42"/>
                  </a:lnTo>
                  <a:lnTo>
                    <a:pt x="2344" y="65"/>
                  </a:lnTo>
                  <a:lnTo>
                    <a:pt x="2360" y="93"/>
                  </a:lnTo>
                  <a:lnTo>
                    <a:pt x="2379" y="124"/>
                  </a:lnTo>
                  <a:lnTo>
                    <a:pt x="2398" y="162"/>
                  </a:lnTo>
                  <a:lnTo>
                    <a:pt x="2419" y="202"/>
                  </a:lnTo>
                  <a:lnTo>
                    <a:pt x="2443" y="248"/>
                  </a:lnTo>
                  <a:lnTo>
                    <a:pt x="2466" y="297"/>
                  </a:lnTo>
                  <a:lnTo>
                    <a:pt x="2490" y="350"/>
                  </a:lnTo>
                  <a:lnTo>
                    <a:pt x="2514" y="407"/>
                  </a:lnTo>
                  <a:lnTo>
                    <a:pt x="2538" y="469"/>
                  </a:lnTo>
                  <a:lnTo>
                    <a:pt x="2561" y="533"/>
                  </a:lnTo>
                  <a:lnTo>
                    <a:pt x="2585" y="600"/>
                  </a:lnTo>
                  <a:lnTo>
                    <a:pt x="2607" y="671"/>
                  </a:lnTo>
                  <a:lnTo>
                    <a:pt x="2628" y="746"/>
                  </a:lnTo>
                  <a:lnTo>
                    <a:pt x="2646" y="824"/>
                  </a:lnTo>
                  <a:lnTo>
                    <a:pt x="2664" y="904"/>
                  </a:lnTo>
                  <a:lnTo>
                    <a:pt x="2679" y="988"/>
                  </a:lnTo>
                  <a:lnTo>
                    <a:pt x="2692" y="1074"/>
                  </a:lnTo>
                  <a:lnTo>
                    <a:pt x="2701" y="1162"/>
                  </a:lnTo>
                  <a:lnTo>
                    <a:pt x="2708" y="1253"/>
                  </a:lnTo>
                  <a:lnTo>
                    <a:pt x="2711" y="1346"/>
                  </a:lnTo>
                  <a:lnTo>
                    <a:pt x="2711" y="1442"/>
                  </a:lnTo>
                  <a:lnTo>
                    <a:pt x="2707" y="1539"/>
                  </a:lnTo>
                  <a:lnTo>
                    <a:pt x="2699" y="1639"/>
                  </a:lnTo>
                  <a:lnTo>
                    <a:pt x="2685" y="1741"/>
                  </a:lnTo>
                  <a:lnTo>
                    <a:pt x="2680" y="1773"/>
                  </a:lnTo>
                  <a:lnTo>
                    <a:pt x="2672" y="1808"/>
                  </a:lnTo>
                  <a:lnTo>
                    <a:pt x="2664" y="1846"/>
                  </a:lnTo>
                  <a:lnTo>
                    <a:pt x="2653" y="1887"/>
                  </a:lnTo>
                  <a:lnTo>
                    <a:pt x="2640" y="1929"/>
                  </a:lnTo>
                  <a:lnTo>
                    <a:pt x="2626" y="1973"/>
                  </a:lnTo>
                  <a:lnTo>
                    <a:pt x="2610" y="2020"/>
                  </a:lnTo>
                  <a:lnTo>
                    <a:pt x="2592" y="2068"/>
                  </a:lnTo>
                  <a:lnTo>
                    <a:pt x="2572" y="2116"/>
                  </a:lnTo>
                  <a:lnTo>
                    <a:pt x="2548" y="2166"/>
                  </a:lnTo>
                  <a:lnTo>
                    <a:pt x="2524" y="2218"/>
                  </a:lnTo>
                  <a:lnTo>
                    <a:pt x="2498" y="2269"/>
                  </a:lnTo>
                  <a:lnTo>
                    <a:pt x="2469" y="2321"/>
                  </a:lnTo>
                  <a:lnTo>
                    <a:pt x="2438" y="2374"/>
                  </a:lnTo>
                  <a:lnTo>
                    <a:pt x="2404" y="2426"/>
                  </a:lnTo>
                  <a:lnTo>
                    <a:pt x="2368" y="2478"/>
                  </a:lnTo>
                  <a:lnTo>
                    <a:pt x="2330" y="2531"/>
                  </a:lnTo>
                  <a:lnTo>
                    <a:pt x="2289" y="2583"/>
                  </a:lnTo>
                  <a:lnTo>
                    <a:pt x="2246" y="2633"/>
                  </a:lnTo>
                  <a:lnTo>
                    <a:pt x="2199" y="2683"/>
                  </a:lnTo>
                  <a:lnTo>
                    <a:pt x="2150" y="2732"/>
                  </a:lnTo>
                  <a:lnTo>
                    <a:pt x="2099" y="2780"/>
                  </a:lnTo>
                  <a:lnTo>
                    <a:pt x="2046" y="2826"/>
                  </a:lnTo>
                  <a:lnTo>
                    <a:pt x="1989" y="2870"/>
                  </a:lnTo>
                  <a:lnTo>
                    <a:pt x="1928" y="2912"/>
                  </a:lnTo>
                  <a:lnTo>
                    <a:pt x="1865" y="2953"/>
                  </a:lnTo>
                  <a:lnTo>
                    <a:pt x="1799" y="2992"/>
                  </a:lnTo>
                  <a:lnTo>
                    <a:pt x="1730" y="3026"/>
                  </a:lnTo>
                  <a:lnTo>
                    <a:pt x="1658" y="3059"/>
                  </a:lnTo>
                  <a:lnTo>
                    <a:pt x="1584" y="3089"/>
                  </a:lnTo>
                  <a:lnTo>
                    <a:pt x="1505" y="3116"/>
                  </a:lnTo>
                  <a:lnTo>
                    <a:pt x="1423" y="3138"/>
                  </a:lnTo>
                  <a:lnTo>
                    <a:pt x="1338" y="3158"/>
                  </a:lnTo>
                  <a:lnTo>
                    <a:pt x="1250" y="3174"/>
                  </a:lnTo>
                  <a:lnTo>
                    <a:pt x="1158" y="3187"/>
                  </a:lnTo>
                  <a:lnTo>
                    <a:pt x="1062" y="3194"/>
                  </a:lnTo>
                  <a:lnTo>
                    <a:pt x="965" y="3197"/>
                  </a:lnTo>
                  <a:lnTo>
                    <a:pt x="862" y="3196"/>
                  </a:lnTo>
                  <a:lnTo>
                    <a:pt x="755" y="3190"/>
                  </a:lnTo>
                  <a:lnTo>
                    <a:pt x="646" y="3180"/>
                  </a:lnTo>
                  <a:lnTo>
                    <a:pt x="606" y="3249"/>
                  </a:lnTo>
                  <a:lnTo>
                    <a:pt x="571" y="3318"/>
                  </a:lnTo>
                  <a:lnTo>
                    <a:pt x="540" y="3391"/>
                  </a:lnTo>
                  <a:lnTo>
                    <a:pt x="514" y="3464"/>
                  </a:lnTo>
                  <a:lnTo>
                    <a:pt x="492" y="3540"/>
                  </a:lnTo>
                  <a:lnTo>
                    <a:pt x="475" y="3615"/>
                  </a:lnTo>
                  <a:lnTo>
                    <a:pt x="461" y="3693"/>
                  </a:lnTo>
                  <a:lnTo>
                    <a:pt x="442" y="3699"/>
                  </a:lnTo>
                  <a:lnTo>
                    <a:pt x="422" y="3705"/>
                  </a:lnTo>
                  <a:lnTo>
                    <a:pt x="399" y="3713"/>
                  </a:lnTo>
                  <a:lnTo>
                    <a:pt x="375" y="3721"/>
                  </a:lnTo>
                  <a:lnTo>
                    <a:pt x="350" y="3729"/>
                  </a:lnTo>
                  <a:lnTo>
                    <a:pt x="327" y="3739"/>
                  </a:lnTo>
                  <a:lnTo>
                    <a:pt x="302" y="3748"/>
                  </a:lnTo>
                  <a:lnTo>
                    <a:pt x="281" y="3756"/>
                  </a:lnTo>
                  <a:lnTo>
                    <a:pt x="262" y="3763"/>
                  </a:lnTo>
                  <a:lnTo>
                    <a:pt x="245" y="3770"/>
                  </a:lnTo>
                  <a:lnTo>
                    <a:pt x="233" y="3775"/>
                  </a:lnTo>
                  <a:lnTo>
                    <a:pt x="224" y="3778"/>
                  </a:lnTo>
                  <a:lnTo>
                    <a:pt x="222" y="3779"/>
                  </a:lnTo>
                  <a:lnTo>
                    <a:pt x="237" y="3697"/>
                  </a:lnTo>
                  <a:lnTo>
                    <a:pt x="254" y="3615"/>
                  </a:lnTo>
                  <a:lnTo>
                    <a:pt x="273" y="3534"/>
                  </a:lnTo>
                  <a:lnTo>
                    <a:pt x="295" y="3453"/>
                  </a:lnTo>
                  <a:lnTo>
                    <a:pt x="320" y="3376"/>
                  </a:lnTo>
                  <a:lnTo>
                    <a:pt x="347" y="3300"/>
                  </a:lnTo>
                  <a:lnTo>
                    <a:pt x="375" y="3227"/>
                  </a:lnTo>
                  <a:lnTo>
                    <a:pt x="406" y="3157"/>
                  </a:lnTo>
                  <a:lnTo>
                    <a:pt x="440" y="3090"/>
                  </a:lnTo>
                  <a:lnTo>
                    <a:pt x="475" y="3028"/>
                  </a:lnTo>
                  <a:lnTo>
                    <a:pt x="512" y="2969"/>
                  </a:lnTo>
                  <a:lnTo>
                    <a:pt x="553" y="2916"/>
                  </a:lnTo>
                  <a:lnTo>
                    <a:pt x="595" y="2867"/>
                  </a:lnTo>
                  <a:lnTo>
                    <a:pt x="638" y="2824"/>
                  </a:lnTo>
                  <a:lnTo>
                    <a:pt x="684" y="2788"/>
                  </a:lnTo>
                  <a:lnTo>
                    <a:pt x="784" y="2712"/>
                  </a:lnTo>
                  <a:lnTo>
                    <a:pt x="881" y="2635"/>
                  </a:lnTo>
                  <a:lnTo>
                    <a:pt x="972" y="2556"/>
                  </a:lnTo>
                  <a:lnTo>
                    <a:pt x="1058" y="2475"/>
                  </a:lnTo>
                  <a:lnTo>
                    <a:pt x="1139" y="2392"/>
                  </a:lnTo>
                  <a:lnTo>
                    <a:pt x="1217" y="2307"/>
                  </a:lnTo>
                  <a:lnTo>
                    <a:pt x="1289" y="2222"/>
                  </a:lnTo>
                  <a:lnTo>
                    <a:pt x="1358" y="2137"/>
                  </a:lnTo>
                  <a:lnTo>
                    <a:pt x="1423" y="2051"/>
                  </a:lnTo>
                  <a:lnTo>
                    <a:pt x="1484" y="1966"/>
                  </a:lnTo>
                  <a:lnTo>
                    <a:pt x="1541" y="1881"/>
                  </a:lnTo>
                  <a:lnTo>
                    <a:pt x="1593" y="1798"/>
                  </a:lnTo>
                  <a:lnTo>
                    <a:pt x="1643" y="1715"/>
                  </a:lnTo>
                  <a:lnTo>
                    <a:pt x="1688" y="1634"/>
                  </a:lnTo>
                  <a:lnTo>
                    <a:pt x="1730" y="1553"/>
                  </a:lnTo>
                  <a:lnTo>
                    <a:pt x="1769" y="1476"/>
                  </a:lnTo>
                  <a:lnTo>
                    <a:pt x="1805" y="1402"/>
                  </a:lnTo>
                  <a:lnTo>
                    <a:pt x="1837" y="1330"/>
                  </a:lnTo>
                  <a:lnTo>
                    <a:pt x="1867" y="1261"/>
                  </a:lnTo>
                  <a:lnTo>
                    <a:pt x="1892" y="1196"/>
                  </a:lnTo>
                  <a:lnTo>
                    <a:pt x="1917" y="1134"/>
                  </a:lnTo>
                  <a:lnTo>
                    <a:pt x="1936" y="1077"/>
                  </a:lnTo>
                  <a:lnTo>
                    <a:pt x="1955" y="1025"/>
                  </a:lnTo>
                  <a:lnTo>
                    <a:pt x="1970" y="977"/>
                  </a:lnTo>
                  <a:lnTo>
                    <a:pt x="1984" y="935"/>
                  </a:lnTo>
                  <a:lnTo>
                    <a:pt x="1995" y="898"/>
                  </a:lnTo>
                  <a:lnTo>
                    <a:pt x="2003" y="868"/>
                  </a:lnTo>
                  <a:lnTo>
                    <a:pt x="2010" y="843"/>
                  </a:lnTo>
                  <a:lnTo>
                    <a:pt x="2014" y="825"/>
                  </a:lnTo>
                  <a:lnTo>
                    <a:pt x="2017" y="814"/>
                  </a:lnTo>
                  <a:lnTo>
                    <a:pt x="2018" y="811"/>
                  </a:lnTo>
                  <a:lnTo>
                    <a:pt x="2017" y="814"/>
                  </a:lnTo>
                  <a:lnTo>
                    <a:pt x="2014" y="825"/>
                  </a:lnTo>
                  <a:lnTo>
                    <a:pt x="2008" y="842"/>
                  </a:lnTo>
                  <a:lnTo>
                    <a:pt x="2002" y="866"/>
                  </a:lnTo>
                  <a:lnTo>
                    <a:pt x="1992" y="895"/>
                  </a:lnTo>
                  <a:lnTo>
                    <a:pt x="1981" y="931"/>
                  </a:lnTo>
                  <a:lnTo>
                    <a:pt x="1965" y="971"/>
                  </a:lnTo>
                  <a:lnTo>
                    <a:pt x="1947" y="1018"/>
                  </a:lnTo>
                  <a:lnTo>
                    <a:pt x="1926" y="1069"/>
                  </a:lnTo>
                  <a:lnTo>
                    <a:pt x="1901" y="1125"/>
                  </a:lnTo>
                  <a:lnTo>
                    <a:pt x="1873" y="1186"/>
                  </a:lnTo>
                  <a:lnTo>
                    <a:pt x="1842" y="1250"/>
                  </a:lnTo>
                  <a:lnTo>
                    <a:pt x="1807" y="1318"/>
                  </a:lnTo>
                  <a:lnTo>
                    <a:pt x="1768" y="1389"/>
                  </a:lnTo>
                  <a:lnTo>
                    <a:pt x="1725" y="1465"/>
                  </a:lnTo>
                  <a:lnTo>
                    <a:pt x="1676" y="1543"/>
                  </a:lnTo>
                  <a:lnTo>
                    <a:pt x="1623" y="1624"/>
                  </a:lnTo>
                  <a:lnTo>
                    <a:pt x="1566" y="1707"/>
                  </a:lnTo>
                  <a:lnTo>
                    <a:pt x="1505" y="1793"/>
                  </a:lnTo>
                  <a:lnTo>
                    <a:pt x="1437" y="1880"/>
                  </a:lnTo>
                  <a:lnTo>
                    <a:pt x="1365" y="1969"/>
                  </a:lnTo>
                  <a:lnTo>
                    <a:pt x="1287" y="2059"/>
                  </a:lnTo>
                  <a:lnTo>
                    <a:pt x="1204" y="2150"/>
                  </a:lnTo>
                  <a:lnTo>
                    <a:pt x="1115" y="2242"/>
                  </a:lnTo>
                  <a:lnTo>
                    <a:pt x="1020" y="2334"/>
                  </a:lnTo>
                  <a:lnTo>
                    <a:pt x="919" y="2427"/>
                  </a:lnTo>
                  <a:lnTo>
                    <a:pt x="811" y="2519"/>
                  </a:lnTo>
                  <a:lnTo>
                    <a:pt x="698" y="2612"/>
                  </a:lnTo>
                  <a:lnTo>
                    <a:pt x="577" y="2703"/>
                  </a:lnTo>
                  <a:lnTo>
                    <a:pt x="542" y="2730"/>
                  </a:lnTo>
                  <a:lnTo>
                    <a:pt x="510" y="2759"/>
                  </a:lnTo>
                  <a:lnTo>
                    <a:pt x="477" y="2790"/>
                  </a:lnTo>
                  <a:lnTo>
                    <a:pt x="447" y="2822"/>
                  </a:lnTo>
                  <a:lnTo>
                    <a:pt x="418" y="2853"/>
                  </a:lnTo>
                  <a:lnTo>
                    <a:pt x="391" y="2884"/>
                  </a:lnTo>
                  <a:lnTo>
                    <a:pt x="365" y="2916"/>
                  </a:lnTo>
                  <a:lnTo>
                    <a:pt x="342" y="2946"/>
                  </a:lnTo>
                  <a:lnTo>
                    <a:pt x="321" y="2974"/>
                  </a:lnTo>
                  <a:lnTo>
                    <a:pt x="304" y="3001"/>
                  </a:lnTo>
                  <a:lnTo>
                    <a:pt x="287" y="3024"/>
                  </a:lnTo>
                  <a:lnTo>
                    <a:pt x="273" y="3045"/>
                  </a:lnTo>
                  <a:lnTo>
                    <a:pt x="263" y="3061"/>
                  </a:lnTo>
                  <a:lnTo>
                    <a:pt x="256" y="3074"/>
                  </a:lnTo>
                  <a:lnTo>
                    <a:pt x="250" y="3082"/>
                  </a:lnTo>
                  <a:lnTo>
                    <a:pt x="249" y="3085"/>
                  </a:lnTo>
                  <a:lnTo>
                    <a:pt x="247" y="3083"/>
                  </a:lnTo>
                  <a:lnTo>
                    <a:pt x="241" y="3078"/>
                  </a:lnTo>
                  <a:lnTo>
                    <a:pt x="235" y="3068"/>
                  </a:lnTo>
                  <a:lnTo>
                    <a:pt x="227" y="3056"/>
                  </a:lnTo>
                  <a:lnTo>
                    <a:pt x="217" y="3040"/>
                  </a:lnTo>
                  <a:lnTo>
                    <a:pt x="206" y="3022"/>
                  </a:lnTo>
                  <a:lnTo>
                    <a:pt x="194" y="3001"/>
                  </a:lnTo>
                  <a:lnTo>
                    <a:pt x="181" y="2975"/>
                  </a:lnTo>
                  <a:lnTo>
                    <a:pt x="169" y="2948"/>
                  </a:lnTo>
                  <a:lnTo>
                    <a:pt x="155" y="2918"/>
                  </a:lnTo>
                  <a:lnTo>
                    <a:pt x="141" y="2886"/>
                  </a:lnTo>
                  <a:lnTo>
                    <a:pt x="126" y="2851"/>
                  </a:lnTo>
                  <a:lnTo>
                    <a:pt x="112" y="2813"/>
                  </a:lnTo>
                  <a:lnTo>
                    <a:pt x="96" y="2773"/>
                  </a:lnTo>
                  <a:lnTo>
                    <a:pt x="82" y="2731"/>
                  </a:lnTo>
                  <a:lnTo>
                    <a:pt x="70" y="2687"/>
                  </a:lnTo>
                  <a:lnTo>
                    <a:pt x="57" y="2641"/>
                  </a:lnTo>
                  <a:lnTo>
                    <a:pt x="45" y="2592"/>
                  </a:lnTo>
                  <a:lnTo>
                    <a:pt x="34" y="2542"/>
                  </a:lnTo>
                  <a:lnTo>
                    <a:pt x="24" y="2491"/>
                  </a:lnTo>
                  <a:lnTo>
                    <a:pt x="16" y="2438"/>
                  </a:lnTo>
                  <a:lnTo>
                    <a:pt x="9" y="2383"/>
                  </a:lnTo>
                  <a:lnTo>
                    <a:pt x="4" y="2327"/>
                  </a:lnTo>
                  <a:lnTo>
                    <a:pt x="1" y="2269"/>
                  </a:lnTo>
                  <a:lnTo>
                    <a:pt x="0" y="2211"/>
                  </a:lnTo>
                  <a:lnTo>
                    <a:pt x="1" y="2150"/>
                  </a:lnTo>
                  <a:lnTo>
                    <a:pt x="6" y="2090"/>
                  </a:lnTo>
                  <a:lnTo>
                    <a:pt x="11" y="2028"/>
                  </a:lnTo>
                  <a:lnTo>
                    <a:pt x="21" y="1965"/>
                  </a:lnTo>
                  <a:lnTo>
                    <a:pt x="32" y="1902"/>
                  </a:lnTo>
                  <a:lnTo>
                    <a:pt x="48" y="1838"/>
                  </a:lnTo>
                  <a:lnTo>
                    <a:pt x="66" y="1773"/>
                  </a:lnTo>
                  <a:lnTo>
                    <a:pt x="88" y="1709"/>
                  </a:lnTo>
                  <a:lnTo>
                    <a:pt x="114" y="1644"/>
                  </a:lnTo>
                  <a:lnTo>
                    <a:pt x="143" y="1578"/>
                  </a:lnTo>
                  <a:lnTo>
                    <a:pt x="176" y="1513"/>
                  </a:lnTo>
                  <a:lnTo>
                    <a:pt x="213" y="1447"/>
                  </a:lnTo>
                  <a:lnTo>
                    <a:pt x="255" y="1381"/>
                  </a:lnTo>
                  <a:lnTo>
                    <a:pt x="301" y="1316"/>
                  </a:lnTo>
                  <a:lnTo>
                    <a:pt x="352" y="1251"/>
                  </a:lnTo>
                  <a:lnTo>
                    <a:pt x="408" y="1187"/>
                  </a:lnTo>
                  <a:lnTo>
                    <a:pt x="469" y="1122"/>
                  </a:lnTo>
                  <a:lnTo>
                    <a:pt x="535" y="1059"/>
                  </a:lnTo>
                  <a:lnTo>
                    <a:pt x="606" y="995"/>
                  </a:lnTo>
                  <a:lnTo>
                    <a:pt x="684" y="933"/>
                  </a:lnTo>
                  <a:lnTo>
                    <a:pt x="767" y="871"/>
                  </a:lnTo>
                  <a:lnTo>
                    <a:pt x="855" y="811"/>
                  </a:lnTo>
                  <a:lnTo>
                    <a:pt x="949" y="752"/>
                  </a:lnTo>
                  <a:lnTo>
                    <a:pt x="1051" y="693"/>
                  </a:lnTo>
                  <a:lnTo>
                    <a:pt x="1158" y="636"/>
                  </a:lnTo>
                  <a:lnTo>
                    <a:pt x="1272" y="582"/>
                  </a:lnTo>
                  <a:lnTo>
                    <a:pt x="1393" y="527"/>
                  </a:lnTo>
                  <a:lnTo>
                    <a:pt x="1520" y="475"/>
                  </a:lnTo>
                  <a:lnTo>
                    <a:pt x="1655" y="423"/>
                  </a:lnTo>
                  <a:lnTo>
                    <a:pt x="1705" y="404"/>
                  </a:lnTo>
                  <a:lnTo>
                    <a:pt x="1755" y="383"/>
                  </a:lnTo>
                  <a:lnTo>
                    <a:pt x="1804" y="358"/>
                  </a:lnTo>
                  <a:lnTo>
                    <a:pt x="1851" y="333"/>
                  </a:lnTo>
                  <a:lnTo>
                    <a:pt x="1898" y="306"/>
                  </a:lnTo>
                  <a:lnTo>
                    <a:pt x="1943" y="278"/>
                  </a:lnTo>
                  <a:lnTo>
                    <a:pt x="1986" y="250"/>
                  </a:lnTo>
                  <a:lnTo>
                    <a:pt x="2028" y="222"/>
                  </a:lnTo>
                  <a:lnTo>
                    <a:pt x="2068" y="194"/>
                  </a:lnTo>
                  <a:lnTo>
                    <a:pt x="2104" y="166"/>
                  </a:lnTo>
                  <a:lnTo>
                    <a:pt x="2139" y="139"/>
                  </a:lnTo>
                  <a:lnTo>
                    <a:pt x="2171" y="114"/>
                  </a:lnTo>
                  <a:lnTo>
                    <a:pt x="2199" y="91"/>
                  </a:lnTo>
                  <a:lnTo>
                    <a:pt x="2226" y="68"/>
                  </a:lnTo>
                  <a:lnTo>
                    <a:pt x="2248" y="50"/>
                  </a:lnTo>
                  <a:lnTo>
                    <a:pt x="2267" y="32"/>
                  </a:lnTo>
                  <a:lnTo>
                    <a:pt x="2282" y="20"/>
                  </a:lnTo>
                  <a:lnTo>
                    <a:pt x="2292" y="9"/>
                  </a:lnTo>
                  <a:lnTo>
                    <a:pt x="2299" y="2"/>
                  </a:lnTo>
                  <a:lnTo>
                    <a:pt x="230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>
                <a:solidFill>
                  <a:schemeClr val="bg1"/>
                </a:solidFill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1" b="60428"/>
          <a:stretch/>
        </p:blipFill>
        <p:spPr>
          <a:xfrm rot="5400000" flipH="1" flipV="1">
            <a:off x="42820" y="-42819"/>
            <a:ext cx="1219200" cy="130483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352267" y="366699"/>
            <a:ext cx="4880541" cy="630942"/>
            <a:chOff x="1211908" y="354469"/>
            <a:chExt cx="4880535" cy="630943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3517061" y="696190"/>
              <a:ext cx="2575382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211908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008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7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250"/>
                            </p:stCondLst>
                            <p:childTnLst>
                              <p:par>
                                <p:cTn id="6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 animBg="1"/>
      <p:bldP spid="18" grpId="0" animBg="1"/>
      <p:bldP spid="19" grpId="0" animBg="1"/>
      <p:bldP spid="20" grpId="0"/>
      <p:bldP spid="28" grpId="0"/>
      <p:bldP spid="29" grpId="0" animBg="1"/>
      <p:bldP spid="30" grpId="0" animBg="1"/>
      <p:bldP spid="31" grpId="0" animBg="1"/>
      <p:bldP spid="39" grpId="0" animBg="1"/>
      <p:bldP spid="5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1" b="60428"/>
          <a:stretch/>
        </p:blipFill>
        <p:spPr>
          <a:xfrm rot="5400000" flipH="1" flipV="1">
            <a:off x="42820" y="-42819"/>
            <a:ext cx="1219200" cy="130483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352267" y="366699"/>
            <a:ext cx="4880541" cy="630942"/>
            <a:chOff x="1211908" y="354469"/>
            <a:chExt cx="4880535" cy="630943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3517061" y="696190"/>
              <a:ext cx="2575382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211908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  <p:sp>
        <p:nvSpPr>
          <p:cNvPr id="59" name="49 Rectángulo redondeado"/>
          <p:cNvSpPr/>
          <p:nvPr/>
        </p:nvSpPr>
        <p:spPr bwMode="auto">
          <a:xfrm>
            <a:off x="4498191" y="5166641"/>
            <a:ext cx="1389439" cy="119191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900" spc="300" dirty="0">
                <a:solidFill>
                  <a:schemeClr val="bg1"/>
                </a:solidFill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详细内容</a:t>
            </a:r>
            <a:r>
              <a:rPr lang="en-US" altLang="zh-CN" sz="900" spc="300" dirty="0">
                <a:solidFill>
                  <a:schemeClr val="bg1"/>
                </a:solidFill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……</a:t>
            </a:r>
            <a:r>
              <a:rPr lang="zh-CN" altLang="en-US" sz="900" spc="300" dirty="0">
                <a:solidFill>
                  <a:schemeClr val="bg1"/>
                </a:solidFill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solidFill>
                <a:schemeClr val="bg1"/>
              </a:solidFill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0" name="50 Rectángulo redondeado"/>
          <p:cNvSpPr/>
          <p:nvPr/>
        </p:nvSpPr>
        <p:spPr bwMode="auto">
          <a:xfrm>
            <a:off x="6358204" y="5166641"/>
            <a:ext cx="1389439" cy="119191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900" spc="300" dirty="0">
                <a:solidFill>
                  <a:schemeClr val="bg1"/>
                </a:solidFill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详细内容</a:t>
            </a:r>
            <a:r>
              <a:rPr lang="en-US" altLang="zh-CN" sz="900" spc="300" dirty="0">
                <a:solidFill>
                  <a:schemeClr val="bg1"/>
                </a:solidFill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……</a:t>
            </a:r>
            <a:r>
              <a:rPr lang="zh-CN" altLang="en-US" sz="900" spc="300" dirty="0">
                <a:solidFill>
                  <a:schemeClr val="bg1"/>
                </a:solidFill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solidFill>
                <a:schemeClr val="bg1"/>
              </a:solidFill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1" name="51 Rectángulo redondeado"/>
          <p:cNvSpPr/>
          <p:nvPr/>
        </p:nvSpPr>
        <p:spPr bwMode="auto">
          <a:xfrm>
            <a:off x="8271108" y="5166641"/>
            <a:ext cx="1389439" cy="119191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900" spc="300" dirty="0">
                <a:solidFill>
                  <a:schemeClr val="bg1"/>
                </a:solidFill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详细内容</a:t>
            </a:r>
            <a:r>
              <a:rPr lang="en-US" altLang="zh-CN" sz="900" spc="300" dirty="0">
                <a:solidFill>
                  <a:schemeClr val="bg1"/>
                </a:solidFill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……</a:t>
            </a:r>
            <a:r>
              <a:rPr lang="zh-CN" altLang="en-US" sz="900" spc="300" dirty="0">
                <a:solidFill>
                  <a:schemeClr val="bg1"/>
                </a:solidFill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solidFill>
                <a:schemeClr val="bg1"/>
              </a:solidFill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2" name="5 Rectángulo redondeado"/>
          <p:cNvSpPr/>
          <p:nvPr/>
        </p:nvSpPr>
        <p:spPr bwMode="auto">
          <a:xfrm>
            <a:off x="2588088" y="5166641"/>
            <a:ext cx="1389439" cy="119191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900" spc="300" dirty="0">
                <a:solidFill>
                  <a:schemeClr val="bg1"/>
                </a:solidFill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详细内容</a:t>
            </a:r>
            <a:r>
              <a:rPr lang="en-US" altLang="zh-CN" sz="900" spc="300" dirty="0">
                <a:solidFill>
                  <a:schemeClr val="bg1"/>
                </a:solidFill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……</a:t>
            </a:r>
            <a:r>
              <a:rPr lang="zh-CN" altLang="en-US" sz="900" spc="300" dirty="0">
                <a:solidFill>
                  <a:schemeClr val="bg1"/>
                </a:solidFill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solidFill>
                <a:schemeClr val="bg1"/>
              </a:solidFill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3" name="6 Redondear rectángulo de esquina del mismo lado"/>
          <p:cNvSpPr/>
          <p:nvPr/>
        </p:nvSpPr>
        <p:spPr bwMode="auto">
          <a:xfrm>
            <a:off x="2585311" y="4874924"/>
            <a:ext cx="1394994" cy="358434"/>
          </a:xfrm>
          <a:prstGeom prst="round2SameRect">
            <a:avLst>
              <a:gd name="adj1" fmla="val 0"/>
              <a:gd name="adj2" fmla="val 12246"/>
            </a:avLst>
          </a:pr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Awesome Slides</a:t>
            </a:r>
          </a:p>
        </p:txBody>
      </p:sp>
      <p:sp>
        <p:nvSpPr>
          <p:cNvPr id="64" name="7 Redondear rectángulo de esquina del mismo lado"/>
          <p:cNvSpPr/>
          <p:nvPr/>
        </p:nvSpPr>
        <p:spPr bwMode="auto">
          <a:xfrm>
            <a:off x="4495414" y="4874924"/>
            <a:ext cx="1394994" cy="358434"/>
          </a:xfrm>
          <a:prstGeom prst="round2SameRect">
            <a:avLst>
              <a:gd name="adj1" fmla="val 0"/>
              <a:gd name="adj2" fmla="val 12246"/>
            </a:avLst>
          </a:pr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High Quality</a:t>
            </a:r>
          </a:p>
        </p:txBody>
      </p:sp>
      <p:sp>
        <p:nvSpPr>
          <p:cNvPr id="65" name="8 Redondear rectángulo de esquina del mismo lado"/>
          <p:cNvSpPr/>
          <p:nvPr/>
        </p:nvSpPr>
        <p:spPr bwMode="auto">
          <a:xfrm>
            <a:off x="6355427" y="4874924"/>
            <a:ext cx="1394994" cy="358434"/>
          </a:xfrm>
          <a:prstGeom prst="round2SameRect">
            <a:avLst>
              <a:gd name="adj1" fmla="val 0"/>
              <a:gd name="adj2" fmla="val 12246"/>
            </a:avLst>
          </a:pr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Infographics</a:t>
            </a:r>
          </a:p>
        </p:txBody>
      </p:sp>
      <p:sp>
        <p:nvSpPr>
          <p:cNvPr id="66" name="9 Redondear rectángulo de esquina del mismo lado"/>
          <p:cNvSpPr/>
          <p:nvPr/>
        </p:nvSpPr>
        <p:spPr bwMode="auto">
          <a:xfrm>
            <a:off x="8268331" y="4874924"/>
            <a:ext cx="1394994" cy="358434"/>
          </a:xfrm>
          <a:prstGeom prst="round2SameRect">
            <a:avLst>
              <a:gd name="adj1" fmla="val 0"/>
              <a:gd name="adj2" fmla="val 12246"/>
            </a:avLst>
          </a:pr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Innovation</a:t>
            </a:r>
          </a:p>
        </p:txBody>
      </p:sp>
      <p:sp>
        <p:nvSpPr>
          <p:cNvPr id="67" name="2 Rectángulo"/>
          <p:cNvSpPr/>
          <p:nvPr/>
        </p:nvSpPr>
        <p:spPr bwMode="auto">
          <a:xfrm>
            <a:off x="1669822" y="3978017"/>
            <a:ext cx="8897359" cy="901899"/>
          </a:xfrm>
          <a:prstGeom prst="rect">
            <a:avLst/>
          </a:prstGeom>
          <a:gradFill>
            <a:gsLst>
              <a:gs pos="96000">
                <a:schemeClr val="accent6"/>
              </a:gs>
              <a:gs pos="66000">
                <a:schemeClr val="accent6">
                  <a:lumMod val="75000"/>
                </a:schemeClr>
              </a:gs>
              <a:gs pos="14000">
                <a:schemeClr val="accent6">
                  <a:lumMod val="50000"/>
                </a:schemeClr>
              </a:gs>
            </a:gsLst>
            <a:lin ang="5400000" scaled="1"/>
          </a:gra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2000">
              <a:latin typeface="Impact" panose="020B0806030902050204" pitchFamily="34" charset="0"/>
            </a:endParaRPr>
          </a:p>
        </p:txBody>
      </p:sp>
      <p:grpSp>
        <p:nvGrpSpPr>
          <p:cNvPr id="68" name="11 Grupo"/>
          <p:cNvGrpSpPr>
            <a:grpSpLocks noChangeAspect="1"/>
          </p:cNvGrpSpPr>
          <p:nvPr/>
        </p:nvGrpSpPr>
        <p:grpSpPr>
          <a:xfrm>
            <a:off x="336027" y="3954775"/>
            <a:ext cx="1473950" cy="948382"/>
            <a:chOff x="13700015" y="2693328"/>
            <a:chExt cx="3600703" cy="3600418"/>
          </a:xfrm>
        </p:grpSpPr>
        <p:sp>
          <p:nvSpPr>
            <p:cNvPr id="69" name="4 Elipse"/>
            <p:cNvSpPr/>
            <p:nvPr/>
          </p:nvSpPr>
          <p:spPr>
            <a:xfrm>
              <a:off x="13700015" y="2693328"/>
              <a:ext cx="3600703" cy="3600418"/>
            </a:xfrm>
            <a:prstGeom prst="roundRect">
              <a:avLst>
                <a:gd name="adj" fmla="val 10024"/>
              </a:avLst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70" name="5 Elipse"/>
            <p:cNvSpPr/>
            <p:nvPr/>
          </p:nvSpPr>
          <p:spPr>
            <a:xfrm>
              <a:off x="14042402" y="3053000"/>
              <a:ext cx="2915930" cy="2881072"/>
            </a:xfrm>
            <a:prstGeom prst="roundRect">
              <a:avLst>
                <a:gd name="adj" fmla="val 9994"/>
              </a:avLst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 err="1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Start</a:t>
              </a:r>
              <a:endParaRPr lang="es-MX" sz="2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71" name="14 Grupo"/>
          <p:cNvGrpSpPr>
            <a:grpSpLocks noChangeAspect="1"/>
          </p:cNvGrpSpPr>
          <p:nvPr/>
        </p:nvGrpSpPr>
        <p:grpSpPr>
          <a:xfrm>
            <a:off x="10427023" y="3954775"/>
            <a:ext cx="1473950" cy="948382"/>
            <a:chOff x="13700015" y="2693328"/>
            <a:chExt cx="3600703" cy="3600418"/>
          </a:xfrm>
        </p:grpSpPr>
        <p:sp>
          <p:nvSpPr>
            <p:cNvPr id="72" name="4 Elipse"/>
            <p:cNvSpPr/>
            <p:nvPr/>
          </p:nvSpPr>
          <p:spPr>
            <a:xfrm>
              <a:off x="13700015" y="2693328"/>
              <a:ext cx="3600703" cy="3600418"/>
            </a:xfrm>
            <a:prstGeom prst="roundRect">
              <a:avLst>
                <a:gd name="adj" fmla="val 10024"/>
              </a:avLst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73" name="5 Elipse"/>
            <p:cNvSpPr/>
            <p:nvPr/>
          </p:nvSpPr>
          <p:spPr>
            <a:xfrm>
              <a:off x="14042402" y="3053000"/>
              <a:ext cx="2915930" cy="2881072"/>
            </a:xfrm>
            <a:prstGeom prst="roundRect">
              <a:avLst>
                <a:gd name="adj" fmla="val 9994"/>
              </a:avLst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 err="1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Finish</a:t>
              </a:r>
              <a:endParaRPr lang="es-MX" sz="2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74" name="17 Grupo"/>
          <p:cNvGrpSpPr>
            <a:grpSpLocks noChangeAspect="1"/>
          </p:cNvGrpSpPr>
          <p:nvPr/>
        </p:nvGrpSpPr>
        <p:grpSpPr>
          <a:xfrm>
            <a:off x="2864793" y="4008355"/>
            <a:ext cx="836029" cy="835963"/>
            <a:chOff x="13700015" y="2693328"/>
            <a:chExt cx="3600703" cy="3600418"/>
          </a:xfrm>
        </p:grpSpPr>
        <p:sp>
          <p:nvSpPr>
            <p:cNvPr id="75" name="18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accent4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76" name="19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</a:p>
          </p:txBody>
        </p:sp>
      </p:grpSp>
      <p:grpSp>
        <p:nvGrpSpPr>
          <p:cNvPr id="77" name="20 Grupo"/>
          <p:cNvGrpSpPr>
            <a:grpSpLocks noChangeAspect="1"/>
          </p:cNvGrpSpPr>
          <p:nvPr/>
        </p:nvGrpSpPr>
        <p:grpSpPr>
          <a:xfrm>
            <a:off x="4771490" y="4008355"/>
            <a:ext cx="836029" cy="835963"/>
            <a:chOff x="13700015" y="2693328"/>
            <a:chExt cx="3600703" cy="3600418"/>
          </a:xfrm>
        </p:grpSpPr>
        <p:sp>
          <p:nvSpPr>
            <p:cNvPr id="78" name="21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accent4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79" name="22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80" name="23 Grupo"/>
          <p:cNvGrpSpPr>
            <a:grpSpLocks noChangeAspect="1"/>
          </p:cNvGrpSpPr>
          <p:nvPr/>
        </p:nvGrpSpPr>
        <p:grpSpPr>
          <a:xfrm>
            <a:off x="6640707" y="4008355"/>
            <a:ext cx="836029" cy="835963"/>
            <a:chOff x="13700015" y="2693328"/>
            <a:chExt cx="3600703" cy="3600418"/>
          </a:xfrm>
        </p:grpSpPr>
        <p:sp>
          <p:nvSpPr>
            <p:cNvPr id="81" name="2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accent4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82" name="2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</a:p>
          </p:txBody>
        </p:sp>
      </p:grpSp>
      <p:grpSp>
        <p:nvGrpSpPr>
          <p:cNvPr id="83" name="26 Grupo"/>
          <p:cNvGrpSpPr>
            <a:grpSpLocks noChangeAspect="1"/>
          </p:cNvGrpSpPr>
          <p:nvPr/>
        </p:nvGrpSpPr>
        <p:grpSpPr>
          <a:xfrm>
            <a:off x="8547813" y="4008355"/>
            <a:ext cx="836029" cy="835963"/>
            <a:chOff x="13700015" y="2693328"/>
            <a:chExt cx="3600703" cy="3600418"/>
          </a:xfrm>
        </p:grpSpPr>
        <p:sp>
          <p:nvSpPr>
            <p:cNvPr id="84" name="27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accent3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85" name="28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</a:p>
          </p:txBody>
        </p:sp>
      </p:grpSp>
      <p:grpSp>
        <p:nvGrpSpPr>
          <p:cNvPr id="86" name="Group 4"/>
          <p:cNvGrpSpPr>
            <a:grpSpLocks noChangeAspect="1"/>
          </p:cNvGrpSpPr>
          <p:nvPr/>
        </p:nvGrpSpPr>
        <p:grpSpPr bwMode="auto">
          <a:xfrm>
            <a:off x="6952930" y="3436406"/>
            <a:ext cx="233444" cy="339439"/>
            <a:chOff x="14052" y="2464"/>
            <a:chExt cx="1099" cy="1598"/>
          </a:xfrm>
          <a:solidFill>
            <a:schemeClr val="tx2"/>
          </a:solidFill>
        </p:grpSpPr>
        <p:sp>
          <p:nvSpPr>
            <p:cNvPr id="87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>
                <a:solidFill>
                  <a:schemeClr val="tx2"/>
                </a:solidFill>
              </a:endParaRPr>
            </a:p>
          </p:txBody>
        </p:sp>
        <p:sp>
          <p:nvSpPr>
            <p:cNvPr id="88" name="Freeform 7"/>
            <p:cNvSpPr>
              <a:spLocks/>
            </p:cNvSpPr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>
                <a:solidFill>
                  <a:schemeClr val="tx2"/>
                </a:solidFill>
              </a:endParaRPr>
            </a:p>
          </p:txBody>
        </p:sp>
      </p:grpSp>
      <p:sp>
        <p:nvSpPr>
          <p:cNvPr id="89" name="Freeform 12"/>
          <p:cNvSpPr>
            <a:spLocks noChangeAspect="1" noEditPoints="1"/>
          </p:cNvSpPr>
          <p:nvPr/>
        </p:nvSpPr>
        <p:spPr bwMode="auto">
          <a:xfrm>
            <a:off x="5031979" y="3436406"/>
            <a:ext cx="343051" cy="339440"/>
          </a:xfrm>
          <a:custGeom>
            <a:avLst/>
            <a:gdLst>
              <a:gd name="T0" fmla="*/ 1210 w 3228"/>
              <a:gd name="T1" fmla="*/ 2995 h 3195"/>
              <a:gd name="T2" fmla="*/ 1118 w 3228"/>
              <a:gd name="T3" fmla="*/ 2762 h 3195"/>
              <a:gd name="T4" fmla="*/ 822 w 3228"/>
              <a:gd name="T5" fmla="*/ 1897 h 3195"/>
              <a:gd name="T6" fmla="*/ 2035 w 3228"/>
              <a:gd name="T7" fmla="*/ 1697 h 3195"/>
              <a:gd name="T8" fmla="*/ 2490 w 3228"/>
              <a:gd name="T9" fmla="*/ 1561 h 3195"/>
              <a:gd name="T10" fmla="*/ 2490 w 3228"/>
              <a:gd name="T11" fmla="*/ 1235 h 3195"/>
              <a:gd name="T12" fmla="*/ 2035 w 3228"/>
              <a:gd name="T13" fmla="*/ 1099 h 3195"/>
              <a:gd name="T14" fmla="*/ 234 w 3228"/>
              <a:gd name="T15" fmla="*/ 1235 h 3195"/>
              <a:gd name="T16" fmla="*/ 234 w 3228"/>
              <a:gd name="T17" fmla="*/ 1561 h 3195"/>
              <a:gd name="T18" fmla="*/ 1111 w 3228"/>
              <a:gd name="T19" fmla="*/ 1697 h 3195"/>
              <a:gd name="T20" fmla="*/ 1011 w 3228"/>
              <a:gd name="T21" fmla="*/ 1347 h 3195"/>
              <a:gd name="T22" fmla="*/ 1859 w 3228"/>
              <a:gd name="T23" fmla="*/ 897 h 3195"/>
              <a:gd name="T24" fmla="*/ 1334 w 3228"/>
              <a:gd name="T25" fmla="*/ 1099 h 3195"/>
              <a:gd name="T26" fmla="*/ 1142 w 3228"/>
              <a:gd name="T27" fmla="*/ 1235 h 3195"/>
              <a:gd name="T28" fmla="*/ 1142 w 3228"/>
              <a:gd name="T29" fmla="*/ 1561 h 3195"/>
              <a:gd name="T30" fmla="*/ 1311 w 3228"/>
              <a:gd name="T31" fmla="*/ 1698 h 3195"/>
              <a:gd name="T32" fmla="*/ 1800 w 3228"/>
              <a:gd name="T33" fmla="*/ 1856 h 3195"/>
              <a:gd name="T34" fmla="*/ 1823 w 3228"/>
              <a:gd name="T35" fmla="*/ 1194 h 3195"/>
              <a:gd name="T36" fmla="*/ 2376 w 3228"/>
              <a:gd name="T37" fmla="*/ 251 h 3195"/>
              <a:gd name="T38" fmla="*/ 2141 w 3228"/>
              <a:gd name="T39" fmla="*/ 616 h 3195"/>
              <a:gd name="T40" fmla="*/ 2449 w 3228"/>
              <a:gd name="T41" fmla="*/ 923 h 3195"/>
              <a:gd name="T42" fmla="*/ 2689 w 3228"/>
              <a:gd name="T43" fmla="*/ 1190 h 3195"/>
              <a:gd name="T44" fmla="*/ 2689 w 3228"/>
              <a:gd name="T45" fmla="*/ 1606 h 3195"/>
              <a:gd name="T46" fmla="*/ 2449 w 3228"/>
              <a:gd name="T47" fmla="*/ 1872 h 3195"/>
              <a:gd name="T48" fmla="*/ 2141 w 3228"/>
              <a:gd name="T49" fmla="*/ 2180 h 3195"/>
              <a:gd name="T50" fmla="*/ 2376 w 3228"/>
              <a:gd name="T51" fmla="*/ 2545 h 3195"/>
              <a:gd name="T52" fmla="*/ 2674 w 3228"/>
              <a:gd name="T53" fmla="*/ 2541 h 3195"/>
              <a:gd name="T54" fmla="*/ 2916 w 3228"/>
              <a:gd name="T55" fmla="*/ 2148 h 3195"/>
              <a:gd name="T56" fmla="*/ 3025 w 3228"/>
              <a:gd name="T57" fmla="*/ 1491 h 3195"/>
              <a:gd name="T58" fmla="*/ 2958 w 3228"/>
              <a:gd name="T59" fmla="*/ 794 h 3195"/>
              <a:gd name="T60" fmla="*/ 2745 w 3228"/>
              <a:gd name="T61" fmla="*/ 322 h 3195"/>
              <a:gd name="T62" fmla="*/ 2573 w 3228"/>
              <a:gd name="T63" fmla="*/ 3 h 3195"/>
              <a:gd name="T64" fmla="*/ 2912 w 3228"/>
              <a:gd name="T65" fmla="*/ 208 h 3195"/>
              <a:gd name="T66" fmla="*/ 3129 w 3228"/>
              <a:gd name="T67" fmla="*/ 659 h 3195"/>
              <a:gd name="T68" fmla="*/ 3224 w 3228"/>
              <a:gd name="T69" fmla="*/ 1244 h 3195"/>
              <a:gd name="T70" fmla="*/ 3193 w 3228"/>
              <a:gd name="T71" fmla="*/ 1855 h 3195"/>
              <a:gd name="T72" fmla="*/ 3035 w 3228"/>
              <a:gd name="T73" fmla="*/ 2386 h 3195"/>
              <a:gd name="T74" fmla="*/ 2757 w 3228"/>
              <a:gd name="T75" fmla="*/ 2728 h 3195"/>
              <a:gd name="T76" fmla="*/ 2375 w 3228"/>
              <a:gd name="T77" fmla="*/ 2771 h 3195"/>
              <a:gd name="T78" fmla="*/ 2067 w 3228"/>
              <a:gd name="T79" fmla="*/ 2491 h 3195"/>
              <a:gd name="T80" fmla="*/ 1773 w 3228"/>
              <a:gd name="T81" fmla="*/ 2088 h 3195"/>
              <a:gd name="T82" fmla="*/ 1382 w 3228"/>
              <a:gd name="T83" fmla="*/ 1906 h 3195"/>
              <a:gd name="T84" fmla="*/ 1343 w 3228"/>
              <a:gd name="T85" fmla="*/ 1926 h 3195"/>
              <a:gd name="T86" fmla="*/ 1311 w 3228"/>
              <a:gd name="T87" fmla="*/ 2696 h 3195"/>
              <a:gd name="T88" fmla="*/ 1394 w 3228"/>
              <a:gd name="T89" fmla="*/ 2825 h 3195"/>
              <a:gd name="T90" fmla="*/ 1373 w 3228"/>
              <a:gd name="T91" fmla="*/ 3114 h 3195"/>
              <a:gd name="T92" fmla="*/ 774 w 3228"/>
              <a:gd name="T93" fmla="*/ 3192 h 3195"/>
              <a:gd name="T94" fmla="*/ 608 w 3228"/>
              <a:gd name="T95" fmla="*/ 3028 h 3195"/>
              <a:gd name="T96" fmla="*/ 506 w 3228"/>
              <a:gd name="T97" fmla="*/ 1925 h 3195"/>
              <a:gd name="T98" fmla="*/ 198 w 3228"/>
              <a:gd name="T99" fmla="*/ 1830 h 3195"/>
              <a:gd name="T100" fmla="*/ 9 w 3228"/>
              <a:gd name="T101" fmla="*/ 1506 h 3195"/>
              <a:gd name="T102" fmla="*/ 77 w 3228"/>
              <a:gd name="T103" fmla="*/ 1101 h 3195"/>
              <a:gd name="T104" fmla="*/ 359 w 3228"/>
              <a:gd name="T105" fmla="*/ 902 h 3195"/>
              <a:gd name="T106" fmla="*/ 1673 w 3228"/>
              <a:gd name="T107" fmla="*/ 788 h 3195"/>
              <a:gd name="T108" fmla="*/ 2034 w 3228"/>
              <a:gd name="T109" fmla="*/ 356 h 3195"/>
              <a:gd name="T110" fmla="*/ 2286 w 3228"/>
              <a:gd name="T111" fmla="*/ 68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28" h="3195">
                <a:moveTo>
                  <a:pt x="752" y="1897"/>
                </a:moveTo>
                <a:lnTo>
                  <a:pt x="771" y="1933"/>
                </a:lnTo>
                <a:lnTo>
                  <a:pt x="786" y="1972"/>
                </a:lnTo>
                <a:lnTo>
                  <a:pt x="798" y="2012"/>
                </a:lnTo>
                <a:lnTo>
                  <a:pt x="804" y="2054"/>
                </a:lnTo>
                <a:lnTo>
                  <a:pt x="807" y="2097"/>
                </a:lnTo>
                <a:lnTo>
                  <a:pt x="807" y="2995"/>
                </a:lnTo>
                <a:lnTo>
                  <a:pt x="1210" y="2995"/>
                </a:lnTo>
                <a:lnTo>
                  <a:pt x="1210" y="2910"/>
                </a:lnTo>
                <a:lnTo>
                  <a:pt x="1196" y="2894"/>
                </a:lnTo>
                <a:lnTo>
                  <a:pt x="1183" y="2879"/>
                </a:lnTo>
                <a:lnTo>
                  <a:pt x="1169" y="2860"/>
                </a:lnTo>
                <a:lnTo>
                  <a:pt x="1155" y="2840"/>
                </a:lnTo>
                <a:lnTo>
                  <a:pt x="1141" y="2817"/>
                </a:lnTo>
                <a:lnTo>
                  <a:pt x="1129" y="2791"/>
                </a:lnTo>
                <a:lnTo>
                  <a:pt x="1118" y="2762"/>
                </a:lnTo>
                <a:lnTo>
                  <a:pt x="1112" y="2731"/>
                </a:lnTo>
                <a:lnTo>
                  <a:pt x="1109" y="2696"/>
                </a:lnTo>
                <a:lnTo>
                  <a:pt x="1109" y="1997"/>
                </a:lnTo>
                <a:lnTo>
                  <a:pt x="1111" y="1963"/>
                </a:lnTo>
                <a:lnTo>
                  <a:pt x="1117" y="1930"/>
                </a:lnTo>
                <a:lnTo>
                  <a:pt x="1127" y="1898"/>
                </a:lnTo>
                <a:lnTo>
                  <a:pt x="822" y="1898"/>
                </a:lnTo>
                <a:lnTo>
                  <a:pt x="822" y="1897"/>
                </a:lnTo>
                <a:lnTo>
                  <a:pt x="752" y="1897"/>
                </a:lnTo>
                <a:close/>
                <a:moveTo>
                  <a:pt x="2035" y="1099"/>
                </a:moveTo>
                <a:lnTo>
                  <a:pt x="2025" y="1196"/>
                </a:lnTo>
                <a:lnTo>
                  <a:pt x="2020" y="1296"/>
                </a:lnTo>
                <a:lnTo>
                  <a:pt x="2018" y="1398"/>
                </a:lnTo>
                <a:lnTo>
                  <a:pt x="2020" y="1500"/>
                </a:lnTo>
                <a:lnTo>
                  <a:pt x="2025" y="1600"/>
                </a:lnTo>
                <a:lnTo>
                  <a:pt x="2035" y="1697"/>
                </a:lnTo>
                <a:lnTo>
                  <a:pt x="2320" y="1697"/>
                </a:lnTo>
                <a:lnTo>
                  <a:pt x="2350" y="1694"/>
                </a:lnTo>
                <a:lnTo>
                  <a:pt x="2378" y="1685"/>
                </a:lnTo>
                <a:lnTo>
                  <a:pt x="2405" y="1670"/>
                </a:lnTo>
                <a:lnTo>
                  <a:pt x="2430" y="1649"/>
                </a:lnTo>
                <a:lnTo>
                  <a:pt x="2453" y="1624"/>
                </a:lnTo>
                <a:lnTo>
                  <a:pt x="2472" y="1594"/>
                </a:lnTo>
                <a:lnTo>
                  <a:pt x="2490" y="1561"/>
                </a:lnTo>
                <a:lnTo>
                  <a:pt x="2503" y="1525"/>
                </a:lnTo>
                <a:lnTo>
                  <a:pt x="2513" y="1485"/>
                </a:lnTo>
                <a:lnTo>
                  <a:pt x="2520" y="1442"/>
                </a:lnTo>
                <a:lnTo>
                  <a:pt x="2523" y="1398"/>
                </a:lnTo>
                <a:lnTo>
                  <a:pt x="2520" y="1353"/>
                </a:lnTo>
                <a:lnTo>
                  <a:pt x="2513" y="1311"/>
                </a:lnTo>
                <a:lnTo>
                  <a:pt x="2503" y="1271"/>
                </a:lnTo>
                <a:lnTo>
                  <a:pt x="2490" y="1235"/>
                </a:lnTo>
                <a:lnTo>
                  <a:pt x="2472" y="1201"/>
                </a:lnTo>
                <a:lnTo>
                  <a:pt x="2453" y="1171"/>
                </a:lnTo>
                <a:lnTo>
                  <a:pt x="2430" y="1147"/>
                </a:lnTo>
                <a:lnTo>
                  <a:pt x="2405" y="1126"/>
                </a:lnTo>
                <a:lnTo>
                  <a:pt x="2378" y="1111"/>
                </a:lnTo>
                <a:lnTo>
                  <a:pt x="2350" y="1102"/>
                </a:lnTo>
                <a:lnTo>
                  <a:pt x="2320" y="1099"/>
                </a:lnTo>
                <a:lnTo>
                  <a:pt x="2035" y="1099"/>
                </a:lnTo>
                <a:close/>
                <a:moveTo>
                  <a:pt x="403" y="1099"/>
                </a:moveTo>
                <a:lnTo>
                  <a:pt x="373" y="1102"/>
                </a:lnTo>
                <a:lnTo>
                  <a:pt x="346" y="1111"/>
                </a:lnTo>
                <a:lnTo>
                  <a:pt x="319" y="1126"/>
                </a:lnTo>
                <a:lnTo>
                  <a:pt x="294" y="1147"/>
                </a:lnTo>
                <a:lnTo>
                  <a:pt x="271" y="1171"/>
                </a:lnTo>
                <a:lnTo>
                  <a:pt x="252" y="1201"/>
                </a:lnTo>
                <a:lnTo>
                  <a:pt x="234" y="1235"/>
                </a:lnTo>
                <a:lnTo>
                  <a:pt x="221" y="1271"/>
                </a:lnTo>
                <a:lnTo>
                  <a:pt x="210" y="1311"/>
                </a:lnTo>
                <a:lnTo>
                  <a:pt x="204" y="1353"/>
                </a:lnTo>
                <a:lnTo>
                  <a:pt x="202" y="1398"/>
                </a:lnTo>
                <a:lnTo>
                  <a:pt x="204" y="1442"/>
                </a:lnTo>
                <a:lnTo>
                  <a:pt x="210" y="1485"/>
                </a:lnTo>
                <a:lnTo>
                  <a:pt x="221" y="1525"/>
                </a:lnTo>
                <a:lnTo>
                  <a:pt x="234" y="1561"/>
                </a:lnTo>
                <a:lnTo>
                  <a:pt x="252" y="1594"/>
                </a:lnTo>
                <a:lnTo>
                  <a:pt x="271" y="1624"/>
                </a:lnTo>
                <a:lnTo>
                  <a:pt x="294" y="1649"/>
                </a:lnTo>
                <a:lnTo>
                  <a:pt x="319" y="1670"/>
                </a:lnTo>
                <a:lnTo>
                  <a:pt x="346" y="1685"/>
                </a:lnTo>
                <a:lnTo>
                  <a:pt x="373" y="1694"/>
                </a:lnTo>
                <a:lnTo>
                  <a:pt x="403" y="1697"/>
                </a:lnTo>
                <a:lnTo>
                  <a:pt x="1111" y="1697"/>
                </a:lnTo>
                <a:lnTo>
                  <a:pt x="1086" y="1665"/>
                </a:lnTo>
                <a:lnTo>
                  <a:pt x="1064" y="1628"/>
                </a:lnTo>
                <a:lnTo>
                  <a:pt x="1045" y="1587"/>
                </a:lnTo>
                <a:lnTo>
                  <a:pt x="1030" y="1544"/>
                </a:lnTo>
                <a:lnTo>
                  <a:pt x="1018" y="1497"/>
                </a:lnTo>
                <a:lnTo>
                  <a:pt x="1011" y="1449"/>
                </a:lnTo>
                <a:lnTo>
                  <a:pt x="1009" y="1398"/>
                </a:lnTo>
                <a:lnTo>
                  <a:pt x="1011" y="1347"/>
                </a:lnTo>
                <a:lnTo>
                  <a:pt x="1018" y="1298"/>
                </a:lnTo>
                <a:lnTo>
                  <a:pt x="1030" y="1252"/>
                </a:lnTo>
                <a:lnTo>
                  <a:pt x="1045" y="1208"/>
                </a:lnTo>
                <a:lnTo>
                  <a:pt x="1064" y="1168"/>
                </a:lnTo>
                <a:lnTo>
                  <a:pt x="1086" y="1132"/>
                </a:lnTo>
                <a:lnTo>
                  <a:pt x="1111" y="1099"/>
                </a:lnTo>
                <a:lnTo>
                  <a:pt x="403" y="1099"/>
                </a:lnTo>
                <a:close/>
                <a:moveTo>
                  <a:pt x="1859" y="897"/>
                </a:moveTo>
                <a:lnTo>
                  <a:pt x="1800" y="943"/>
                </a:lnTo>
                <a:lnTo>
                  <a:pt x="1739" y="982"/>
                </a:lnTo>
                <a:lnTo>
                  <a:pt x="1675" y="1017"/>
                </a:lnTo>
                <a:lnTo>
                  <a:pt x="1610" y="1046"/>
                </a:lnTo>
                <a:lnTo>
                  <a:pt x="1542" y="1068"/>
                </a:lnTo>
                <a:lnTo>
                  <a:pt x="1474" y="1085"/>
                </a:lnTo>
                <a:lnTo>
                  <a:pt x="1405" y="1095"/>
                </a:lnTo>
                <a:lnTo>
                  <a:pt x="1334" y="1099"/>
                </a:lnTo>
                <a:lnTo>
                  <a:pt x="1311" y="1099"/>
                </a:lnTo>
                <a:lnTo>
                  <a:pt x="1281" y="1102"/>
                </a:lnTo>
                <a:lnTo>
                  <a:pt x="1254" y="1111"/>
                </a:lnTo>
                <a:lnTo>
                  <a:pt x="1227" y="1126"/>
                </a:lnTo>
                <a:lnTo>
                  <a:pt x="1202" y="1147"/>
                </a:lnTo>
                <a:lnTo>
                  <a:pt x="1179" y="1171"/>
                </a:lnTo>
                <a:lnTo>
                  <a:pt x="1160" y="1201"/>
                </a:lnTo>
                <a:lnTo>
                  <a:pt x="1142" y="1235"/>
                </a:lnTo>
                <a:lnTo>
                  <a:pt x="1129" y="1271"/>
                </a:lnTo>
                <a:lnTo>
                  <a:pt x="1118" y="1311"/>
                </a:lnTo>
                <a:lnTo>
                  <a:pt x="1112" y="1353"/>
                </a:lnTo>
                <a:lnTo>
                  <a:pt x="1110" y="1398"/>
                </a:lnTo>
                <a:lnTo>
                  <a:pt x="1112" y="1442"/>
                </a:lnTo>
                <a:lnTo>
                  <a:pt x="1118" y="1485"/>
                </a:lnTo>
                <a:lnTo>
                  <a:pt x="1129" y="1525"/>
                </a:lnTo>
                <a:lnTo>
                  <a:pt x="1142" y="1561"/>
                </a:lnTo>
                <a:lnTo>
                  <a:pt x="1160" y="1594"/>
                </a:lnTo>
                <a:lnTo>
                  <a:pt x="1179" y="1624"/>
                </a:lnTo>
                <a:lnTo>
                  <a:pt x="1202" y="1649"/>
                </a:lnTo>
                <a:lnTo>
                  <a:pt x="1227" y="1670"/>
                </a:lnTo>
                <a:lnTo>
                  <a:pt x="1254" y="1685"/>
                </a:lnTo>
                <a:lnTo>
                  <a:pt x="1281" y="1694"/>
                </a:lnTo>
                <a:lnTo>
                  <a:pt x="1311" y="1697"/>
                </a:lnTo>
                <a:lnTo>
                  <a:pt x="1311" y="1698"/>
                </a:lnTo>
                <a:lnTo>
                  <a:pt x="1334" y="1698"/>
                </a:lnTo>
                <a:lnTo>
                  <a:pt x="1405" y="1702"/>
                </a:lnTo>
                <a:lnTo>
                  <a:pt x="1474" y="1713"/>
                </a:lnTo>
                <a:lnTo>
                  <a:pt x="1542" y="1729"/>
                </a:lnTo>
                <a:lnTo>
                  <a:pt x="1610" y="1751"/>
                </a:lnTo>
                <a:lnTo>
                  <a:pt x="1675" y="1780"/>
                </a:lnTo>
                <a:lnTo>
                  <a:pt x="1739" y="1815"/>
                </a:lnTo>
                <a:lnTo>
                  <a:pt x="1800" y="1856"/>
                </a:lnTo>
                <a:lnTo>
                  <a:pt x="1859" y="1901"/>
                </a:lnTo>
                <a:lnTo>
                  <a:pt x="1844" y="1802"/>
                </a:lnTo>
                <a:lnTo>
                  <a:pt x="1831" y="1703"/>
                </a:lnTo>
                <a:lnTo>
                  <a:pt x="1823" y="1602"/>
                </a:lnTo>
                <a:lnTo>
                  <a:pt x="1818" y="1500"/>
                </a:lnTo>
                <a:lnTo>
                  <a:pt x="1816" y="1398"/>
                </a:lnTo>
                <a:lnTo>
                  <a:pt x="1818" y="1296"/>
                </a:lnTo>
                <a:lnTo>
                  <a:pt x="1823" y="1194"/>
                </a:lnTo>
                <a:lnTo>
                  <a:pt x="1831" y="1094"/>
                </a:lnTo>
                <a:lnTo>
                  <a:pt x="1844" y="995"/>
                </a:lnTo>
                <a:lnTo>
                  <a:pt x="1859" y="897"/>
                </a:lnTo>
                <a:close/>
                <a:moveTo>
                  <a:pt x="2523" y="200"/>
                </a:moveTo>
                <a:lnTo>
                  <a:pt x="2485" y="203"/>
                </a:lnTo>
                <a:lnTo>
                  <a:pt x="2447" y="213"/>
                </a:lnTo>
                <a:lnTo>
                  <a:pt x="2411" y="229"/>
                </a:lnTo>
                <a:lnTo>
                  <a:pt x="2376" y="251"/>
                </a:lnTo>
                <a:lnTo>
                  <a:pt x="2342" y="279"/>
                </a:lnTo>
                <a:lnTo>
                  <a:pt x="2309" y="313"/>
                </a:lnTo>
                <a:lnTo>
                  <a:pt x="2277" y="351"/>
                </a:lnTo>
                <a:lnTo>
                  <a:pt x="2247" y="394"/>
                </a:lnTo>
                <a:lnTo>
                  <a:pt x="2218" y="443"/>
                </a:lnTo>
                <a:lnTo>
                  <a:pt x="2190" y="496"/>
                </a:lnTo>
                <a:lnTo>
                  <a:pt x="2165" y="554"/>
                </a:lnTo>
                <a:lnTo>
                  <a:pt x="2141" y="616"/>
                </a:lnTo>
                <a:lnTo>
                  <a:pt x="2118" y="681"/>
                </a:lnTo>
                <a:lnTo>
                  <a:pt x="2099" y="751"/>
                </a:lnTo>
                <a:lnTo>
                  <a:pt x="2080" y="823"/>
                </a:lnTo>
                <a:lnTo>
                  <a:pt x="2065" y="899"/>
                </a:lnTo>
                <a:lnTo>
                  <a:pt x="2320" y="899"/>
                </a:lnTo>
                <a:lnTo>
                  <a:pt x="2365" y="902"/>
                </a:lnTo>
                <a:lnTo>
                  <a:pt x="2408" y="910"/>
                </a:lnTo>
                <a:lnTo>
                  <a:pt x="2449" y="923"/>
                </a:lnTo>
                <a:lnTo>
                  <a:pt x="2489" y="943"/>
                </a:lnTo>
                <a:lnTo>
                  <a:pt x="2526" y="966"/>
                </a:lnTo>
                <a:lnTo>
                  <a:pt x="2560" y="994"/>
                </a:lnTo>
                <a:lnTo>
                  <a:pt x="2592" y="1025"/>
                </a:lnTo>
                <a:lnTo>
                  <a:pt x="2622" y="1061"/>
                </a:lnTo>
                <a:lnTo>
                  <a:pt x="2648" y="1101"/>
                </a:lnTo>
                <a:lnTo>
                  <a:pt x="2670" y="1144"/>
                </a:lnTo>
                <a:lnTo>
                  <a:pt x="2689" y="1190"/>
                </a:lnTo>
                <a:lnTo>
                  <a:pt x="2704" y="1239"/>
                </a:lnTo>
                <a:lnTo>
                  <a:pt x="2715" y="1290"/>
                </a:lnTo>
                <a:lnTo>
                  <a:pt x="2722" y="1343"/>
                </a:lnTo>
                <a:lnTo>
                  <a:pt x="2724" y="1398"/>
                </a:lnTo>
                <a:lnTo>
                  <a:pt x="2722" y="1453"/>
                </a:lnTo>
                <a:lnTo>
                  <a:pt x="2715" y="1506"/>
                </a:lnTo>
                <a:lnTo>
                  <a:pt x="2704" y="1557"/>
                </a:lnTo>
                <a:lnTo>
                  <a:pt x="2689" y="1606"/>
                </a:lnTo>
                <a:lnTo>
                  <a:pt x="2670" y="1651"/>
                </a:lnTo>
                <a:lnTo>
                  <a:pt x="2648" y="1694"/>
                </a:lnTo>
                <a:lnTo>
                  <a:pt x="2622" y="1734"/>
                </a:lnTo>
                <a:lnTo>
                  <a:pt x="2592" y="1770"/>
                </a:lnTo>
                <a:lnTo>
                  <a:pt x="2560" y="1802"/>
                </a:lnTo>
                <a:lnTo>
                  <a:pt x="2526" y="1830"/>
                </a:lnTo>
                <a:lnTo>
                  <a:pt x="2489" y="1854"/>
                </a:lnTo>
                <a:lnTo>
                  <a:pt x="2449" y="1872"/>
                </a:lnTo>
                <a:lnTo>
                  <a:pt x="2408" y="1885"/>
                </a:lnTo>
                <a:lnTo>
                  <a:pt x="2365" y="1894"/>
                </a:lnTo>
                <a:lnTo>
                  <a:pt x="2320" y="1897"/>
                </a:lnTo>
                <a:lnTo>
                  <a:pt x="2065" y="1897"/>
                </a:lnTo>
                <a:lnTo>
                  <a:pt x="2080" y="1973"/>
                </a:lnTo>
                <a:lnTo>
                  <a:pt x="2099" y="2046"/>
                </a:lnTo>
                <a:lnTo>
                  <a:pt x="2118" y="2115"/>
                </a:lnTo>
                <a:lnTo>
                  <a:pt x="2141" y="2180"/>
                </a:lnTo>
                <a:lnTo>
                  <a:pt x="2165" y="2242"/>
                </a:lnTo>
                <a:lnTo>
                  <a:pt x="2190" y="2300"/>
                </a:lnTo>
                <a:lnTo>
                  <a:pt x="2218" y="2353"/>
                </a:lnTo>
                <a:lnTo>
                  <a:pt x="2247" y="2401"/>
                </a:lnTo>
                <a:lnTo>
                  <a:pt x="2277" y="2445"/>
                </a:lnTo>
                <a:lnTo>
                  <a:pt x="2309" y="2484"/>
                </a:lnTo>
                <a:lnTo>
                  <a:pt x="2342" y="2517"/>
                </a:lnTo>
                <a:lnTo>
                  <a:pt x="2376" y="2545"/>
                </a:lnTo>
                <a:lnTo>
                  <a:pt x="2411" y="2567"/>
                </a:lnTo>
                <a:lnTo>
                  <a:pt x="2447" y="2583"/>
                </a:lnTo>
                <a:lnTo>
                  <a:pt x="2485" y="2593"/>
                </a:lnTo>
                <a:lnTo>
                  <a:pt x="2523" y="2596"/>
                </a:lnTo>
                <a:lnTo>
                  <a:pt x="2562" y="2593"/>
                </a:lnTo>
                <a:lnTo>
                  <a:pt x="2600" y="2582"/>
                </a:lnTo>
                <a:lnTo>
                  <a:pt x="2638" y="2564"/>
                </a:lnTo>
                <a:lnTo>
                  <a:pt x="2674" y="2541"/>
                </a:lnTo>
                <a:lnTo>
                  <a:pt x="2710" y="2510"/>
                </a:lnTo>
                <a:lnTo>
                  <a:pt x="2745" y="2474"/>
                </a:lnTo>
                <a:lnTo>
                  <a:pt x="2777" y="2433"/>
                </a:lnTo>
                <a:lnTo>
                  <a:pt x="2809" y="2386"/>
                </a:lnTo>
                <a:lnTo>
                  <a:pt x="2837" y="2332"/>
                </a:lnTo>
                <a:lnTo>
                  <a:pt x="2865" y="2275"/>
                </a:lnTo>
                <a:lnTo>
                  <a:pt x="2892" y="2214"/>
                </a:lnTo>
                <a:lnTo>
                  <a:pt x="2916" y="2148"/>
                </a:lnTo>
                <a:lnTo>
                  <a:pt x="2937" y="2077"/>
                </a:lnTo>
                <a:lnTo>
                  <a:pt x="2958" y="2003"/>
                </a:lnTo>
                <a:lnTo>
                  <a:pt x="2976" y="1925"/>
                </a:lnTo>
                <a:lnTo>
                  <a:pt x="2991" y="1843"/>
                </a:lnTo>
                <a:lnTo>
                  <a:pt x="3004" y="1760"/>
                </a:lnTo>
                <a:lnTo>
                  <a:pt x="3014" y="1673"/>
                </a:lnTo>
                <a:lnTo>
                  <a:pt x="3021" y="1583"/>
                </a:lnTo>
                <a:lnTo>
                  <a:pt x="3025" y="1491"/>
                </a:lnTo>
                <a:lnTo>
                  <a:pt x="3026" y="1398"/>
                </a:lnTo>
                <a:lnTo>
                  <a:pt x="3025" y="1304"/>
                </a:lnTo>
                <a:lnTo>
                  <a:pt x="3021" y="1212"/>
                </a:lnTo>
                <a:lnTo>
                  <a:pt x="3014" y="1123"/>
                </a:lnTo>
                <a:lnTo>
                  <a:pt x="3004" y="1037"/>
                </a:lnTo>
                <a:lnTo>
                  <a:pt x="2991" y="952"/>
                </a:lnTo>
                <a:lnTo>
                  <a:pt x="2976" y="871"/>
                </a:lnTo>
                <a:lnTo>
                  <a:pt x="2958" y="794"/>
                </a:lnTo>
                <a:lnTo>
                  <a:pt x="2937" y="719"/>
                </a:lnTo>
                <a:lnTo>
                  <a:pt x="2916" y="649"/>
                </a:lnTo>
                <a:lnTo>
                  <a:pt x="2892" y="582"/>
                </a:lnTo>
                <a:lnTo>
                  <a:pt x="2865" y="520"/>
                </a:lnTo>
                <a:lnTo>
                  <a:pt x="2837" y="463"/>
                </a:lnTo>
                <a:lnTo>
                  <a:pt x="2809" y="411"/>
                </a:lnTo>
                <a:lnTo>
                  <a:pt x="2777" y="364"/>
                </a:lnTo>
                <a:lnTo>
                  <a:pt x="2745" y="322"/>
                </a:lnTo>
                <a:lnTo>
                  <a:pt x="2710" y="286"/>
                </a:lnTo>
                <a:lnTo>
                  <a:pt x="2674" y="255"/>
                </a:lnTo>
                <a:lnTo>
                  <a:pt x="2638" y="232"/>
                </a:lnTo>
                <a:lnTo>
                  <a:pt x="2600" y="214"/>
                </a:lnTo>
                <a:lnTo>
                  <a:pt x="2562" y="203"/>
                </a:lnTo>
                <a:lnTo>
                  <a:pt x="2523" y="200"/>
                </a:lnTo>
                <a:close/>
                <a:moveTo>
                  <a:pt x="2523" y="0"/>
                </a:moveTo>
                <a:lnTo>
                  <a:pt x="2573" y="3"/>
                </a:lnTo>
                <a:lnTo>
                  <a:pt x="2622" y="11"/>
                </a:lnTo>
                <a:lnTo>
                  <a:pt x="2668" y="25"/>
                </a:lnTo>
                <a:lnTo>
                  <a:pt x="2714" y="44"/>
                </a:lnTo>
                <a:lnTo>
                  <a:pt x="2757" y="67"/>
                </a:lnTo>
                <a:lnTo>
                  <a:pt x="2798" y="96"/>
                </a:lnTo>
                <a:lnTo>
                  <a:pt x="2837" y="130"/>
                </a:lnTo>
                <a:lnTo>
                  <a:pt x="2876" y="166"/>
                </a:lnTo>
                <a:lnTo>
                  <a:pt x="2912" y="208"/>
                </a:lnTo>
                <a:lnTo>
                  <a:pt x="2946" y="253"/>
                </a:lnTo>
                <a:lnTo>
                  <a:pt x="2978" y="302"/>
                </a:lnTo>
                <a:lnTo>
                  <a:pt x="3008" y="354"/>
                </a:lnTo>
                <a:lnTo>
                  <a:pt x="3035" y="410"/>
                </a:lnTo>
                <a:lnTo>
                  <a:pt x="3062" y="468"/>
                </a:lnTo>
                <a:lnTo>
                  <a:pt x="3087" y="529"/>
                </a:lnTo>
                <a:lnTo>
                  <a:pt x="3109" y="592"/>
                </a:lnTo>
                <a:lnTo>
                  <a:pt x="3129" y="659"/>
                </a:lnTo>
                <a:lnTo>
                  <a:pt x="3149" y="726"/>
                </a:lnTo>
                <a:lnTo>
                  <a:pt x="3166" y="797"/>
                </a:lnTo>
                <a:lnTo>
                  <a:pt x="3180" y="868"/>
                </a:lnTo>
                <a:lnTo>
                  <a:pt x="3193" y="942"/>
                </a:lnTo>
                <a:lnTo>
                  <a:pt x="3204" y="1015"/>
                </a:lnTo>
                <a:lnTo>
                  <a:pt x="3213" y="1091"/>
                </a:lnTo>
                <a:lnTo>
                  <a:pt x="3220" y="1167"/>
                </a:lnTo>
                <a:lnTo>
                  <a:pt x="3224" y="1244"/>
                </a:lnTo>
                <a:lnTo>
                  <a:pt x="3227" y="1320"/>
                </a:lnTo>
                <a:lnTo>
                  <a:pt x="3228" y="1398"/>
                </a:lnTo>
                <a:lnTo>
                  <a:pt x="3227" y="1475"/>
                </a:lnTo>
                <a:lnTo>
                  <a:pt x="3224" y="1552"/>
                </a:lnTo>
                <a:lnTo>
                  <a:pt x="3220" y="1629"/>
                </a:lnTo>
                <a:lnTo>
                  <a:pt x="3213" y="1704"/>
                </a:lnTo>
                <a:lnTo>
                  <a:pt x="3204" y="1780"/>
                </a:lnTo>
                <a:lnTo>
                  <a:pt x="3193" y="1855"/>
                </a:lnTo>
                <a:lnTo>
                  <a:pt x="3180" y="1927"/>
                </a:lnTo>
                <a:lnTo>
                  <a:pt x="3166" y="1999"/>
                </a:lnTo>
                <a:lnTo>
                  <a:pt x="3149" y="2069"/>
                </a:lnTo>
                <a:lnTo>
                  <a:pt x="3129" y="2137"/>
                </a:lnTo>
                <a:lnTo>
                  <a:pt x="3109" y="2203"/>
                </a:lnTo>
                <a:lnTo>
                  <a:pt x="3087" y="2266"/>
                </a:lnTo>
                <a:lnTo>
                  <a:pt x="3062" y="2327"/>
                </a:lnTo>
                <a:lnTo>
                  <a:pt x="3035" y="2386"/>
                </a:lnTo>
                <a:lnTo>
                  <a:pt x="3008" y="2442"/>
                </a:lnTo>
                <a:lnTo>
                  <a:pt x="2978" y="2494"/>
                </a:lnTo>
                <a:lnTo>
                  <a:pt x="2946" y="2543"/>
                </a:lnTo>
                <a:lnTo>
                  <a:pt x="2912" y="2588"/>
                </a:lnTo>
                <a:lnTo>
                  <a:pt x="2876" y="2629"/>
                </a:lnTo>
                <a:lnTo>
                  <a:pt x="2837" y="2666"/>
                </a:lnTo>
                <a:lnTo>
                  <a:pt x="2798" y="2699"/>
                </a:lnTo>
                <a:lnTo>
                  <a:pt x="2757" y="2728"/>
                </a:lnTo>
                <a:lnTo>
                  <a:pt x="2714" y="2751"/>
                </a:lnTo>
                <a:lnTo>
                  <a:pt x="2668" y="2771"/>
                </a:lnTo>
                <a:lnTo>
                  <a:pt x="2622" y="2784"/>
                </a:lnTo>
                <a:lnTo>
                  <a:pt x="2573" y="2793"/>
                </a:lnTo>
                <a:lnTo>
                  <a:pt x="2523" y="2795"/>
                </a:lnTo>
                <a:lnTo>
                  <a:pt x="2471" y="2793"/>
                </a:lnTo>
                <a:lnTo>
                  <a:pt x="2423" y="2784"/>
                </a:lnTo>
                <a:lnTo>
                  <a:pt x="2375" y="2771"/>
                </a:lnTo>
                <a:lnTo>
                  <a:pt x="2330" y="2751"/>
                </a:lnTo>
                <a:lnTo>
                  <a:pt x="2286" y="2727"/>
                </a:lnTo>
                <a:lnTo>
                  <a:pt x="2245" y="2698"/>
                </a:lnTo>
                <a:lnTo>
                  <a:pt x="2206" y="2665"/>
                </a:lnTo>
                <a:lnTo>
                  <a:pt x="2168" y="2628"/>
                </a:lnTo>
                <a:lnTo>
                  <a:pt x="2132" y="2586"/>
                </a:lnTo>
                <a:lnTo>
                  <a:pt x="2099" y="2540"/>
                </a:lnTo>
                <a:lnTo>
                  <a:pt x="2067" y="2491"/>
                </a:lnTo>
                <a:lnTo>
                  <a:pt x="2036" y="2439"/>
                </a:lnTo>
                <a:lnTo>
                  <a:pt x="2034" y="2440"/>
                </a:lnTo>
                <a:lnTo>
                  <a:pt x="1995" y="2371"/>
                </a:lnTo>
                <a:lnTo>
                  <a:pt x="1955" y="2306"/>
                </a:lnTo>
                <a:lnTo>
                  <a:pt x="1913" y="2246"/>
                </a:lnTo>
                <a:lnTo>
                  <a:pt x="1869" y="2188"/>
                </a:lnTo>
                <a:lnTo>
                  <a:pt x="1822" y="2136"/>
                </a:lnTo>
                <a:lnTo>
                  <a:pt x="1773" y="2088"/>
                </a:lnTo>
                <a:lnTo>
                  <a:pt x="1723" y="2047"/>
                </a:lnTo>
                <a:lnTo>
                  <a:pt x="1670" y="2009"/>
                </a:lnTo>
                <a:lnTo>
                  <a:pt x="1617" y="1976"/>
                </a:lnTo>
                <a:lnTo>
                  <a:pt x="1562" y="1950"/>
                </a:lnTo>
                <a:lnTo>
                  <a:pt x="1505" y="1928"/>
                </a:lnTo>
                <a:lnTo>
                  <a:pt x="1449" y="1913"/>
                </a:lnTo>
                <a:lnTo>
                  <a:pt x="1390" y="1904"/>
                </a:lnTo>
                <a:lnTo>
                  <a:pt x="1382" y="1906"/>
                </a:lnTo>
                <a:lnTo>
                  <a:pt x="1372" y="1908"/>
                </a:lnTo>
                <a:lnTo>
                  <a:pt x="1363" y="1912"/>
                </a:lnTo>
                <a:lnTo>
                  <a:pt x="1363" y="1912"/>
                </a:lnTo>
                <a:lnTo>
                  <a:pt x="1362" y="1912"/>
                </a:lnTo>
                <a:lnTo>
                  <a:pt x="1362" y="1913"/>
                </a:lnTo>
                <a:lnTo>
                  <a:pt x="1361" y="1913"/>
                </a:lnTo>
                <a:lnTo>
                  <a:pt x="1361" y="1913"/>
                </a:lnTo>
                <a:lnTo>
                  <a:pt x="1343" y="1926"/>
                </a:lnTo>
                <a:lnTo>
                  <a:pt x="1330" y="1942"/>
                </a:lnTo>
                <a:lnTo>
                  <a:pt x="1324" y="1952"/>
                </a:lnTo>
                <a:lnTo>
                  <a:pt x="1317" y="1970"/>
                </a:lnTo>
                <a:lnTo>
                  <a:pt x="1312" y="1990"/>
                </a:lnTo>
                <a:lnTo>
                  <a:pt x="1312" y="1992"/>
                </a:lnTo>
                <a:lnTo>
                  <a:pt x="1311" y="1994"/>
                </a:lnTo>
                <a:lnTo>
                  <a:pt x="1311" y="1997"/>
                </a:lnTo>
                <a:lnTo>
                  <a:pt x="1311" y="2696"/>
                </a:lnTo>
                <a:lnTo>
                  <a:pt x="1313" y="2711"/>
                </a:lnTo>
                <a:lnTo>
                  <a:pt x="1320" y="2726"/>
                </a:lnTo>
                <a:lnTo>
                  <a:pt x="1329" y="2740"/>
                </a:lnTo>
                <a:lnTo>
                  <a:pt x="1341" y="2755"/>
                </a:lnTo>
                <a:lnTo>
                  <a:pt x="1355" y="2771"/>
                </a:lnTo>
                <a:lnTo>
                  <a:pt x="1368" y="2788"/>
                </a:lnTo>
                <a:lnTo>
                  <a:pt x="1382" y="2805"/>
                </a:lnTo>
                <a:lnTo>
                  <a:pt x="1394" y="2825"/>
                </a:lnTo>
                <a:lnTo>
                  <a:pt x="1403" y="2846"/>
                </a:lnTo>
                <a:lnTo>
                  <a:pt x="1409" y="2870"/>
                </a:lnTo>
                <a:lnTo>
                  <a:pt x="1411" y="2895"/>
                </a:lnTo>
                <a:lnTo>
                  <a:pt x="1411" y="2995"/>
                </a:lnTo>
                <a:lnTo>
                  <a:pt x="1409" y="3028"/>
                </a:lnTo>
                <a:lnTo>
                  <a:pt x="1401" y="3059"/>
                </a:lnTo>
                <a:lnTo>
                  <a:pt x="1390" y="3087"/>
                </a:lnTo>
                <a:lnTo>
                  <a:pt x="1373" y="3114"/>
                </a:lnTo>
                <a:lnTo>
                  <a:pt x="1353" y="3137"/>
                </a:lnTo>
                <a:lnTo>
                  <a:pt x="1329" y="3157"/>
                </a:lnTo>
                <a:lnTo>
                  <a:pt x="1303" y="3173"/>
                </a:lnTo>
                <a:lnTo>
                  <a:pt x="1274" y="3185"/>
                </a:lnTo>
                <a:lnTo>
                  <a:pt x="1243" y="3192"/>
                </a:lnTo>
                <a:lnTo>
                  <a:pt x="1210" y="3195"/>
                </a:lnTo>
                <a:lnTo>
                  <a:pt x="807" y="3195"/>
                </a:lnTo>
                <a:lnTo>
                  <a:pt x="774" y="3192"/>
                </a:lnTo>
                <a:lnTo>
                  <a:pt x="743" y="3185"/>
                </a:lnTo>
                <a:lnTo>
                  <a:pt x="714" y="3173"/>
                </a:lnTo>
                <a:lnTo>
                  <a:pt x="687" y="3157"/>
                </a:lnTo>
                <a:lnTo>
                  <a:pt x="664" y="3137"/>
                </a:lnTo>
                <a:lnTo>
                  <a:pt x="644" y="3114"/>
                </a:lnTo>
                <a:lnTo>
                  <a:pt x="627" y="3087"/>
                </a:lnTo>
                <a:lnTo>
                  <a:pt x="615" y="3059"/>
                </a:lnTo>
                <a:lnTo>
                  <a:pt x="608" y="3028"/>
                </a:lnTo>
                <a:lnTo>
                  <a:pt x="605" y="2995"/>
                </a:lnTo>
                <a:lnTo>
                  <a:pt x="605" y="2097"/>
                </a:lnTo>
                <a:lnTo>
                  <a:pt x="602" y="2061"/>
                </a:lnTo>
                <a:lnTo>
                  <a:pt x="592" y="2027"/>
                </a:lnTo>
                <a:lnTo>
                  <a:pt x="578" y="1997"/>
                </a:lnTo>
                <a:lnTo>
                  <a:pt x="557" y="1968"/>
                </a:lnTo>
                <a:lnTo>
                  <a:pt x="533" y="1944"/>
                </a:lnTo>
                <a:lnTo>
                  <a:pt x="506" y="1925"/>
                </a:lnTo>
                <a:lnTo>
                  <a:pt x="474" y="1910"/>
                </a:lnTo>
                <a:lnTo>
                  <a:pt x="440" y="1901"/>
                </a:lnTo>
                <a:lnTo>
                  <a:pt x="403" y="1897"/>
                </a:lnTo>
                <a:lnTo>
                  <a:pt x="359" y="1894"/>
                </a:lnTo>
                <a:lnTo>
                  <a:pt x="316" y="1885"/>
                </a:lnTo>
                <a:lnTo>
                  <a:pt x="274" y="1872"/>
                </a:lnTo>
                <a:lnTo>
                  <a:pt x="235" y="1854"/>
                </a:lnTo>
                <a:lnTo>
                  <a:pt x="198" y="1830"/>
                </a:lnTo>
                <a:lnTo>
                  <a:pt x="164" y="1802"/>
                </a:lnTo>
                <a:lnTo>
                  <a:pt x="132" y="1770"/>
                </a:lnTo>
                <a:lnTo>
                  <a:pt x="103" y="1734"/>
                </a:lnTo>
                <a:lnTo>
                  <a:pt x="77" y="1694"/>
                </a:lnTo>
                <a:lnTo>
                  <a:pt x="55" y="1651"/>
                </a:lnTo>
                <a:lnTo>
                  <a:pt x="35" y="1606"/>
                </a:lnTo>
                <a:lnTo>
                  <a:pt x="21" y="1557"/>
                </a:lnTo>
                <a:lnTo>
                  <a:pt x="9" y="1506"/>
                </a:lnTo>
                <a:lnTo>
                  <a:pt x="2" y="1453"/>
                </a:lnTo>
                <a:lnTo>
                  <a:pt x="0" y="1398"/>
                </a:lnTo>
                <a:lnTo>
                  <a:pt x="2" y="1343"/>
                </a:lnTo>
                <a:lnTo>
                  <a:pt x="9" y="1290"/>
                </a:lnTo>
                <a:lnTo>
                  <a:pt x="21" y="1239"/>
                </a:lnTo>
                <a:lnTo>
                  <a:pt x="35" y="1190"/>
                </a:lnTo>
                <a:lnTo>
                  <a:pt x="55" y="1144"/>
                </a:lnTo>
                <a:lnTo>
                  <a:pt x="77" y="1101"/>
                </a:lnTo>
                <a:lnTo>
                  <a:pt x="103" y="1061"/>
                </a:lnTo>
                <a:lnTo>
                  <a:pt x="132" y="1025"/>
                </a:lnTo>
                <a:lnTo>
                  <a:pt x="164" y="994"/>
                </a:lnTo>
                <a:lnTo>
                  <a:pt x="198" y="966"/>
                </a:lnTo>
                <a:lnTo>
                  <a:pt x="235" y="943"/>
                </a:lnTo>
                <a:lnTo>
                  <a:pt x="274" y="923"/>
                </a:lnTo>
                <a:lnTo>
                  <a:pt x="316" y="910"/>
                </a:lnTo>
                <a:lnTo>
                  <a:pt x="359" y="902"/>
                </a:lnTo>
                <a:lnTo>
                  <a:pt x="403" y="899"/>
                </a:lnTo>
                <a:lnTo>
                  <a:pt x="1334" y="899"/>
                </a:lnTo>
                <a:lnTo>
                  <a:pt x="1393" y="896"/>
                </a:lnTo>
                <a:lnTo>
                  <a:pt x="1452" y="885"/>
                </a:lnTo>
                <a:lnTo>
                  <a:pt x="1508" y="870"/>
                </a:lnTo>
                <a:lnTo>
                  <a:pt x="1564" y="849"/>
                </a:lnTo>
                <a:lnTo>
                  <a:pt x="1619" y="821"/>
                </a:lnTo>
                <a:lnTo>
                  <a:pt x="1673" y="788"/>
                </a:lnTo>
                <a:lnTo>
                  <a:pt x="1724" y="751"/>
                </a:lnTo>
                <a:lnTo>
                  <a:pt x="1774" y="708"/>
                </a:lnTo>
                <a:lnTo>
                  <a:pt x="1822" y="660"/>
                </a:lnTo>
                <a:lnTo>
                  <a:pt x="1869" y="608"/>
                </a:lnTo>
                <a:lnTo>
                  <a:pt x="1914" y="551"/>
                </a:lnTo>
                <a:lnTo>
                  <a:pt x="1956" y="490"/>
                </a:lnTo>
                <a:lnTo>
                  <a:pt x="1995" y="426"/>
                </a:lnTo>
                <a:lnTo>
                  <a:pt x="2034" y="356"/>
                </a:lnTo>
                <a:lnTo>
                  <a:pt x="2036" y="357"/>
                </a:lnTo>
                <a:lnTo>
                  <a:pt x="2066" y="305"/>
                </a:lnTo>
                <a:lnTo>
                  <a:pt x="2098" y="256"/>
                </a:lnTo>
                <a:lnTo>
                  <a:pt x="2132" y="210"/>
                </a:lnTo>
                <a:lnTo>
                  <a:pt x="2168" y="169"/>
                </a:lnTo>
                <a:lnTo>
                  <a:pt x="2205" y="131"/>
                </a:lnTo>
                <a:lnTo>
                  <a:pt x="2245" y="97"/>
                </a:lnTo>
                <a:lnTo>
                  <a:pt x="2286" y="68"/>
                </a:lnTo>
                <a:lnTo>
                  <a:pt x="2330" y="45"/>
                </a:lnTo>
                <a:lnTo>
                  <a:pt x="2375" y="26"/>
                </a:lnTo>
                <a:lnTo>
                  <a:pt x="2423" y="11"/>
                </a:lnTo>
                <a:lnTo>
                  <a:pt x="2471" y="3"/>
                </a:lnTo>
                <a:lnTo>
                  <a:pt x="252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8" rIns="45715" bIns="22858" numCol="1" anchor="t" anchorCtr="0" compatLnSpc="1">
            <a:prstTxWarp prst="textNoShape">
              <a:avLst/>
            </a:prstTxWarp>
          </a:bodyPr>
          <a:lstStyle/>
          <a:p>
            <a:endParaRPr lang="es-ES" sz="900">
              <a:solidFill>
                <a:schemeClr val="tx2"/>
              </a:solidFill>
            </a:endParaRPr>
          </a:p>
        </p:txBody>
      </p:sp>
      <p:grpSp>
        <p:nvGrpSpPr>
          <p:cNvPr id="90" name="Group 15"/>
          <p:cNvGrpSpPr>
            <a:grpSpLocks noChangeAspect="1"/>
          </p:cNvGrpSpPr>
          <p:nvPr/>
        </p:nvGrpSpPr>
        <p:grpSpPr bwMode="auto">
          <a:xfrm>
            <a:off x="3111029" y="3436406"/>
            <a:ext cx="343051" cy="339440"/>
            <a:chOff x="12172" y="2923"/>
            <a:chExt cx="1615" cy="1598"/>
          </a:xfrm>
          <a:solidFill>
            <a:schemeClr val="tx2"/>
          </a:solidFill>
        </p:grpSpPr>
        <p:sp>
          <p:nvSpPr>
            <p:cNvPr id="91" name="Freeform 17"/>
            <p:cNvSpPr>
              <a:spLocks noEditPoints="1"/>
            </p:cNvSpPr>
            <p:nvPr/>
          </p:nvSpPr>
          <p:spPr bwMode="auto">
            <a:xfrm>
              <a:off x="12172" y="2923"/>
              <a:ext cx="1615" cy="1598"/>
            </a:xfrm>
            <a:custGeom>
              <a:avLst/>
              <a:gdLst>
                <a:gd name="T0" fmla="*/ 214 w 3228"/>
                <a:gd name="T1" fmla="*/ 2737 h 3195"/>
                <a:gd name="T2" fmla="*/ 177 w 3228"/>
                <a:gd name="T3" fmla="*/ 2843 h 3195"/>
                <a:gd name="T4" fmla="*/ 220 w 3228"/>
                <a:gd name="T5" fmla="*/ 2956 h 3195"/>
                <a:gd name="T6" fmla="*/ 324 w 3228"/>
                <a:gd name="T7" fmla="*/ 3016 h 3195"/>
                <a:gd name="T8" fmla="*/ 440 w 3228"/>
                <a:gd name="T9" fmla="*/ 2998 h 3195"/>
                <a:gd name="T10" fmla="*/ 1241 w 3228"/>
                <a:gd name="T11" fmla="*/ 2116 h 3195"/>
                <a:gd name="T12" fmla="*/ 1046 w 3228"/>
                <a:gd name="T13" fmla="*/ 1910 h 3195"/>
                <a:gd name="T14" fmla="*/ 1786 w 3228"/>
                <a:gd name="T15" fmla="*/ 226 h 3195"/>
                <a:gd name="T16" fmla="*/ 1508 w 3228"/>
                <a:gd name="T17" fmla="*/ 336 h 3195"/>
                <a:gd name="T18" fmla="*/ 1278 w 3228"/>
                <a:gd name="T19" fmla="*/ 519 h 3195"/>
                <a:gd name="T20" fmla="*/ 1111 w 3228"/>
                <a:gd name="T21" fmla="*/ 759 h 3195"/>
                <a:gd name="T22" fmla="*/ 1021 w 3228"/>
                <a:gd name="T23" fmla="*/ 1044 h 3195"/>
                <a:gd name="T24" fmla="*/ 1021 w 3228"/>
                <a:gd name="T25" fmla="*/ 1353 h 3195"/>
                <a:gd name="T26" fmla="*/ 1111 w 3228"/>
                <a:gd name="T27" fmla="*/ 1637 h 3195"/>
                <a:gd name="T28" fmla="*/ 1278 w 3228"/>
                <a:gd name="T29" fmla="*/ 1878 h 3195"/>
                <a:gd name="T30" fmla="*/ 1508 w 3228"/>
                <a:gd name="T31" fmla="*/ 2061 h 3195"/>
                <a:gd name="T32" fmla="*/ 1786 w 3228"/>
                <a:gd name="T33" fmla="*/ 2170 h 3195"/>
                <a:gd name="T34" fmla="*/ 2097 w 3228"/>
                <a:gd name="T35" fmla="*/ 2194 h 3195"/>
                <a:gd name="T36" fmla="*/ 2393 w 3228"/>
                <a:gd name="T37" fmla="*/ 2125 h 3195"/>
                <a:gd name="T38" fmla="*/ 2649 w 3228"/>
                <a:gd name="T39" fmla="*/ 1977 h 3195"/>
                <a:gd name="T40" fmla="*/ 2849 w 3228"/>
                <a:gd name="T41" fmla="*/ 1764 h 3195"/>
                <a:gd name="T42" fmla="*/ 2980 w 3228"/>
                <a:gd name="T43" fmla="*/ 1499 h 3195"/>
                <a:gd name="T44" fmla="*/ 3026 w 3228"/>
                <a:gd name="T45" fmla="*/ 1198 h 3195"/>
                <a:gd name="T46" fmla="*/ 2980 w 3228"/>
                <a:gd name="T47" fmla="*/ 897 h 3195"/>
                <a:gd name="T48" fmla="*/ 2849 w 3228"/>
                <a:gd name="T49" fmla="*/ 632 h 3195"/>
                <a:gd name="T50" fmla="*/ 2649 w 3228"/>
                <a:gd name="T51" fmla="*/ 419 h 3195"/>
                <a:gd name="T52" fmla="*/ 2393 w 3228"/>
                <a:gd name="T53" fmla="*/ 271 h 3195"/>
                <a:gd name="T54" fmla="*/ 2097 w 3228"/>
                <a:gd name="T55" fmla="*/ 203 h 3195"/>
                <a:gd name="T56" fmla="*/ 2104 w 3228"/>
                <a:gd name="T57" fmla="*/ 3 h 3195"/>
                <a:gd name="T58" fmla="*/ 2432 w 3228"/>
                <a:gd name="T59" fmla="*/ 72 h 3195"/>
                <a:gd name="T60" fmla="*/ 2720 w 3228"/>
                <a:gd name="T61" fmla="*/ 222 h 3195"/>
                <a:gd name="T62" fmla="*/ 2955 w 3228"/>
                <a:gd name="T63" fmla="*/ 440 h 3195"/>
                <a:gd name="T64" fmla="*/ 3125 w 3228"/>
                <a:gd name="T65" fmla="*/ 713 h 3195"/>
                <a:gd name="T66" fmla="*/ 3217 w 3228"/>
                <a:gd name="T67" fmla="*/ 1028 h 3195"/>
                <a:gd name="T68" fmla="*/ 3217 w 3228"/>
                <a:gd name="T69" fmla="*/ 1367 h 3195"/>
                <a:gd name="T70" fmla="*/ 3125 w 3228"/>
                <a:gd name="T71" fmla="*/ 1683 h 3195"/>
                <a:gd name="T72" fmla="*/ 2955 w 3228"/>
                <a:gd name="T73" fmla="*/ 1957 h 3195"/>
                <a:gd name="T74" fmla="*/ 2720 w 3228"/>
                <a:gd name="T75" fmla="*/ 2174 h 3195"/>
                <a:gd name="T76" fmla="*/ 2432 w 3228"/>
                <a:gd name="T77" fmla="*/ 2324 h 3195"/>
                <a:gd name="T78" fmla="*/ 2104 w 3228"/>
                <a:gd name="T79" fmla="*/ 2393 h 3195"/>
                <a:gd name="T80" fmla="*/ 1762 w 3228"/>
                <a:gd name="T81" fmla="*/ 2369 h 3195"/>
                <a:gd name="T82" fmla="*/ 1452 w 3228"/>
                <a:gd name="T83" fmla="*/ 2256 h 3195"/>
                <a:gd name="T84" fmla="*/ 549 w 3228"/>
                <a:gd name="T85" fmla="*/ 3139 h 3195"/>
                <a:gd name="T86" fmla="*/ 398 w 3228"/>
                <a:gd name="T87" fmla="*/ 3193 h 3195"/>
                <a:gd name="T88" fmla="*/ 218 w 3228"/>
                <a:gd name="T89" fmla="*/ 3168 h 3195"/>
                <a:gd name="T90" fmla="*/ 74 w 3228"/>
                <a:gd name="T91" fmla="*/ 3059 h 3195"/>
                <a:gd name="T92" fmla="*/ 3 w 3228"/>
                <a:gd name="T93" fmla="*/ 2891 h 3195"/>
                <a:gd name="T94" fmla="*/ 22 w 3228"/>
                <a:gd name="T95" fmla="*/ 2723 h 3195"/>
                <a:gd name="T96" fmla="*/ 107 w 3228"/>
                <a:gd name="T97" fmla="*/ 2592 h 3195"/>
                <a:gd name="T98" fmla="*/ 881 w 3228"/>
                <a:gd name="T99" fmla="*/ 1609 h 3195"/>
                <a:gd name="T100" fmla="*/ 810 w 3228"/>
                <a:gd name="T101" fmla="*/ 1284 h 3195"/>
                <a:gd name="T102" fmla="*/ 834 w 3228"/>
                <a:gd name="T103" fmla="*/ 947 h 3195"/>
                <a:gd name="T104" fmla="*/ 946 w 3228"/>
                <a:gd name="T105" fmla="*/ 640 h 3195"/>
                <a:gd name="T106" fmla="*/ 1134 w 3228"/>
                <a:gd name="T107" fmla="*/ 380 h 3195"/>
                <a:gd name="T108" fmla="*/ 1384 w 3228"/>
                <a:gd name="T109" fmla="*/ 177 h 3195"/>
                <a:gd name="T110" fmla="*/ 1683 w 3228"/>
                <a:gd name="T111" fmla="*/ 46 h 3195"/>
                <a:gd name="T112" fmla="*/ 2018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1046" y="1910"/>
                  </a:moveTo>
                  <a:lnTo>
                    <a:pt x="232" y="2715"/>
                  </a:lnTo>
                  <a:lnTo>
                    <a:pt x="232" y="2716"/>
                  </a:lnTo>
                  <a:lnTo>
                    <a:pt x="214" y="2737"/>
                  </a:lnTo>
                  <a:lnTo>
                    <a:pt x="199" y="2760"/>
                  </a:lnTo>
                  <a:lnTo>
                    <a:pt x="188" y="2786"/>
                  </a:lnTo>
                  <a:lnTo>
                    <a:pt x="181" y="2813"/>
                  </a:lnTo>
                  <a:lnTo>
                    <a:pt x="177" y="2843"/>
                  </a:lnTo>
                  <a:lnTo>
                    <a:pt x="181" y="2875"/>
                  </a:lnTo>
                  <a:lnTo>
                    <a:pt x="189" y="2904"/>
                  </a:lnTo>
                  <a:lnTo>
                    <a:pt x="202" y="2932"/>
                  </a:lnTo>
                  <a:lnTo>
                    <a:pt x="220" y="2956"/>
                  </a:lnTo>
                  <a:lnTo>
                    <a:pt x="241" y="2978"/>
                  </a:lnTo>
                  <a:lnTo>
                    <a:pt x="266" y="2995"/>
                  </a:lnTo>
                  <a:lnTo>
                    <a:pt x="294" y="3008"/>
                  </a:lnTo>
                  <a:lnTo>
                    <a:pt x="324" y="3016"/>
                  </a:lnTo>
                  <a:lnTo>
                    <a:pt x="356" y="3019"/>
                  </a:lnTo>
                  <a:lnTo>
                    <a:pt x="386" y="3017"/>
                  </a:lnTo>
                  <a:lnTo>
                    <a:pt x="414" y="3010"/>
                  </a:lnTo>
                  <a:lnTo>
                    <a:pt x="440" y="2998"/>
                  </a:lnTo>
                  <a:lnTo>
                    <a:pt x="463" y="2983"/>
                  </a:lnTo>
                  <a:lnTo>
                    <a:pt x="484" y="2965"/>
                  </a:lnTo>
                  <a:lnTo>
                    <a:pt x="1297" y="2160"/>
                  </a:lnTo>
                  <a:lnTo>
                    <a:pt x="1241" y="2116"/>
                  </a:lnTo>
                  <a:lnTo>
                    <a:pt x="1188" y="2069"/>
                  </a:lnTo>
                  <a:lnTo>
                    <a:pt x="1137" y="2019"/>
                  </a:lnTo>
                  <a:lnTo>
                    <a:pt x="1091" y="1966"/>
                  </a:lnTo>
                  <a:lnTo>
                    <a:pt x="1046" y="1910"/>
                  </a:lnTo>
                  <a:close/>
                  <a:moveTo>
                    <a:pt x="2018" y="200"/>
                  </a:moveTo>
                  <a:lnTo>
                    <a:pt x="1939" y="203"/>
                  </a:lnTo>
                  <a:lnTo>
                    <a:pt x="1861" y="211"/>
                  </a:lnTo>
                  <a:lnTo>
                    <a:pt x="1786" y="226"/>
                  </a:lnTo>
                  <a:lnTo>
                    <a:pt x="1714" y="246"/>
                  </a:lnTo>
                  <a:lnTo>
                    <a:pt x="1643" y="271"/>
                  </a:lnTo>
                  <a:lnTo>
                    <a:pt x="1574" y="301"/>
                  </a:lnTo>
                  <a:lnTo>
                    <a:pt x="1508" y="336"/>
                  </a:lnTo>
                  <a:lnTo>
                    <a:pt x="1447" y="376"/>
                  </a:lnTo>
                  <a:lnTo>
                    <a:pt x="1387" y="419"/>
                  </a:lnTo>
                  <a:lnTo>
                    <a:pt x="1331" y="467"/>
                  </a:lnTo>
                  <a:lnTo>
                    <a:pt x="1278" y="519"/>
                  </a:lnTo>
                  <a:lnTo>
                    <a:pt x="1231" y="574"/>
                  </a:lnTo>
                  <a:lnTo>
                    <a:pt x="1187" y="632"/>
                  </a:lnTo>
                  <a:lnTo>
                    <a:pt x="1146" y="694"/>
                  </a:lnTo>
                  <a:lnTo>
                    <a:pt x="1111" y="759"/>
                  </a:lnTo>
                  <a:lnTo>
                    <a:pt x="1081" y="827"/>
                  </a:lnTo>
                  <a:lnTo>
                    <a:pt x="1055" y="897"/>
                  </a:lnTo>
                  <a:lnTo>
                    <a:pt x="1036" y="969"/>
                  </a:lnTo>
                  <a:lnTo>
                    <a:pt x="1021" y="1044"/>
                  </a:lnTo>
                  <a:lnTo>
                    <a:pt x="1012" y="1120"/>
                  </a:lnTo>
                  <a:lnTo>
                    <a:pt x="1009" y="1198"/>
                  </a:lnTo>
                  <a:lnTo>
                    <a:pt x="1012" y="1277"/>
                  </a:lnTo>
                  <a:lnTo>
                    <a:pt x="1021" y="1353"/>
                  </a:lnTo>
                  <a:lnTo>
                    <a:pt x="1036" y="1428"/>
                  </a:lnTo>
                  <a:lnTo>
                    <a:pt x="1055" y="1499"/>
                  </a:lnTo>
                  <a:lnTo>
                    <a:pt x="1081" y="1570"/>
                  </a:lnTo>
                  <a:lnTo>
                    <a:pt x="1111" y="1637"/>
                  </a:lnTo>
                  <a:lnTo>
                    <a:pt x="1146" y="1702"/>
                  </a:lnTo>
                  <a:lnTo>
                    <a:pt x="1187" y="1764"/>
                  </a:lnTo>
                  <a:lnTo>
                    <a:pt x="1231" y="1823"/>
                  </a:lnTo>
                  <a:lnTo>
                    <a:pt x="1278" y="1878"/>
                  </a:lnTo>
                  <a:lnTo>
                    <a:pt x="1331" y="1930"/>
                  </a:lnTo>
                  <a:lnTo>
                    <a:pt x="1387" y="1977"/>
                  </a:lnTo>
                  <a:lnTo>
                    <a:pt x="1447" y="2021"/>
                  </a:lnTo>
                  <a:lnTo>
                    <a:pt x="1508" y="2061"/>
                  </a:lnTo>
                  <a:lnTo>
                    <a:pt x="1574" y="2096"/>
                  </a:lnTo>
                  <a:lnTo>
                    <a:pt x="1643" y="2125"/>
                  </a:lnTo>
                  <a:lnTo>
                    <a:pt x="1714" y="2151"/>
                  </a:lnTo>
                  <a:lnTo>
                    <a:pt x="1786" y="2170"/>
                  </a:lnTo>
                  <a:lnTo>
                    <a:pt x="1861" y="2184"/>
                  </a:lnTo>
                  <a:lnTo>
                    <a:pt x="1939" y="2194"/>
                  </a:lnTo>
                  <a:lnTo>
                    <a:pt x="2018" y="2197"/>
                  </a:lnTo>
                  <a:lnTo>
                    <a:pt x="2097" y="2194"/>
                  </a:lnTo>
                  <a:lnTo>
                    <a:pt x="2174" y="2184"/>
                  </a:lnTo>
                  <a:lnTo>
                    <a:pt x="2249" y="2170"/>
                  </a:lnTo>
                  <a:lnTo>
                    <a:pt x="2323" y="2151"/>
                  </a:lnTo>
                  <a:lnTo>
                    <a:pt x="2393" y="2125"/>
                  </a:lnTo>
                  <a:lnTo>
                    <a:pt x="2462" y="2096"/>
                  </a:lnTo>
                  <a:lnTo>
                    <a:pt x="2527" y="2061"/>
                  </a:lnTo>
                  <a:lnTo>
                    <a:pt x="2590" y="2021"/>
                  </a:lnTo>
                  <a:lnTo>
                    <a:pt x="2649" y="1977"/>
                  </a:lnTo>
                  <a:lnTo>
                    <a:pt x="2704" y="1930"/>
                  </a:lnTo>
                  <a:lnTo>
                    <a:pt x="2757" y="1878"/>
                  </a:lnTo>
                  <a:lnTo>
                    <a:pt x="2805" y="1823"/>
                  </a:lnTo>
                  <a:lnTo>
                    <a:pt x="2849" y="1764"/>
                  </a:lnTo>
                  <a:lnTo>
                    <a:pt x="2889" y="1702"/>
                  </a:lnTo>
                  <a:lnTo>
                    <a:pt x="2924" y="1637"/>
                  </a:lnTo>
                  <a:lnTo>
                    <a:pt x="2955" y="1570"/>
                  </a:lnTo>
                  <a:lnTo>
                    <a:pt x="2980" y="1499"/>
                  </a:lnTo>
                  <a:lnTo>
                    <a:pt x="3000" y="1428"/>
                  </a:lnTo>
                  <a:lnTo>
                    <a:pt x="3015" y="1353"/>
                  </a:lnTo>
                  <a:lnTo>
                    <a:pt x="3024" y="1277"/>
                  </a:lnTo>
                  <a:lnTo>
                    <a:pt x="3026" y="1198"/>
                  </a:lnTo>
                  <a:lnTo>
                    <a:pt x="3024" y="1120"/>
                  </a:lnTo>
                  <a:lnTo>
                    <a:pt x="3015" y="1044"/>
                  </a:lnTo>
                  <a:lnTo>
                    <a:pt x="3000" y="969"/>
                  </a:lnTo>
                  <a:lnTo>
                    <a:pt x="2980" y="897"/>
                  </a:lnTo>
                  <a:lnTo>
                    <a:pt x="2955" y="827"/>
                  </a:lnTo>
                  <a:lnTo>
                    <a:pt x="2924" y="759"/>
                  </a:lnTo>
                  <a:lnTo>
                    <a:pt x="2889" y="694"/>
                  </a:lnTo>
                  <a:lnTo>
                    <a:pt x="2849" y="632"/>
                  </a:lnTo>
                  <a:lnTo>
                    <a:pt x="2805" y="574"/>
                  </a:lnTo>
                  <a:lnTo>
                    <a:pt x="2757" y="519"/>
                  </a:lnTo>
                  <a:lnTo>
                    <a:pt x="2704" y="467"/>
                  </a:lnTo>
                  <a:lnTo>
                    <a:pt x="2649" y="419"/>
                  </a:lnTo>
                  <a:lnTo>
                    <a:pt x="2590" y="376"/>
                  </a:lnTo>
                  <a:lnTo>
                    <a:pt x="2527" y="336"/>
                  </a:lnTo>
                  <a:lnTo>
                    <a:pt x="2462" y="301"/>
                  </a:lnTo>
                  <a:lnTo>
                    <a:pt x="2393" y="271"/>
                  </a:lnTo>
                  <a:lnTo>
                    <a:pt x="2323" y="246"/>
                  </a:lnTo>
                  <a:lnTo>
                    <a:pt x="2249" y="226"/>
                  </a:lnTo>
                  <a:lnTo>
                    <a:pt x="2174" y="211"/>
                  </a:lnTo>
                  <a:lnTo>
                    <a:pt x="2097" y="203"/>
                  </a:lnTo>
                  <a:lnTo>
                    <a:pt x="2018" y="200"/>
                  </a:lnTo>
                  <a:close/>
                  <a:moveTo>
                    <a:pt x="2018" y="0"/>
                  </a:moveTo>
                  <a:lnTo>
                    <a:pt x="2018" y="0"/>
                  </a:lnTo>
                  <a:lnTo>
                    <a:pt x="2104" y="3"/>
                  </a:lnTo>
                  <a:lnTo>
                    <a:pt x="2189" y="11"/>
                  </a:lnTo>
                  <a:lnTo>
                    <a:pt x="2272" y="27"/>
                  </a:lnTo>
                  <a:lnTo>
                    <a:pt x="2352" y="46"/>
                  </a:lnTo>
                  <a:lnTo>
                    <a:pt x="2432" y="72"/>
                  </a:lnTo>
                  <a:lnTo>
                    <a:pt x="2508" y="102"/>
                  </a:lnTo>
                  <a:lnTo>
                    <a:pt x="2582" y="137"/>
                  </a:lnTo>
                  <a:lnTo>
                    <a:pt x="2652" y="177"/>
                  </a:lnTo>
                  <a:lnTo>
                    <a:pt x="2720" y="222"/>
                  </a:lnTo>
                  <a:lnTo>
                    <a:pt x="2784" y="271"/>
                  </a:lnTo>
                  <a:lnTo>
                    <a:pt x="2845" y="323"/>
                  </a:lnTo>
                  <a:lnTo>
                    <a:pt x="2902" y="380"/>
                  </a:lnTo>
                  <a:lnTo>
                    <a:pt x="2955" y="440"/>
                  </a:lnTo>
                  <a:lnTo>
                    <a:pt x="3005" y="503"/>
                  </a:lnTo>
                  <a:lnTo>
                    <a:pt x="3049" y="570"/>
                  </a:lnTo>
                  <a:lnTo>
                    <a:pt x="3090" y="640"/>
                  </a:lnTo>
                  <a:lnTo>
                    <a:pt x="3125" y="713"/>
                  </a:lnTo>
                  <a:lnTo>
                    <a:pt x="3156" y="788"/>
                  </a:lnTo>
                  <a:lnTo>
                    <a:pt x="3182" y="866"/>
                  </a:lnTo>
                  <a:lnTo>
                    <a:pt x="3202" y="947"/>
                  </a:lnTo>
                  <a:lnTo>
                    <a:pt x="3217" y="1028"/>
                  </a:lnTo>
                  <a:lnTo>
                    <a:pt x="3225" y="1113"/>
                  </a:lnTo>
                  <a:lnTo>
                    <a:pt x="3228" y="1198"/>
                  </a:lnTo>
                  <a:lnTo>
                    <a:pt x="3225" y="1284"/>
                  </a:lnTo>
                  <a:lnTo>
                    <a:pt x="3217" y="1367"/>
                  </a:lnTo>
                  <a:lnTo>
                    <a:pt x="3202" y="1450"/>
                  </a:lnTo>
                  <a:lnTo>
                    <a:pt x="3182" y="1530"/>
                  </a:lnTo>
                  <a:lnTo>
                    <a:pt x="3156" y="1607"/>
                  </a:lnTo>
                  <a:lnTo>
                    <a:pt x="3125" y="1683"/>
                  </a:lnTo>
                  <a:lnTo>
                    <a:pt x="3090" y="1756"/>
                  </a:lnTo>
                  <a:lnTo>
                    <a:pt x="3049" y="1826"/>
                  </a:lnTo>
                  <a:lnTo>
                    <a:pt x="3005" y="1892"/>
                  </a:lnTo>
                  <a:lnTo>
                    <a:pt x="2955" y="1957"/>
                  </a:lnTo>
                  <a:lnTo>
                    <a:pt x="2902" y="2017"/>
                  </a:lnTo>
                  <a:lnTo>
                    <a:pt x="2845" y="2073"/>
                  </a:lnTo>
                  <a:lnTo>
                    <a:pt x="2784" y="2126"/>
                  </a:lnTo>
                  <a:lnTo>
                    <a:pt x="2720" y="2174"/>
                  </a:lnTo>
                  <a:lnTo>
                    <a:pt x="2652" y="2219"/>
                  </a:lnTo>
                  <a:lnTo>
                    <a:pt x="2582" y="2259"/>
                  </a:lnTo>
                  <a:lnTo>
                    <a:pt x="2508" y="2294"/>
                  </a:lnTo>
                  <a:lnTo>
                    <a:pt x="2432" y="2324"/>
                  </a:lnTo>
                  <a:lnTo>
                    <a:pt x="2352" y="2350"/>
                  </a:lnTo>
                  <a:lnTo>
                    <a:pt x="2272" y="2369"/>
                  </a:lnTo>
                  <a:lnTo>
                    <a:pt x="2189" y="2385"/>
                  </a:lnTo>
                  <a:lnTo>
                    <a:pt x="2104" y="2393"/>
                  </a:lnTo>
                  <a:lnTo>
                    <a:pt x="2018" y="2396"/>
                  </a:lnTo>
                  <a:lnTo>
                    <a:pt x="1930" y="2393"/>
                  </a:lnTo>
                  <a:lnTo>
                    <a:pt x="1846" y="2384"/>
                  </a:lnTo>
                  <a:lnTo>
                    <a:pt x="1762" y="2369"/>
                  </a:lnTo>
                  <a:lnTo>
                    <a:pt x="1681" y="2349"/>
                  </a:lnTo>
                  <a:lnTo>
                    <a:pt x="1601" y="2323"/>
                  </a:lnTo>
                  <a:lnTo>
                    <a:pt x="1525" y="2292"/>
                  </a:lnTo>
                  <a:lnTo>
                    <a:pt x="1452" y="2256"/>
                  </a:lnTo>
                  <a:lnTo>
                    <a:pt x="610" y="3089"/>
                  </a:lnTo>
                  <a:lnTo>
                    <a:pt x="610" y="3089"/>
                  </a:lnTo>
                  <a:lnTo>
                    <a:pt x="581" y="3116"/>
                  </a:lnTo>
                  <a:lnTo>
                    <a:pt x="549" y="3139"/>
                  </a:lnTo>
                  <a:lnTo>
                    <a:pt x="514" y="3159"/>
                  </a:lnTo>
                  <a:lnTo>
                    <a:pt x="478" y="3174"/>
                  </a:lnTo>
                  <a:lnTo>
                    <a:pt x="438" y="3186"/>
                  </a:lnTo>
                  <a:lnTo>
                    <a:pt x="398" y="3193"/>
                  </a:lnTo>
                  <a:lnTo>
                    <a:pt x="356" y="3195"/>
                  </a:lnTo>
                  <a:lnTo>
                    <a:pt x="307" y="3192"/>
                  </a:lnTo>
                  <a:lnTo>
                    <a:pt x="262" y="3183"/>
                  </a:lnTo>
                  <a:lnTo>
                    <a:pt x="218" y="3168"/>
                  </a:lnTo>
                  <a:lnTo>
                    <a:pt x="176" y="3147"/>
                  </a:lnTo>
                  <a:lnTo>
                    <a:pt x="138" y="3122"/>
                  </a:lnTo>
                  <a:lnTo>
                    <a:pt x="104" y="3092"/>
                  </a:lnTo>
                  <a:lnTo>
                    <a:pt x="74" y="3059"/>
                  </a:lnTo>
                  <a:lnTo>
                    <a:pt x="48" y="3021"/>
                  </a:lnTo>
                  <a:lnTo>
                    <a:pt x="28" y="2980"/>
                  </a:lnTo>
                  <a:lnTo>
                    <a:pt x="12" y="2936"/>
                  </a:lnTo>
                  <a:lnTo>
                    <a:pt x="3" y="2891"/>
                  </a:lnTo>
                  <a:lnTo>
                    <a:pt x="0" y="2843"/>
                  </a:lnTo>
                  <a:lnTo>
                    <a:pt x="2" y="2801"/>
                  </a:lnTo>
                  <a:lnTo>
                    <a:pt x="9" y="2761"/>
                  </a:lnTo>
                  <a:lnTo>
                    <a:pt x="22" y="2723"/>
                  </a:lnTo>
                  <a:lnTo>
                    <a:pt x="37" y="2686"/>
                  </a:lnTo>
                  <a:lnTo>
                    <a:pt x="57" y="2652"/>
                  </a:lnTo>
                  <a:lnTo>
                    <a:pt x="80" y="2620"/>
                  </a:lnTo>
                  <a:lnTo>
                    <a:pt x="107" y="2592"/>
                  </a:lnTo>
                  <a:lnTo>
                    <a:pt x="106" y="2591"/>
                  </a:lnTo>
                  <a:lnTo>
                    <a:pt x="948" y="1758"/>
                  </a:lnTo>
                  <a:lnTo>
                    <a:pt x="912" y="1685"/>
                  </a:lnTo>
                  <a:lnTo>
                    <a:pt x="881" y="1609"/>
                  </a:lnTo>
                  <a:lnTo>
                    <a:pt x="854" y="1531"/>
                  </a:lnTo>
                  <a:lnTo>
                    <a:pt x="835" y="1451"/>
                  </a:lnTo>
                  <a:lnTo>
                    <a:pt x="819" y="1368"/>
                  </a:lnTo>
                  <a:lnTo>
                    <a:pt x="810" y="1284"/>
                  </a:lnTo>
                  <a:lnTo>
                    <a:pt x="807" y="1198"/>
                  </a:lnTo>
                  <a:lnTo>
                    <a:pt x="810" y="1113"/>
                  </a:lnTo>
                  <a:lnTo>
                    <a:pt x="819" y="1028"/>
                  </a:lnTo>
                  <a:lnTo>
                    <a:pt x="834" y="947"/>
                  </a:lnTo>
                  <a:lnTo>
                    <a:pt x="854" y="866"/>
                  </a:lnTo>
                  <a:lnTo>
                    <a:pt x="879" y="788"/>
                  </a:lnTo>
                  <a:lnTo>
                    <a:pt x="910" y="713"/>
                  </a:lnTo>
                  <a:lnTo>
                    <a:pt x="946" y="640"/>
                  </a:lnTo>
                  <a:lnTo>
                    <a:pt x="986" y="570"/>
                  </a:lnTo>
                  <a:lnTo>
                    <a:pt x="1031" y="503"/>
                  </a:lnTo>
                  <a:lnTo>
                    <a:pt x="1080" y="440"/>
                  </a:lnTo>
                  <a:lnTo>
                    <a:pt x="1134" y="380"/>
                  </a:lnTo>
                  <a:lnTo>
                    <a:pt x="1191" y="323"/>
                  </a:lnTo>
                  <a:lnTo>
                    <a:pt x="1252" y="271"/>
                  </a:lnTo>
                  <a:lnTo>
                    <a:pt x="1316" y="222"/>
                  </a:lnTo>
                  <a:lnTo>
                    <a:pt x="1384" y="177"/>
                  </a:lnTo>
                  <a:lnTo>
                    <a:pt x="1454" y="137"/>
                  </a:lnTo>
                  <a:lnTo>
                    <a:pt x="1528" y="102"/>
                  </a:lnTo>
                  <a:lnTo>
                    <a:pt x="1604" y="72"/>
                  </a:lnTo>
                  <a:lnTo>
                    <a:pt x="1683" y="46"/>
                  </a:lnTo>
                  <a:lnTo>
                    <a:pt x="1763" y="27"/>
                  </a:lnTo>
                  <a:lnTo>
                    <a:pt x="1847" y="11"/>
                  </a:lnTo>
                  <a:lnTo>
                    <a:pt x="1931" y="3"/>
                  </a:lnTo>
                  <a:lnTo>
                    <a:pt x="20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>
                <a:solidFill>
                  <a:schemeClr val="tx2"/>
                </a:solidFill>
              </a:endParaRPr>
            </a:p>
          </p:txBody>
        </p:sp>
        <p:sp>
          <p:nvSpPr>
            <p:cNvPr id="92" name="Freeform 18"/>
            <p:cNvSpPr>
              <a:spLocks/>
            </p:cNvSpPr>
            <p:nvPr/>
          </p:nvSpPr>
          <p:spPr bwMode="auto">
            <a:xfrm>
              <a:off x="12828" y="3173"/>
              <a:ext cx="378" cy="374"/>
            </a:xfrm>
            <a:custGeom>
              <a:avLst/>
              <a:gdLst>
                <a:gd name="T0" fmla="*/ 707 w 757"/>
                <a:gd name="T1" fmla="*/ 0 h 749"/>
                <a:gd name="T2" fmla="*/ 723 w 757"/>
                <a:gd name="T3" fmla="*/ 2 h 749"/>
                <a:gd name="T4" fmla="*/ 736 w 757"/>
                <a:gd name="T5" fmla="*/ 10 h 749"/>
                <a:gd name="T6" fmla="*/ 747 w 757"/>
                <a:gd name="T7" fmla="*/ 21 h 749"/>
                <a:gd name="T8" fmla="*/ 755 w 757"/>
                <a:gd name="T9" fmla="*/ 34 h 749"/>
                <a:gd name="T10" fmla="*/ 757 w 757"/>
                <a:gd name="T11" fmla="*/ 49 h 749"/>
                <a:gd name="T12" fmla="*/ 755 w 757"/>
                <a:gd name="T13" fmla="*/ 66 h 749"/>
                <a:gd name="T14" fmla="*/ 747 w 757"/>
                <a:gd name="T15" fmla="*/ 79 h 749"/>
                <a:gd name="T16" fmla="*/ 736 w 757"/>
                <a:gd name="T17" fmla="*/ 90 h 749"/>
                <a:gd name="T18" fmla="*/ 723 w 757"/>
                <a:gd name="T19" fmla="*/ 97 h 749"/>
                <a:gd name="T20" fmla="*/ 707 w 757"/>
                <a:gd name="T21" fmla="*/ 100 h 749"/>
                <a:gd name="T22" fmla="*/ 645 w 757"/>
                <a:gd name="T23" fmla="*/ 104 h 749"/>
                <a:gd name="T24" fmla="*/ 584 w 757"/>
                <a:gd name="T25" fmla="*/ 112 h 749"/>
                <a:gd name="T26" fmla="*/ 527 w 757"/>
                <a:gd name="T27" fmla="*/ 127 h 749"/>
                <a:gd name="T28" fmla="*/ 471 w 757"/>
                <a:gd name="T29" fmla="*/ 147 h 749"/>
                <a:gd name="T30" fmla="*/ 418 w 757"/>
                <a:gd name="T31" fmla="*/ 172 h 749"/>
                <a:gd name="T32" fmla="*/ 369 w 757"/>
                <a:gd name="T33" fmla="*/ 203 h 749"/>
                <a:gd name="T34" fmla="*/ 321 w 757"/>
                <a:gd name="T35" fmla="*/ 236 h 749"/>
                <a:gd name="T36" fmla="*/ 279 w 757"/>
                <a:gd name="T37" fmla="*/ 275 h 749"/>
                <a:gd name="T38" fmla="*/ 240 w 757"/>
                <a:gd name="T39" fmla="*/ 318 h 749"/>
                <a:gd name="T40" fmla="*/ 205 w 757"/>
                <a:gd name="T41" fmla="*/ 364 h 749"/>
                <a:gd name="T42" fmla="*/ 175 w 757"/>
                <a:gd name="T43" fmla="*/ 414 h 749"/>
                <a:gd name="T44" fmla="*/ 149 w 757"/>
                <a:gd name="T45" fmla="*/ 466 h 749"/>
                <a:gd name="T46" fmla="*/ 128 w 757"/>
                <a:gd name="T47" fmla="*/ 521 h 749"/>
                <a:gd name="T48" fmla="*/ 114 w 757"/>
                <a:gd name="T49" fmla="*/ 578 h 749"/>
                <a:gd name="T50" fmla="*/ 105 w 757"/>
                <a:gd name="T51" fmla="*/ 638 h 749"/>
                <a:gd name="T52" fmla="*/ 101 w 757"/>
                <a:gd name="T53" fmla="*/ 699 h 749"/>
                <a:gd name="T54" fmla="*/ 98 w 757"/>
                <a:gd name="T55" fmla="*/ 715 h 749"/>
                <a:gd name="T56" fmla="*/ 91 w 757"/>
                <a:gd name="T57" fmla="*/ 729 h 749"/>
                <a:gd name="T58" fmla="*/ 81 w 757"/>
                <a:gd name="T59" fmla="*/ 740 h 749"/>
                <a:gd name="T60" fmla="*/ 67 w 757"/>
                <a:gd name="T61" fmla="*/ 746 h 749"/>
                <a:gd name="T62" fmla="*/ 51 w 757"/>
                <a:gd name="T63" fmla="*/ 749 h 749"/>
                <a:gd name="T64" fmla="*/ 35 w 757"/>
                <a:gd name="T65" fmla="*/ 746 h 749"/>
                <a:gd name="T66" fmla="*/ 21 w 757"/>
                <a:gd name="T67" fmla="*/ 740 h 749"/>
                <a:gd name="T68" fmla="*/ 10 w 757"/>
                <a:gd name="T69" fmla="*/ 729 h 749"/>
                <a:gd name="T70" fmla="*/ 2 w 757"/>
                <a:gd name="T71" fmla="*/ 715 h 749"/>
                <a:gd name="T72" fmla="*/ 0 w 757"/>
                <a:gd name="T73" fmla="*/ 699 h 749"/>
                <a:gd name="T74" fmla="*/ 3 w 757"/>
                <a:gd name="T75" fmla="*/ 632 h 749"/>
                <a:gd name="T76" fmla="*/ 13 w 757"/>
                <a:gd name="T77" fmla="*/ 566 h 749"/>
                <a:gd name="T78" fmla="*/ 28 w 757"/>
                <a:gd name="T79" fmla="*/ 503 h 749"/>
                <a:gd name="T80" fmla="*/ 50 w 757"/>
                <a:gd name="T81" fmla="*/ 442 h 749"/>
                <a:gd name="T82" fmla="*/ 77 w 757"/>
                <a:gd name="T83" fmla="*/ 383 h 749"/>
                <a:gd name="T84" fmla="*/ 108 w 757"/>
                <a:gd name="T85" fmla="*/ 328 h 749"/>
                <a:gd name="T86" fmla="*/ 144 w 757"/>
                <a:gd name="T87" fmla="*/ 276 h 749"/>
                <a:gd name="T88" fmla="*/ 185 w 757"/>
                <a:gd name="T89" fmla="*/ 228 h 749"/>
                <a:gd name="T90" fmla="*/ 230 w 757"/>
                <a:gd name="T91" fmla="*/ 183 h 749"/>
                <a:gd name="T92" fmla="*/ 279 w 757"/>
                <a:gd name="T93" fmla="*/ 142 h 749"/>
                <a:gd name="T94" fmla="*/ 332 w 757"/>
                <a:gd name="T95" fmla="*/ 107 h 749"/>
                <a:gd name="T96" fmla="*/ 388 w 757"/>
                <a:gd name="T97" fmla="*/ 75 h 749"/>
                <a:gd name="T98" fmla="*/ 447 w 757"/>
                <a:gd name="T99" fmla="*/ 49 h 749"/>
                <a:gd name="T100" fmla="*/ 508 w 757"/>
                <a:gd name="T101" fmla="*/ 28 h 749"/>
                <a:gd name="T102" fmla="*/ 573 w 757"/>
                <a:gd name="T103" fmla="*/ 13 h 749"/>
                <a:gd name="T104" fmla="*/ 639 w 757"/>
                <a:gd name="T105" fmla="*/ 3 h 749"/>
                <a:gd name="T106" fmla="*/ 707 w 757"/>
                <a:gd name="T107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57" h="749">
                  <a:moveTo>
                    <a:pt x="707" y="0"/>
                  </a:moveTo>
                  <a:lnTo>
                    <a:pt x="723" y="2"/>
                  </a:lnTo>
                  <a:lnTo>
                    <a:pt x="736" y="10"/>
                  </a:lnTo>
                  <a:lnTo>
                    <a:pt x="747" y="21"/>
                  </a:lnTo>
                  <a:lnTo>
                    <a:pt x="755" y="34"/>
                  </a:lnTo>
                  <a:lnTo>
                    <a:pt x="757" y="49"/>
                  </a:lnTo>
                  <a:lnTo>
                    <a:pt x="755" y="66"/>
                  </a:lnTo>
                  <a:lnTo>
                    <a:pt x="747" y="79"/>
                  </a:lnTo>
                  <a:lnTo>
                    <a:pt x="736" y="90"/>
                  </a:lnTo>
                  <a:lnTo>
                    <a:pt x="723" y="97"/>
                  </a:lnTo>
                  <a:lnTo>
                    <a:pt x="707" y="100"/>
                  </a:lnTo>
                  <a:lnTo>
                    <a:pt x="645" y="104"/>
                  </a:lnTo>
                  <a:lnTo>
                    <a:pt x="584" y="112"/>
                  </a:lnTo>
                  <a:lnTo>
                    <a:pt x="527" y="127"/>
                  </a:lnTo>
                  <a:lnTo>
                    <a:pt x="471" y="147"/>
                  </a:lnTo>
                  <a:lnTo>
                    <a:pt x="418" y="172"/>
                  </a:lnTo>
                  <a:lnTo>
                    <a:pt x="369" y="203"/>
                  </a:lnTo>
                  <a:lnTo>
                    <a:pt x="321" y="236"/>
                  </a:lnTo>
                  <a:lnTo>
                    <a:pt x="279" y="275"/>
                  </a:lnTo>
                  <a:lnTo>
                    <a:pt x="240" y="318"/>
                  </a:lnTo>
                  <a:lnTo>
                    <a:pt x="205" y="364"/>
                  </a:lnTo>
                  <a:lnTo>
                    <a:pt x="175" y="414"/>
                  </a:lnTo>
                  <a:lnTo>
                    <a:pt x="149" y="466"/>
                  </a:lnTo>
                  <a:lnTo>
                    <a:pt x="128" y="521"/>
                  </a:lnTo>
                  <a:lnTo>
                    <a:pt x="114" y="578"/>
                  </a:lnTo>
                  <a:lnTo>
                    <a:pt x="105" y="638"/>
                  </a:lnTo>
                  <a:lnTo>
                    <a:pt x="101" y="699"/>
                  </a:lnTo>
                  <a:lnTo>
                    <a:pt x="98" y="715"/>
                  </a:lnTo>
                  <a:lnTo>
                    <a:pt x="91" y="729"/>
                  </a:lnTo>
                  <a:lnTo>
                    <a:pt x="81" y="740"/>
                  </a:lnTo>
                  <a:lnTo>
                    <a:pt x="67" y="746"/>
                  </a:lnTo>
                  <a:lnTo>
                    <a:pt x="51" y="749"/>
                  </a:lnTo>
                  <a:lnTo>
                    <a:pt x="35" y="746"/>
                  </a:lnTo>
                  <a:lnTo>
                    <a:pt x="21" y="740"/>
                  </a:lnTo>
                  <a:lnTo>
                    <a:pt x="10" y="729"/>
                  </a:lnTo>
                  <a:lnTo>
                    <a:pt x="2" y="715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6"/>
                  </a:lnTo>
                  <a:lnTo>
                    <a:pt x="28" y="503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4" y="276"/>
                  </a:lnTo>
                  <a:lnTo>
                    <a:pt x="185" y="228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2" y="107"/>
                  </a:lnTo>
                  <a:lnTo>
                    <a:pt x="388" y="75"/>
                  </a:lnTo>
                  <a:lnTo>
                    <a:pt x="447" y="49"/>
                  </a:lnTo>
                  <a:lnTo>
                    <a:pt x="508" y="28"/>
                  </a:lnTo>
                  <a:lnTo>
                    <a:pt x="573" y="13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>
                <a:solidFill>
                  <a:schemeClr val="tx2"/>
                </a:solidFill>
              </a:endParaRPr>
            </a:p>
          </p:txBody>
        </p:sp>
      </p:grpSp>
      <p:grpSp>
        <p:nvGrpSpPr>
          <p:cNvPr id="93" name="36 Grupo"/>
          <p:cNvGrpSpPr>
            <a:grpSpLocks noChangeAspect="1"/>
          </p:cNvGrpSpPr>
          <p:nvPr/>
        </p:nvGrpSpPr>
        <p:grpSpPr>
          <a:xfrm>
            <a:off x="8764273" y="3399104"/>
            <a:ext cx="403108" cy="414043"/>
            <a:chOff x="19123564" y="10510132"/>
            <a:chExt cx="1121635" cy="1152061"/>
          </a:xfrm>
          <a:solidFill>
            <a:schemeClr val="tx2"/>
          </a:solidFill>
        </p:grpSpPr>
        <p:grpSp>
          <p:nvGrpSpPr>
            <p:cNvPr id="94" name="Group 27"/>
            <p:cNvGrpSpPr>
              <a:grpSpLocks noChangeAspect="1"/>
            </p:cNvGrpSpPr>
            <p:nvPr/>
          </p:nvGrpSpPr>
          <p:grpSpPr bwMode="auto">
            <a:xfrm>
              <a:off x="19123564" y="10510132"/>
              <a:ext cx="521184" cy="516017"/>
              <a:chOff x="12867" y="5760"/>
              <a:chExt cx="1614" cy="1598"/>
            </a:xfrm>
            <a:grpFill/>
          </p:grpSpPr>
          <p:sp>
            <p:nvSpPr>
              <p:cNvPr id="103" name="Freeform 29"/>
              <p:cNvSpPr>
                <a:spLocks noEditPoints="1"/>
              </p:cNvSpPr>
              <p:nvPr/>
            </p:nvSpPr>
            <p:spPr bwMode="auto">
              <a:xfrm>
                <a:off x="12867" y="5760"/>
                <a:ext cx="1614" cy="1598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104" name="Freeform 30"/>
              <p:cNvSpPr>
                <a:spLocks noEditPoints="1"/>
              </p:cNvSpPr>
              <p:nvPr/>
            </p:nvSpPr>
            <p:spPr bwMode="auto">
              <a:xfrm>
                <a:off x="13321" y="6209"/>
                <a:ext cx="706" cy="69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105" name="Freeform 31"/>
              <p:cNvSpPr>
                <a:spLocks noEditPoints="1"/>
              </p:cNvSpPr>
              <p:nvPr/>
            </p:nvSpPr>
            <p:spPr bwMode="auto">
              <a:xfrm>
                <a:off x="13473" y="6359"/>
                <a:ext cx="403" cy="400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95" name="Group 27"/>
            <p:cNvGrpSpPr>
              <a:grpSpLocks noChangeAspect="1"/>
            </p:cNvGrpSpPr>
            <p:nvPr/>
          </p:nvGrpSpPr>
          <p:grpSpPr bwMode="auto">
            <a:xfrm>
              <a:off x="19666726" y="10532644"/>
              <a:ext cx="578473" cy="572738"/>
              <a:chOff x="12867" y="5760"/>
              <a:chExt cx="1614" cy="1598"/>
            </a:xfrm>
            <a:grpFill/>
          </p:grpSpPr>
          <p:sp>
            <p:nvSpPr>
              <p:cNvPr id="100" name="Freeform 29"/>
              <p:cNvSpPr>
                <a:spLocks noEditPoints="1"/>
              </p:cNvSpPr>
              <p:nvPr/>
            </p:nvSpPr>
            <p:spPr bwMode="auto">
              <a:xfrm>
                <a:off x="12867" y="5760"/>
                <a:ext cx="1614" cy="1598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101" name="Freeform 30"/>
              <p:cNvSpPr>
                <a:spLocks noEditPoints="1"/>
              </p:cNvSpPr>
              <p:nvPr/>
            </p:nvSpPr>
            <p:spPr bwMode="auto">
              <a:xfrm>
                <a:off x="13321" y="6209"/>
                <a:ext cx="706" cy="69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102" name="Freeform 31"/>
              <p:cNvSpPr>
                <a:spLocks noEditPoints="1"/>
              </p:cNvSpPr>
              <p:nvPr/>
            </p:nvSpPr>
            <p:spPr bwMode="auto">
              <a:xfrm>
                <a:off x="13473" y="6359"/>
                <a:ext cx="403" cy="400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96" name="Group 27"/>
            <p:cNvGrpSpPr>
              <a:grpSpLocks noChangeAspect="1"/>
            </p:cNvGrpSpPr>
            <p:nvPr/>
          </p:nvGrpSpPr>
          <p:grpSpPr bwMode="auto">
            <a:xfrm>
              <a:off x="19256683" y="10983234"/>
              <a:ext cx="685758" cy="678959"/>
              <a:chOff x="12867" y="5760"/>
              <a:chExt cx="1614" cy="1598"/>
            </a:xfrm>
            <a:grpFill/>
          </p:grpSpPr>
          <p:sp>
            <p:nvSpPr>
              <p:cNvPr id="97" name="Freeform 29"/>
              <p:cNvSpPr>
                <a:spLocks noEditPoints="1"/>
              </p:cNvSpPr>
              <p:nvPr/>
            </p:nvSpPr>
            <p:spPr bwMode="auto">
              <a:xfrm>
                <a:off x="12867" y="5760"/>
                <a:ext cx="1614" cy="1598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98" name="Freeform 30"/>
              <p:cNvSpPr>
                <a:spLocks noEditPoints="1"/>
              </p:cNvSpPr>
              <p:nvPr/>
            </p:nvSpPr>
            <p:spPr bwMode="auto">
              <a:xfrm>
                <a:off x="13321" y="6209"/>
                <a:ext cx="706" cy="69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99" name="Freeform 31"/>
              <p:cNvSpPr>
                <a:spLocks noEditPoints="1"/>
              </p:cNvSpPr>
              <p:nvPr/>
            </p:nvSpPr>
            <p:spPr bwMode="auto">
              <a:xfrm>
                <a:off x="13473" y="6359"/>
                <a:ext cx="403" cy="400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767534" y="1681343"/>
            <a:ext cx="3827209" cy="1617994"/>
            <a:chOff x="676288" y="3712164"/>
            <a:chExt cx="2580152" cy="1617994"/>
          </a:xfrm>
        </p:grpSpPr>
        <p:sp>
          <p:nvSpPr>
            <p:cNvPr id="107" name="TextBox 17"/>
            <p:cNvSpPr txBox="1"/>
            <p:nvPr/>
          </p:nvSpPr>
          <p:spPr>
            <a:xfrm>
              <a:off x="676288" y="3712164"/>
              <a:ext cx="157692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08" name="TextBox 18"/>
            <p:cNvSpPr txBox="1"/>
            <p:nvPr/>
          </p:nvSpPr>
          <p:spPr>
            <a:xfrm>
              <a:off x="676288" y="4351429"/>
              <a:ext cx="2580152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12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12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66105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750"/>
                            </p:stCondLst>
                            <p:childTnLst>
                              <p:par>
                                <p:cTn id="57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250"/>
                            </p:stCondLst>
                            <p:childTnLst>
                              <p:par>
                                <p:cTn id="66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750"/>
                            </p:stCondLst>
                            <p:childTnLst>
                              <p:par>
                                <p:cTn id="7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50"/>
                            </p:stCondLst>
                            <p:childTnLst>
                              <p:par>
                                <p:cTn id="8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750"/>
                            </p:stCondLst>
                            <p:childTnLst>
                              <p:par>
                                <p:cTn id="8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8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1" b="60428"/>
          <a:stretch/>
        </p:blipFill>
        <p:spPr>
          <a:xfrm rot="5400000" flipH="1" flipV="1">
            <a:off x="42820" y="-42819"/>
            <a:ext cx="1219200" cy="130483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352267" y="366699"/>
            <a:ext cx="4880541" cy="630942"/>
            <a:chOff x="1211908" y="354469"/>
            <a:chExt cx="4880535" cy="630943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3517061" y="696190"/>
              <a:ext cx="2575382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211908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  <p:sp>
        <p:nvSpPr>
          <p:cNvPr id="6" name="107 Rectángulo"/>
          <p:cNvSpPr/>
          <p:nvPr/>
        </p:nvSpPr>
        <p:spPr bwMode="auto">
          <a:xfrm>
            <a:off x="-4728" y="2314096"/>
            <a:ext cx="12203096" cy="3333529"/>
          </a:xfrm>
          <a:custGeom>
            <a:avLst/>
            <a:gdLst>
              <a:gd name="connsiteX0" fmla="*/ 0 w 19708629"/>
              <a:gd name="connsiteY0" fmla="*/ 0 h 6865150"/>
              <a:gd name="connsiteX1" fmla="*/ 19708629 w 19708629"/>
              <a:gd name="connsiteY1" fmla="*/ 0 h 6865150"/>
              <a:gd name="connsiteX2" fmla="*/ 19708629 w 19708629"/>
              <a:gd name="connsiteY2" fmla="*/ 6865150 h 6865150"/>
              <a:gd name="connsiteX3" fmla="*/ 0 w 19708629"/>
              <a:gd name="connsiteY3" fmla="*/ 6865150 h 6865150"/>
              <a:gd name="connsiteX4" fmla="*/ 0 w 19708629"/>
              <a:gd name="connsiteY4" fmla="*/ 0 h 6865150"/>
              <a:gd name="connsiteX0" fmla="*/ 0 w 19708629"/>
              <a:gd name="connsiteY0" fmla="*/ 13488 h 6878638"/>
              <a:gd name="connsiteX1" fmla="*/ 1167013 w 19708629"/>
              <a:gd name="connsiteY1" fmla="*/ 0 h 6878638"/>
              <a:gd name="connsiteX2" fmla="*/ 19708629 w 19708629"/>
              <a:gd name="connsiteY2" fmla="*/ 13488 h 6878638"/>
              <a:gd name="connsiteX3" fmla="*/ 19708629 w 19708629"/>
              <a:gd name="connsiteY3" fmla="*/ 6878638 h 6878638"/>
              <a:gd name="connsiteX4" fmla="*/ 0 w 19708629"/>
              <a:gd name="connsiteY4" fmla="*/ 6878638 h 6878638"/>
              <a:gd name="connsiteX5" fmla="*/ 0 w 19708629"/>
              <a:gd name="connsiteY5" fmla="*/ 13488 h 6878638"/>
              <a:gd name="connsiteX0" fmla="*/ 0 w 19708629"/>
              <a:gd name="connsiteY0" fmla="*/ 13488 h 6878638"/>
              <a:gd name="connsiteX1" fmla="*/ 1167013 w 19708629"/>
              <a:gd name="connsiteY1" fmla="*/ 0 h 6878638"/>
              <a:gd name="connsiteX2" fmla="*/ 1852813 w 19708629"/>
              <a:gd name="connsiteY2" fmla="*/ 19050 h 6878638"/>
              <a:gd name="connsiteX3" fmla="*/ 19708629 w 19708629"/>
              <a:gd name="connsiteY3" fmla="*/ 13488 h 6878638"/>
              <a:gd name="connsiteX4" fmla="*/ 19708629 w 19708629"/>
              <a:gd name="connsiteY4" fmla="*/ 6878638 h 6878638"/>
              <a:gd name="connsiteX5" fmla="*/ 0 w 19708629"/>
              <a:gd name="connsiteY5" fmla="*/ 6878638 h 6878638"/>
              <a:gd name="connsiteX6" fmla="*/ 0 w 19708629"/>
              <a:gd name="connsiteY6" fmla="*/ 13488 h 6878638"/>
              <a:gd name="connsiteX0" fmla="*/ 0 w 19708629"/>
              <a:gd name="connsiteY0" fmla="*/ 356388 h 7221538"/>
              <a:gd name="connsiteX1" fmla="*/ 995563 w 19708629"/>
              <a:gd name="connsiteY1" fmla="*/ 0 h 7221538"/>
              <a:gd name="connsiteX2" fmla="*/ 1852813 w 19708629"/>
              <a:gd name="connsiteY2" fmla="*/ 361950 h 7221538"/>
              <a:gd name="connsiteX3" fmla="*/ 19708629 w 19708629"/>
              <a:gd name="connsiteY3" fmla="*/ 356388 h 7221538"/>
              <a:gd name="connsiteX4" fmla="*/ 19708629 w 19708629"/>
              <a:gd name="connsiteY4" fmla="*/ 7221538 h 7221538"/>
              <a:gd name="connsiteX5" fmla="*/ 0 w 19708629"/>
              <a:gd name="connsiteY5" fmla="*/ 7221538 h 7221538"/>
              <a:gd name="connsiteX6" fmla="*/ 0 w 19708629"/>
              <a:gd name="connsiteY6" fmla="*/ 356388 h 7221538"/>
              <a:gd name="connsiteX0" fmla="*/ 0 w 19708629"/>
              <a:gd name="connsiteY0" fmla="*/ 646286 h 7511436"/>
              <a:gd name="connsiteX1" fmla="*/ 995563 w 19708629"/>
              <a:gd name="connsiteY1" fmla="*/ 289898 h 7511436"/>
              <a:gd name="connsiteX2" fmla="*/ 1852813 w 19708629"/>
              <a:gd name="connsiteY2" fmla="*/ 651848 h 7511436"/>
              <a:gd name="connsiteX3" fmla="*/ 19708629 w 19708629"/>
              <a:gd name="connsiteY3" fmla="*/ 646286 h 7511436"/>
              <a:gd name="connsiteX4" fmla="*/ 19708629 w 19708629"/>
              <a:gd name="connsiteY4" fmla="*/ 7511436 h 7511436"/>
              <a:gd name="connsiteX5" fmla="*/ 0 w 19708629"/>
              <a:gd name="connsiteY5" fmla="*/ 7511436 h 7511436"/>
              <a:gd name="connsiteX6" fmla="*/ 0 w 19708629"/>
              <a:gd name="connsiteY6" fmla="*/ 646286 h 7511436"/>
              <a:gd name="connsiteX0" fmla="*/ 0 w 19708629"/>
              <a:gd name="connsiteY0" fmla="*/ 594368 h 7459518"/>
              <a:gd name="connsiteX1" fmla="*/ 995563 w 19708629"/>
              <a:gd name="connsiteY1" fmla="*/ 237980 h 7459518"/>
              <a:gd name="connsiteX2" fmla="*/ 1852813 w 19708629"/>
              <a:gd name="connsiteY2" fmla="*/ 599930 h 7459518"/>
              <a:gd name="connsiteX3" fmla="*/ 19708629 w 19708629"/>
              <a:gd name="connsiteY3" fmla="*/ 594368 h 7459518"/>
              <a:gd name="connsiteX4" fmla="*/ 19708629 w 19708629"/>
              <a:gd name="connsiteY4" fmla="*/ 7459518 h 7459518"/>
              <a:gd name="connsiteX5" fmla="*/ 0 w 19708629"/>
              <a:gd name="connsiteY5" fmla="*/ 7459518 h 7459518"/>
              <a:gd name="connsiteX6" fmla="*/ 0 w 19708629"/>
              <a:gd name="connsiteY6" fmla="*/ 594368 h 7459518"/>
              <a:gd name="connsiteX0" fmla="*/ 0 w 19708629"/>
              <a:gd name="connsiteY0" fmla="*/ 534651 h 7399801"/>
              <a:gd name="connsiteX1" fmla="*/ 995563 w 19708629"/>
              <a:gd name="connsiteY1" fmla="*/ 178263 h 7399801"/>
              <a:gd name="connsiteX2" fmla="*/ 1852813 w 19708629"/>
              <a:gd name="connsiteY2" fmla="*/ 540213 h 7399801"/>
              <a:gd name="connsiteX3" fmla="*/ 19708629 w 19708629"/>
              <a:gd name="connsiteY3" fmla="*/ 534651 h 7399801"/>
              <a:gd name="connsiteX4" fmla="*/ 19708629 w 19708629"/>
              <a:gd name="connsiteY4" fmla="*/ 7399801 h 7399801"/>
              <a:gd name="connsiteX5" fmla="*/ 0 w 19708629"/>
              <a:gd name="connsiteY5" fmla="*/ 7399801 h 7399801"/>
              <a:gd name="connsiteX6" fmla="*/ 0 w 19708629"/>
              <a:gd name="connsiteY6" fmla="*/ 534651 h 7399801"/>
              <a:gd name="connsiteX0" fmla="*/ 0 w 19708629"/>
              <a:gd name="connsiteY0" fmla="*/ 534651 h 7399801"/>
              <a:gd name="connsiteX1" fmla="*/ 995563 w 19708629"/>
              <a:gd name="connsiteY1" fmla="*/ 178263 h 7399801"/>
              <a:gd name="connsiteX2" fmla="*/ 1852813 w 19708629"/>
              <a:gd name="connsiteY2" fmla="*/ 540213 h 7399801"/>
              <a:gd name="connsiteX3" fmla="*/ 19708629 w 19708629"/>
              <a:gd name="connsiteY3" fmla="*/ 534651 h 7399801"/>
              <a:gd name="connsiteX4" fmla="*/ 19708629 w 19708629"/>
              <a:gd name="connsiteY4" fmla="*/ 7399801 h 7399801"/>
              <a:gd name="connsiteX5" fmla="*/ 0 w 19708629"/>
              <a:gd name="connsiteY5" fmla="*/ 7399801 h 7399801"/>
              <a:gd name="connsiteX6" fmla="*/ 0 w 19708629"/>
              <a:gd name="connsiteY6" fmla="*/ 534651 h 7399801"/>
              <a:gd name="connsiteX0" fmla="*/ 0 w 19708629"/>
              <a:gd name="connsiteY0" fmla="*/ 634879 h 7500029"/>
              <a:gd name="connsiteX1" fmla="*/ 995563 w 19708629"/>
              <a:gd name="connsiteY1" fmla="*/ 278491 h 7500029"/>
              <a:gd name="connsiteX2" fmla="*/ 1852813 w 19708629"/>
              <a:gd name="connsiteY2" fmla="*/ 640441 h 7500029"/>
              <a:gd name="connsiteX3" fmla="*/ 19708629 w 19708629"/>
              <a:gd name="connsiteY3" fmla="*/ 634879 h 7500029"/>
              <a:gd name="connsiteX4" fmla="*/ 19708629 w 19708629"/>
              <a:gd name="connsiteY4" fmla="*/ 7500029 h 7500029"/>
              <a:gd name="connsiteX5" fmla="*/ 0 w 19708629"/>
              <a:gd name="connsiteY5" fmla="*/ 7500029 h 7500029"/>
              <a:gd name="connsiteX6" fmla="*/ 0 w 19708629"/>
              <a:gd name="connsiteY6" fmla="*/ 634879 h 7500029"/>
              <a:gd name="connsiteX0" fmla="*/ 0 w 19708629"/>
              <a:gd name="connsiteY0" fmla="*/ 359457 h 7224607"/>
              <a:gd name="connsiteX1" fmla="*/ 995563 w 19708629"/>
              <a:gd name="connsiteY1" fmla="*/ 3069 h 7224607"/>
              <a:gd name="connsiteX2" fmla="*/ 1852813 w 19708629"/>
              <a:gd name="connsiteY2" fmla="*/ 365019 h 7224607"/>
              <a:gd name="connsiteX3" fmla="*/ 19708629 w 19708629"/>
              <a:gd name="connsiteY3" fmla="*/ 359457 h 7224607"/>
              <a:gd name="connsiteX4" fmla="*/ 19708629 w 19708629"/>
              <a:gd name="connsiteY4" fmla="*/ 7224607 h 7224607"/>
              <a:gd name="connsiteX5" fmla="*/ 0 w 19708629"/>
              <a:gd name="connsiteY5" fmla="*/ 7224607 h 7224607"/>
              <a:gd name="connsiteX6" fmla="*/ 0 w 19708629"/>
              <a:gd name="connsiteY6" fmla="*/ 359457 h 7224607"/>
              <a:gd name="connsiteX0" fmla="*/ 0 w 19708629"/>
              <a:gd name="connsiteY0" fmla="*/ 373691 h 7238841"/>
              <a:gd name="connsiteX1" fmla="*/ 995563 w 19708629"/>
              <a:gd name="connsiteY1" fmla="*/ 17303 h 7238841"/>
              <a:gd name="connsiteX2" fmla="*/ 1852813 w 19708629"/>
              <a:gd name="connsiteY2" fmla="*/ 379253 h 7238841"/>
              <a:gd name="connsiteX3" fmla="*/ 19708629 w 19708629"/>
              <a:gd name="connsiteY3" fmla="*/ 373691 h 7238841"/>
              <a:gd name="connsiteX4" fmla="*/ 19708629 w 19708629"/>
              <a:gd name="connsiteY4" fmla="*/ 7238841 h 7238841"/>
              <a:gd name="connsiteX5" fmla="*/ 0 w 19708629"/>
              <a:gd name="connsiteY5" fmla="*/ 7238841 h 7238841"/>
              <a:gd name="connsiteX6" fmla="*/ 0 w 19708629"/>
              <a:gd name="connsiteY6" fmla="*/ 373691 h 7238841"/>
              <a:gd name="connsiteX0" fmla="*/ 0 w 19708629"/>
              <a:gd name="connsiteY0" fmla="*/ 356391 h 7221541"/>
              <a:gd name="connsiteX1" fmla="*/ 995563 w 19708629"/>
              <a:gd name="connsiteY1" fmla="*/ 3 h 7221541"/>
              <a:gd name="connsiteX2" fmla="*/ 1852813 w 19708629"/>
              <a:gd name="connsiteY2" fmla="*/ 361953 h 7221541"/>
              <a:gd name="connsiteX3" fmla="*/ 19708629 w 19708629"/>
              <a:gd name="connsiteY3" fmla="*/ 356391 h 7221541"/>
              <a:gd name="connsiteX4" fmla="*/ 19708629 w 19708629"/>
              <a:gd name="connsiteY4" fmla="*/ 7221541 h 7221541"/>
              <a:gd name="connsiteX5" fmla="*/ 0 w 19708629"/>
              <a:gd name="connsiteY5" fmla="*/ 7221541 h 7221541"/>
              <a:gd name="connsiteX6" fmla="*/ 0 w 19708629"/>
              <a:gd name="connsiteY6" fmla="*/ 356391 h 7221541"/>
              <a:gd name="connsiteX0" fmla="*/ 0 w 19708629"/>
              <a:gd name="connsiteY0" fmla="*/ 356391 h 7221541"/>
              <a:gd name="connsiteX1" fmla="*/ 995563 w 19708629"/>
              <a:gd name="connsiteY1" fmla="*/ 3 h 7221541"/>
              <a:gd name="connsiteX2" fmla="*/ 1852813 w 19708629"/>
              <a:gd name="connsiteY2" fmla="*/ 361953 h 7221541"/>
              <a:gd name="connsiteX3" fmla="*/ 19708629 w 19708629"/>
              <a:gd name="connsiteY3" fmla="*/ 356391 h 7221541"/>
              <a:gd name="connsiteX4" fmla="*/ 19708629 w 19708629"/>
              <a:gd name="connsiteY4" fmla="*/ 7221541 h 7221541"/>
              <a:gd name="connsiteX5" fmla="*/ 0 w 19708629"/>
              <a:gd name="connsiteY5" fmla="*/ 7221541 h 7221541"/>
              <a:gd name="connsiteX6" fmla="*/ 0 w 19708629"/>
              <a:gd name="connsiteY6" fmla="*/ 356391 h 7221541"/>
              <a:gd name="connsiteX0" fmla="*/ 0 w 19708629"/>
              <a:gd name="connsiteY0" fmla="*/ 356391 h 7221541"/>
              <a:gd name="connsiteX1" fmla="*/ 995563 w 19708629"/>
              <a:gd name="connsiteY1" fmla="*/ 3 h 7221541"/>
              <a:gd name="connsiteX2" fmla="*/ 1852813 w 19708629"/>
              <a:gd name="connsiteY2" fmla="*/ 361953 h 7221541"/>
              <a:gd name="connsiteX3" fmla="*/ 19708629 w 19708629"/>
              <a:gd name="connsiteY3" fmla="*/ 356391 h 7221541"/>
              <a:gd name="connsiteX4" fmla="*/ 19708629 w 19708629"/>
              <a:gd name="connsiteY4" fmla="*/ 7221541 h 7221541"/>
              <a:gd name="connsiteX5" fmla="*/ 0 w 19708629"/>
              <a:gd name="connsiteY5" fmla="*/ 7221541 h 7221541"/>
              <a:gd name="connsiteX6" fmla="*/ 0 w 19708629"/>
              <a:gd name="connsiteY6" fmla="*/ 356391 h 7221541"/>
              <a:gd name="connsiteX0" fmla="*/ 0 w 19708629"/>
              <a:gd name="connsiteY0" fmla="*/ 371747 h 7236897"/>
              <a:gd name="connsiteX1" fmla="*/ 995563 w 19708629"/>
              <a:gd name="connsiteY1" fmla="*/ 15359 h 7236897"/>
              <a:gd name="connsiteX2" fmla="*/ 1852813 w 19708629"/>
              <a:gd name="connsiteY2" fmla="*/ 377309 h 7236897"/>
              <a:gd name="connsiteX3" fmla="*/ 19708629 w 19708629"/>
              <a:gd name="connsiteY3" fmla="*/ 371747 h 7236897"/>
              <a:gd name="connsiteX4" fmla="*/ 19708629 w 19708629"/>
              <a:gd name="connsiteY4" fmla="*/ 7236897 h 7236897"/>
              <a:gd name="connsiteX5" fmla="*/ 0 w 19708629"/>
              <a:gd name="connsiteY5" fmla="*/ 7236897 h 7236897"/>
              <a:gd name="connsiteX6" fmla="*/ 0 w 19708629"/>
              <a:gd name="connsiteY6" fmla="*/ 371747 h 7236897"/>
              <a:gd name="connsiteX0" fmla="*/ 0 w 19708629"/>
              <a:gd name="connsiteY0" fmla="*/ 371747 h 7236897"/>
              <a:gd name="connsiteX1" fmla="*/ 995563 w 19708629"/>
              <a:gd name="connsiteY1" fmla="*/ 15359 h 7236897"/>
              <a:gd name="connsiteX2" fmla="*/ 1852813 w 19708629"/>
              <a:gd name="connsiteY2" fmla="*/ 377309 h 7236897"/>
              <a:gd name="connsiteX3" fmla="*/ 19708629 w 19708629"/>
              <a:gd name="connsiteY3" fmla="*/ 371747 h 7236897"/>
              <a:gd name="connsiteX4" fmla="*/ 19708629 w 19708629"/>
              <a:gd name="connsiteY4" fmla="*/ 7236897 h 7236897"/>
              <a:gd name="connsiteX5" fmla="*/ 0 w 19708629"/>
              <a:gd name="connsiteY5" fmla="*/ 7236897 h 7236897"/>
              <a:gd name="connsiteX6" fmla="*/ 0 w 19708629"/>
              <a:gd name="connsiteY6" fmla="*/ 371747 h 7236897"/>
              <a:gd name="connsiteX0" fmla="*/ 0 w 19708629"/>
              <a:gd name="connsiteY0" fmla="*/ 373521 h 7238671"/>
              <a:gd name="connsiteX1" fmla="*/ 995563 w 19708629"/>
              <a:gd name="connsiteY1" fmla="*/ 17133 h 7238671"/>
              <a:gd name="connsiteX2" fmla="*/ 1852813 w 19708629"/>
              <a:gd name="connsiteY2" fmla="*/ 379083 h 7238671"/>
              <a:gd name="connsiteX3" fmla="*/ 19708629 w 19708629"/>
              <a:gd name="connsiteY3" fmla="*/ 373521 h 7238671"/>
              <a:gd name="connsiteX4" fmla="*/ 19708629 w 19708629"/>
              <a:gd name="connsiteY4" fmla="*/ 7238671 h 7238671"/>
              <a:gd name="connsiteX5" fmla="*/ 0 w 19708629"/>
              <a:gd name="connsiteY5" fmla="*/ 7238671 h 7238671"/>
              <a:gd name="connsiteX6" fmla="*/ 0 w 19708629"/>
              <a:gd name="connsiteY6" fmla="*/ 373521 h 7238671"/>
              <a:gd name="connsiteX0" fmla="*/ 189983 w 19898612"/>
              <a:gd name="connsiteY0" fmla="*/ 506679 h 7371829"/>
              <a:gd name="connsiteX1" fmla="*/ 2042796 w 19898612"/>
              <a:gd name="connsiteY1" fmla="*/ 512241 h 7371829"/>
              <a:gd name="connsiteX2" fmla="*/ 19898612 w 19898612"/>
              <a:gd name="connsiteY2" fmla="*/ 506679 h 7371829"/>
              <a:gd name="connsiteX3" fmla="*/ 19898612 w 19898612"/>
              <a:gd name="connsiteY3" fmla="*/ 7371829 h 7371829"/>
              <a:gd name="connsiteX4" fmla="*/ 189983 w 19898612"/>
              <a:gd name="connsiteY4" fmla="*/ 7371829 h 7371829"/>
              <a:gd name="connsiteX5" fmla="*/ 189983 w 19898612"/>
              <a:gd name="connsiteY5" fmla="*/ 506679 h 7371829"/>
              <a:gd name="connsiteX0" fmla="*/ 0 w 19708629"/>
              <a:gd name="connsiteY0" fmla="*/ 0 h 6865150"/>
              <a:gd name="connsiteX1" fmla="*/ 19708629 w 19708629"/>
              <a:gd name="connsiteY1" fmla="*/ 0 h 6865150"/>
              <a:gd name="connsiteX2" fmla="*/ 19708629 w 19708629"/>
              <a:gd name="connsiteY2" fmla="*/ 6865150 h 6865150"/>
              <a:gd name="connsiteX3" fmla="*/ 0 w 19708629"/>
              <a:gd name="connsiteY3" fmla="*/ 6865150 h 6865150"/>
              <a:gd name="connsiteX4" fmla="*/ 0 w 19708629"/>
              <a:gd name="connsiteY4" fmla="*/ 0 h 6865150"/>
              <a:gd name="connsiteX0" fmla="*/ 0 w 19708629"/>
              <a:gd name="connsiteY0" fmla="*/ 0 h 6865150"/>
              <a:gd name="connsiteX1" fmla="*/ 19708629 w 19708629"/>
              <a:gd name="connsiteY1" fmla="*/ 0 h 6865150"/>
              <a:gd name="connsiteX2" fmla="*/ 19708629 w 19708629"/>
              <a:gd name="connsiteY2" fmla="*/ 6865150 h 6865150"/>
              <a:gd name="connsiteX3" fmla="*/ 0 w 19708629"/>
              <a:gd name="connsiteY3" fmla="*/ 6865150 h 6865150"/>
              <a:gd name="connsiteX4" fmla="*/ 0 w 19708629"/>
              <a:gd name="connsiteY4" fmla="*/ 0 h 686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08629" h="6865150">
                <a:moveTo>
                  <a:pt x="0" y="0"/>
                </a:moveTo>
                <a:lnTo>
                  <a:pt x="19708629" y="0"/>
                </a:lnTo>
                <a:lnTo>
                  <a:pt x="19708629" y="6865150"/>
                </a:lnTo>
                <a:lnTo>
                  <a:pt x="0" y="68651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grpSp>
        <p:nvGrpSpPr>
          <p:cNvPr id="7" name="Group 26"/>
          <p:cNvGrpSpPr>
            <a:grpSpLocks noChangeAspect="1"/>
          </p:cNvGrpSpPr>
          <p:nvPr/>
        </p:nvGrpSpPr>
        <p:grpSpPr bwMode="auto">
          <a:xfrm>
            <a:off x="6971715" y="3443668"/>
            <a:ext cx="409526" cy="295047"/>
            <a:chOff x="7873" y="-822"/>
            <a:chExt cx="347" cy="250"/>
          </a:xfrm>
          <a:solidFill>
            <a:schemeClr val="bg2">
              <a:lumMod val="50000"/>
            </a:schemeClr>
          </a:solidFill>
        </p:grpSpPr>
        <p:sp>
          <p:nvSpPr>
            <p:cNvPr id="11" name="Freeform 28"/>
            <p:cNvSpPr>
              <a:spLocks/>
            </p:cNvSpPr>
            <p:nvPr/>
          </p:nvSpPr>
          <p:spPr bwMode="auto">
            <a:xfrm>
              <a:off x="7873" y="-780"/>
              <a:ext cx="347" cy="208"/>
            </a:xfrm>
            <a:custGeom>
              <a:avLst/>
              <a:gdLst>
                <a:gd name="T0" fmla="*/ 64 w 3471"/>
                <a:gd name="T1" fmla="*/ 0 h 2082"/>
                <a:gd name="T2" fmla="*/ 3407 w 3471"/>
                <a:gd name="T3" fmla="*/ 0 h 2082"/>
                <a:gd name="T4" fmla="*/ 3427 w 3471"/>
                <a:gd name="T5" fmla="*/ 3 h 2082"/>
                <a:gd name="T6" fmla="*/ 3445 w 3471"/>
                <a:gd name="T7" fmla="*/ 13 h 2082"/>
                <a:gd name="T8" fmla="*/ 3459 w 3471"/>
                <a:gd name="T9" fmla="*/ 27 h 2082"/>
                <a:gd name="T10" fmla="*/ 3468 w 3471"/>
                <a:gd name="T11" fmla="*/ 44 h 2082"/>
                <a:gd name="T12" fmla="*/ 3471 w 3471"/>
                <a:gd name="T13" fmla="*/ 64 h 2082"/>
                <a:gd name="T14" fmla="*/ 3471 w 3471"/>
                <a:gd name="T15" fmla="*/ 2018 h 2082"/>
                <a:gd name="T16" fmla="*/ 3468 w 3471"/>
                <a:gd name="T17" fmla="*/ 2037 h 2082"/>
                <a:gd name="T18" fmla="*/ 3459 w 3471"/>
                <a:gd name="T19" fmla="*/ 2055 h 2082"/>
                <a:gd name="T20" fmla="*/ 3445 w 3471"/>
                <a:gd name="T21" fmla="*/ 2069 h 2082"/>
                <a:gd name="T22" fmla="*/ 3427 w 3471"/>
                <a:gd name="T23" fmla="*/ 2079 h 2082"/>
                <a:gd name="T24" fmla="*/ 3407 w 3471"/>
                <a:gd name="T25" fmla="*/ 2082 h 2082"/>
                <a:gd name="T26" fmla="*/ 64 w 3471"/>
                <a:gd name="T27" fmla="*/ 2082 h 2082"/>
                <a:gd name="T28" fmla="*/ 44 w 3471"/>
                <a:gd name="T29" fmla="*/ 2079 h 2082"/>
                <a:gd name="T30" fmla="*/ 27 w 3471"/>
                <a:gd name="T31" fmla="*/ 2069 h 2082"/>
                <a:gd name="T32" fmla="*/ 13 w 3471"/>
                <a:gd name="T33" fmla="*/ 2055 h 2082"/>
                <a:gd name="T34" fmla="*/ 3 w 3471"/>
                <a:gd name="T35" fmla="*/ 2037 h 2082"/>
                <a:gd name="T36" fmla="*/ 0 w 3471"/>
                <a:gd name="T37" fmla="*/ 2018 h 2082"/>
                <a:gd name="T38" fmla="*/ 0 w 3471"/>
                <a:gd name="T39" fmla="*/ 1755 h 2082"/>
                <a:gd name="T40" fmla="*/ 2 w 3471"/>
                <a:gd name="T41" fmla="*/ 1737 h 2082"/>
                <a:gd name="T42" fmla="*/ 9 w 3471"/>
                <a:gd name="T43" fmla="*/ 1723 h 2082"/>
                <a:gd name="T44" fmla="*/ 19 w 3471"/>
                <a:gd name="T45" fmla="*/ 1710 h 2082"/>
                <a:gd name="T46" fmla="*/ 32 w 3471"/>
                <a:gd name="T47" fmla="*/ 1699 h 2082"/>
                <a:gd name="T48" fmla="*/ 47 w 3471"/>
                <a:gd name="T49" fmla="*/ 1693 h 2082"/>
                <a:gd name="T50" fmla="*/ 64 w 3471"/>
                <a:gd name="T51" fmla="*/ 1691 h 2082"/>
                <a:gd name="T52" fmla="*/ 81 w 3471"/>
                <a:gd name="T53" fmla="*/ 1693 h 2082"/>
                <a:gd name="T54" fmla="*/ 96 w 3471"/>
                <a:gd name="T55" fmla="*/ 1699 h 2082"/>
                <a:gd name="T56" fmla="*/ 110 w 3471"/>
                <a:gd name="T57" fmla="*/ 1710 h 2082"/>
                <a:gd name="T58" fmla="*/ 119 w 3471"/>
                <a:gd name="T59" fmla="*/ 1723 h 2082"/>
                <a:gd name="T60" fmla="*/ 126 w 3471"/>
                <a:gd name="T61" fmla="*/ 1737 h 2082"/>
                <a:gd name="T62" fmla="*/ 128 w 3471"/>
                <a:gd name="T63" fmla="*/ 1755 h 2082"/>
                <a:gd name="T64" fmla="*/ 128 w 3471"/>
                <a:gd name="T65" fmla="*/ 1953 h 2082"/>
                <a:gd name="T66" fmla="*/ 3343 w 3471"/>
                <a:gd name="T67" fmla="*/ 1953 h 2082"/>
                <a:gd name="T68" fmla="*/ 3343 w 3471"/>
                <a:gd name="T69" fmla="*/ 128 h 2082"/>
                <a:gd name="T70" fmla="*/ 128 w 3471"/>
                <a:gd name="T71" fmla="*/ 128 h 2082"/>
                <a:gd name="T72" fmla="*/ 128 w 3471"/>
                <a:gd name="T73" fmla="*/ 327 h 2082"/>
                <a:gd name="T74" fmla="*/ 126 w 3471"/>
                <a:gd name="T75" fmla="*/ 344 h 2082"/>
                <a:gd name="T76" fmla="*/ 119 w 3471"/>
                <a:gd name="T77" fmla="*/ 359 h 2082"/>
                <a:gd name="T78" fmla="*/ 110 w 3471"/>
                <a:gd name="T79" fmla="*/ 372 h 2082"/>
                <a:gd name="T80" fmla="*/ 96 w 3471"/>
                <a:gd name="T81" fmla="*/ 382 h 2082"/>
                <a:gd name="T82" fmla="*/ 81 w 3471"/>
                <a:gd name="T83" fmla="*/ 388 h 2082"/>
                <a:gd name="T84" fmla="*/ 64 w 3471"/>
                <a:gd name="T85" fmla="*/ 391 h 2082"/>
                <a:gd name="T86" fmla="*/ 47 w 3471"/>
                <a:gd name="T87" fmla="*/ 388 h 2082"/>
                <a:gd name="T88" fmla="*/ 32 w 3471"/>
                <a:gd name="T89" fmla="*/ 382 h 2082"/>
                <a:gd name="T90" fmla="*/ 19 w 3471"/>
                <a:gd name="T91" fmla="*/ 372 h 2082"/>
                <a:gd name="T92" fmla="*/ 9 w 3471"/>
                <a:gd name="T93" fmla="*/ 359 h 2082"/>
                <a:gd name="T94" fmla="*/ 2 w 3471"/>
                <a:gd name="T95" fmla="*/ 344 h 2082"/>
                <a:gd name="T96" fmla="*/ 0 w 3471"/>
                <a:gd name="T97" fmla="*/ 327 h 2082"/>
                <a:gd name="T98" fmla="*/ 0 w 3471"/>
                <a:gd name="T99" fmla="*/ 64 h 2082"/>
                <a:gd name="T100" fmla="*/ 3 w 3471"/>
                <a:gd name="T101" fmla="*/ 44 h 2082"/>
                <a:gd name="T102" fmla="*/ 13 w 3471"/>
                <a:gd name="T103" fmla="*/ 27 h 2082"/>
                <a:gd name="T104" fmla="*/ 27 w 3471"/>
                <a:gd name="T105" fmla="*/ 13 h 2082"/>
                <a:gd name="T106" fmla="*/ 44 w 3471"/>
                <a:gd name="T107" fmla="*/ 3 h 2082"/>
                <a:gd name="T108" fmla="*/ 64 w 3471"/>
                <a:gd name="T109" fmla="*/ 0 h 2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71" h="2082">
                  <a:moveTo>
                    <a:pt x="64" y="0"/>
                  </a:moveTo>
                  <a:lnTo>
                    <a:pt x="3407" y="0"/>
                  </a:lnTo>
                  <a:lnTo>
                    <a:pt x="3427" y="3"/>
                  </a:lnTo>
                  <a:lnTo>
                    <a:pt x="3445" y="13"/>
                  </a:lnTo>
                  <a:lnTo>
                    <a:pt x="3459" y="27"/>
                  </a:lnTo>
                  <a:lnTo>
                    <a:pt x="3468" y="44"/>
                  </a:lnTo>
                  <a:lnTo>
                    <a:pt x="3471" y="64"/>
                  </a:lnTo>
                  <a:lnTo>
                    <a:pt x="3471" y="2018"/>
                  </a:lnTo>
                  <a:lnTo>
                    <a:pt x="3468" y="2037"/>
                  </a:lnTo>
                  <a:lnTo>
                    <a:pt x="3459" y="2055"/>
                  </a:lnTo>
                  <a:lnTo>
                    <a:pt x="3445" y="2069"/>
                  </a:lnTo>
                  <a:lnTo>
                    <a:pt x="3427" y="2079"/>
                  </a:lnTo>
                  <a:lnTo>
                    <a:pt x="3407" y="2082"/>
                  </a:lnTo>
                  <a:lnTo>
                    <a:pt x="64" y="2082"/>
                  </a:lnTo>
                  <a:lnTo>
                    <a:pt x="44" y="2079"/>
                  </a:lnTo>
                  <a:lnTo>
                    <a:pt x="27" y="2069"/>
                  </a:lnTo>
                  <a:lnTo>
                    <a:pt x="13" y="2055"/>
                  </a:lnTo>
                  <a:lnTo>
                    <a:pt x="3" y="2037"/>
                  </a:lnTo>
                  <a:lnTo>
                    <a:pt x="0" y="2018"/>
                  </a:lnTo>
                  <a:lnTo>
                    <a:pt x="0" y="1755"/>
                  </a:lnTo>
                  <a:lnTo>
                    <a:pt x="2" y="1737"/>
                  </a:lnTo>
                  <a:lnTo>
                    <a:pt x="9" y="1723"/>
                  </a:lnTo>
                  <a:lnTo>
                    <a:pt x="19" y="1710"/>
                  </a:lnTo>
                  <a:lnTo>
                    <a:pt x="32" y="1699"/>
                  </a:lnTo>
                  <a:lnTo>
                    <a:pt x="47" y="1693"/>
                  </a:lnTo>
                  <a:lnTo>
                    <a:pt x="64" y="1691"/>
                  </a:lnTo>
                  <a:lnTo>
                    <a:pt x="81" y="1693"/>
                  </a:lnTo>
                  <a:lnTo>
                    <a:pt x="96" y="1699"/>
                  </a:lnTo>
                  <a:lnTo>
                    <a:pt x="110" y="1710"/>
                  </a:lnTo>
                  <a:lnTo>
                    <a:pt x="119" y="1723"/>
                  </a:lnTo>
                  <a:lnTo>
                    <a:pt x="126" y="1737"/>
                  </a:lnTo>
                  <a:lnTo>
                    <a:pt x="128" y="1755"/>
                  </a:lnTo>
                  <a:lnTo>
                    <a:pt x="128" y="1953"/>
                  </a:lnTo>
                  <a:lnTo>
                    <a:pt x="3343" y="1953"/>
                  </a:lnTo>
                  <a:lnTo>
                    <a:pt x="3343" y="128"/>
                  </a:lnTo>
                  <a:lnTo>
                    <a:pt x="128" y="128"/>
                  </a:lnTo>
                  <a:lnTo>
                    <a:pt x="128" y="327"/>
                  </a:lnTo>
                  <a:lnTo>
                    <a:pt x="126" y="344"/>
                  </a:lnTo>
                  <a:lnTo>
                    <a:pt x="119" y="359"/>
                  </a:lnTo>
                  <a:lnTo>
                    <a:pt x="110" y="372"/>
                  </a:lnTo>
                  <a:lnTo>
                    <a:pt x="96" y="382"/>
                  </a:lnTo>
                  <a:lnTo>
                    <a:pt x="81" y="388"/>
                  </a:lnTo>
                  <a:lnTo>
                    <a:pt x="64" y="391"/>
                  </a:lnTo>
                  <a:lnTo>
                    <a:pt x="47" y="388"/>
                  </a:lnTo>
                  <a:lnTo>
                    <a:pt x="32" y="382"/>
                  </a:lnTo>
                  <a:lnTo>
                    <a:pt x="19" y="372"/>
                  </a:lnTo>
                  <a:lnTo>
                    <a:pt x="9" y="359"/>
                  </a:lnTo>
                  <a:lnTo>
                    <a:pt x="2" y="344"/>
                  </a:lnTo>
                  <a:lnTo>
                    <a:pt x="0" y="327"/>
                  </a:lnTo>
                  <a:lnTo>
                    <a:pt x="0" y="64"/>
                  </a:lnTo>
                  <a:lnTo>
                    <a:pt x="3" y="44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4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12" name="Freeform 29"/>
            <p:cNvSpPr>
              <a:spLocks noEditPoints="1"/>
            </p:cNvSpPr>
            <p:nvPr/>
          </p:nvSpPr>
          <p:spPr bwMode="auto">
            <a:xfrm>
              <a:off x="8006" y="-746"/>
              <a:ext cx="139" cy="140"/>
            </a:xfrm>
            <a:custGeom>
              <a:avLst/>
              <a:gdLst>
                <a:gd name="T0" fmla="*/ 575 w 1395"/>
                <a:gd name="T1" fmla="*/ 141 h 1396"/>
                <a:gd name="T2" fmla="*/ 411 w 1395"/>
                <a:gd name="T3" fmla="*/ 206 h 1396"/>
                <a:gd name="T4" fmla="*/ 275 w 1395"/>
                <a:gd name="T5" fmla="*/ 316 h 1396"/>
                <a:gd name="T6" fmla="*/ 178 w 1395"/>
                <a:gd name="T7" fmla="*/ 462 h 1396"/>
                <a:gd name="T8" fmla="*/ 131 w 1395"/>
                <a:gd name="T9" fmla="*/ 636 h 1396"/>
                <a:gd name="T10" fmla="*/ 141 w 1395"/>
                <a:gd name="T11" fmla="*/ 820 h 1396"/>
                <a:gd name="T12" fmla="*/ 206 w 1395"/>
                <a:gd name="T13" fmla="*/ 985 h 1396"/>
                <a:gd name="T14" fmla="*/ 316 w 1395"/>
                <a:gd name="T15" fmla="*/ 1120 h 1396"/>
                <a:gd name="T16" fmla="*/ 463 w 1395"/>
                <a:gd name="T17" fmla="*/ 1216 h 1396"/>
                <a:gd name="T18" fmla="*/ 636 w 1395"/>
                <a:gd name="T19" fmla="*/ 1264 h 1396"/>
                <a:gd name="T20" fmla="*/ 819 w 1395"/>
                <a:gd name="T21" fmla="*/ 1255 h 1396"/>
                <a:gd name="T22" fmla="*/ 985 w 1395"/>
                <a:gd name="T23" fmla="*/ 1190 h 1396"/>
                <a:gd name="T24" fmla="*/ 1120 w 1395"/>
                <a:gd name="T25" fmla="*/ 1080 h 1396"/>
                <a:gd name="T26" fmla="*/ 1217 w 1395"/>
                <a:gd name="T27" fmla="*/ 933 h 1396"/>
                <a:gd name="T28" fmla="*/ 1264 w 1395"/>
                <a:gd name="T29" fmla="*/ 760 h 1396"/>
                <a:gd name="T30" fmla="*/ 1254 w 1395"/>
                <a:gd name="T31" fmla="*/ 575 h 1396"/>
                <a:gd name="T32" fmla="*/ 1189 w 1395"/>
                <a:gd name="T33" fmla="*/ 410 h 1396"/>
                <a:gd name="T34" fmla="*/ 1080 w 1395"/>
                <a:gd name="T35" fmla="*/ 274 h 1396"/>
                <a:gd name="T36" fmla="*/ 932 w 1395"/>
                <a:gd name="T37" fmla="*/ 178 h 1396"/>
                <a:gd name="T38" fmla="*/ 760 w 1395"/>
                <a:gd name="T39" fmla="*/ 132 h 1396"/>
                <a:gd name="T40" fmla="*/ 765 w 1395"/>
                <a:gd name="T41" fmla="*/ 4 h 1396"/>
                <a:gd name="T42" fmla="*/ 955 w 1395"/>
                <a:gd name="T43" fmla="*/ 49 h 1396"/>
                <a:gd name="T44" fmla="*/ 1120 w 1395"/>
                <a:gd name="T45" fmla="*/ 142 h 1396"/>
                <a:gd name="T46" fmla="*/ 1253 w 1395"/>
                <a:gd name="T47" fmla="*/ 276 h 1396"/>
                <a:gd name="T48" fmla="*/ 1347 w 1395"/>
                <a:gd name="T49" fmla="*/ 441 h 1396"/>
                <a:gd name="T50" fmla="*/ 1392 w 1395"/>
                <a:gd name="T51" fmla="*/ 631 h 1396"/>
                <a:gd name="T52" fmla="*/ 1384 w 1395"/>
                <a:gd name="T53" fmla="*/ 830 h 1396"/>
                <a:gd name="T54" fmla="*/ 1321 w 1395"/>
                <a:gd name="T55" fmla="*/ 1013 h 1396"/>
                <a:gd name="T56" fmla="*/ 1213 w 1395"/>
                <a:gd name="T57" fmla="*/ 1168 h 1396"/>
                <a:gd name="T58" fmla="*/ 1068 w 1395"/>
                <a:gd name="T59" fmla="*/ 1289 h 1396"/>
                <a:gd name="T60" fmla="*/ 894 w 1395"/>
                <a:gd name="T61" fmla="*/ 1368 h 1396"/>
                <a:gd name="T62" fmla="*/ 698 w 1395"/>
                <a:gd name="T63" fmla="*/ 1396 h 1396"/>
                <a:gd name="T64" fmla="*/ 502 w 1395"/>
                <a:gd name="T65" fmla="*/ 1368 h 1396"/>
                <a:gd name="T66" fmla="*/ 328 w 1395"/>
                <a:gd name="T67" fmla="*/ 1289 h 1396"/>
                <a:gd name="T68" fmla="*/ 182 w 1395"/>
                <a:gd name="T69" fmla="*/ 1168 h 1396"/>
                <a:gd name="T70" fmla="*/ 75 w 1395"/>
                <a:gd name="T71" fmla="*/ 1013 h 1396"/>
                <a:gd name="T72" fmla="*/ 13 w 1395"/>
                <a:gd name="T73" fmla="*/ 830 h 1396"/>
                <a:gd name="T74" fmla="*/ 3 w 1395"/>
                <a:gd name="T75" fmla="*/ 631 h 1396"/>
                <a:gd name="T76" fmla="*/ 49 w 1395"/>
                <a:gd name="T77" fmla="*/ 441 h 1396"/>
                <a:gd name="T78" fmla="*/ 142 w 1395"/>
                <a:gd name="T79" fmla="*/ 276 h 1396"/>
                <a:gd name="T80" fmla="*/ 275 w 1395"/>
                <a:gd name="T81" fmla="*/ 142 h 1396"/>
                <a:gd name="T82" fmla="*/ 442 w 1395"/>
                <a:gd name="T83" fmla="*/ 49 h 1396"/>
                <a:gd name="T84" fmla="*/ 630 w 1395"/>
                <a:gd name="T85" fmla="*/ 4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95" h="1396">
                  <a:moveTo>
                    <a:pt x="698" y="128"/>
                  </a:moveTo>
                  <a:lnTo>
                    <a:pt x="636" y="132"/>
                  </a:lnTo>
                  <a:lnTo>
                    <a:pt x="575" y="141"/>
                  </a:lnTo>
                  <a:lnTo>
                    <a:pt x="517" y="157"/>
                  </a:lnTo>
                  <a:lnTo>
                    <a:pt x="463" y="178"/>
                  </a:lnTo>
                  <a:lnTo>
                    <a:pt x="411" y="206"/>
                  </a:lnTo>
                  <a:lnTo>
                    <a:pt x="362" y="238"/>
                  </a:lnTo>
                  <a:lnTo>
                    <a:pt x="316" y="274"/>
                  </a:lnTo>
                  <a:lnTo>
                    <a:pt x="275" y="316"/>
                  </a:lnTo>
                  <a:lnTo>
                    <a:pt x="238" y="362"/>
                  </a:lnTo>
                  <a:lnTo>
                    <a:pt x="206" y="410"/>
                  </a:lnTo>
                  <a:lnTo>
                    <a:pt x="178" y="462"/>
                  </a:lnTo>
                  <a:lnTo>
                    <a:pt x="157" y="518"/>
                  </a:lnTo>
                  <a:lnTo>
                    <a:pt x="141" y="575"/>
                  </a:lnTo>
                  <a:lnTo>
                    <a:pt x="131" y="636"/>
                  </a:lnTo>
                  <a:lnTo>
                    <a:pt x="128" y="698"/>
                  </a:lnTo>
                  <a:lnTo>
                    <a:pt x="131" y="760"/>
                  </a:lnTo>
                  <a:lnTo>
                    <a:pt x="141" y="820"/>
                  </a:lnTo>
                  <a:lnTo>
                    <a:pt x="157" y="878"/>
                  </a:lnTo>
                  <a:lnTo>
                    <a:pt x="178" y="933"/>
                  </a:lnTo>
                  <a:lnTo>
                    <a:pt x="206" y="985"/>
                  </a:lnTo>
                  <a:lnTo>
                    <a:pt x="238" y="1034"/>
                  </a:lnTo>
                  <a:lnTo>
                    <a:pt x="275" y="1080"/>
                  </a:lnTo>
                  <a:lnTo>
                    <a:pt x="316" y="1120"/>
                  </a:lnTo>
                  <a:lnTo>
                    <a:pt x="362" y="1158"/>
                  </a:lnTo>
                  <a:lnTo>
                    <a:pt x="411" y="1190"/>
                  </a:lnTo>
                  <a:lnTo>
                    <a:pt x="463" y="1216"/>
                  </a:lnTo>
                  <a:lnTo>
                    <a:pt x="517" y="1239"/>
                  </a:lnTo>
                  <a:lnTo>
                    <a:pt x="575" y="1255"/>
                  </a:lnTo>
                  <a:lnTo>
                    <a:pt x="636" y="1264"/>
                  </a:lnTo>
                  <a:lnTo>
                    <a:pt x="698" y="1268"/>
                  </a:lnTo>
                  <a:lnTo>
                    <a:pt x="760" y="1264"/>
                  </a:lnTo>
                  <a:lnTo>
                    <a:pt x="819" y="1255"/>
                  </a:lnTo>
                  <a:lnTo>
                    <a:pt x="878" y="1239"/>
                  </a:lnTo>
                  <a:lnTo>
                    <a:pt x="932" y="1216"/>
                  </a:lnTo>
                  <a:lnTo>
                    <a:pt x="985" y="1190"/>
                  </a:lnTo>
                  <a:lnTo>
                    <a:pt x="1034" y="1158"/>
                  </a:lnTo>
                  <a:lnTo>
                    <a:pt x="1080" y="1120"/>
                  </a:lnTo>
                  <a:lnTo>
                    <a:pt x="1120" y="1080"/>
                  </a:lnTo>
                  <a:lnTo>
                    <a:pt x="1157" y="1034"/>
                  </a:lnTo>
                  <a:lnTo>
                    <a:pt x="1189" y="985"/>
                  </a:lnTo>
                  <a:lnTo>
                    <a:pt x="1217" y="933"/>
                  </a:lnTo>
                  <a:lnTo>
                    <a:pt x="1238" y="878"/>
                  </a:lnTo>
                  <a:lnTo>
                    <a:pt x="1254" y="820"/>
                  </a:lnTo>
                  <a:lnTo>
                    <a:pt x="1264" y="760"/>
                  </a:lnTo>
                  <a:lnTo>
                    <a:pt x="1267" y="698"/>
                  </a:lnTo>
                  <a:lnTo>
                    <a:pt x="1264" y="636"/>
                  </a:lnTo>
                  <a:lnTo>
                    <a:pt x="1254" y="575"/>
                  </a:lnTo>
                  <a:lnTo>
                    <a:pt x="1238" y="518"/>
                  </a:lnTo>
                  <a:lnTo>
                    <a:pt x="1217" y="462"/>
                  </a:lnTo>
                  <a:lnTo>
                    <a:pt x="1189" y="410"/>
                  </a:lnTo>
                  <a:lnTo>
                    <a:pt x="1157" y="362"/>
                  </a:lnTo>
                  <a:lnTo>
                    <a:pt x="1120" y="316"/>
                  </a:lnTo>
                  <a:lnTo>
                    <a:pt x="1080" y="274"/>
                  </a:lnTo>
                  <a:lnTo>
                    <a:pt x="1034" y="238"/>
                  </a:lnTo>
                  <a:lnTo>
                    <a:pt x="985" y="206"/>
                  </a:lnTo>
                  <a:lnTo>
                    <a:pt x="932" y="178"/>
                  </a:lnTo>
                  <a:lnTo>
                    <a:pt x="878" y="157"/>
                  </a:lnTo>
                  <a:lnTo>
                    <a:pt x="819" y="141"/>
                  </a:lnTo>
                  <a:lnTo>
                    <a:pt x="760" y="132"/>
                  </a:lnTo>
                  <a:lnTo>
                    <a:pt x="698" y="128"/>
                  </a:lnTo>
                  <a:close/>
                  <a:moveTo>
                    <a:pt x="698" y="0"/>
                  </a:moveTo>
                  <a:lnTo>
                    <a:pt x="765" y="4"/>
                  </a:lnTo>
                  <a:lnTo>
                    <a:pt x="830" y="13"/>
                  </a:lnTo>
                  <a:lnTo>
                    <a:pt x="894" y="28"/>
                  </a:lnTo>
                  <a:lnTo>
                    <a:pt x="955" y="49"/>
                  </a:lnTo>
                  <a:lnTo>
                    <a:pt x="1012" y="75"/>
                  </a:lnTo>
                  <a:lnTo>
                    <a:pt x="1068" y="106"/>
                  </a:lnTo>
                  <a:lnTo>
                    <a:pt x="1120" y="142"/>
                  </a:lnTo>
                  <a:lnTo>
                    <a:pt x="1168" y="183"/>
                  </a:lnTo>
                  <a:lnTo>
                    <a:pt x="1213" y="228"/>
                  </a:lnTo>
                  <a:lnTo>
                    <a:pt x="1253" y="276"/>
                  </a:lnTo>
                  <a:lnTo>
                    <a:pt x="1290" y="328"/>
                  </a:lnTo>
                  <a:lnTo>
                    <a:pt x="1321" y="383"/>
                  </a:lnTo>
                  <a:lnTo>
                    <a:pt x="1347" y="441"/>
                  </a:lnTo>
                  <a:lnTo>
                    <a:pt x="1368" y="502"/>
                  </a:lnTo>
                  <a:lnTo>
                    <a:pt x="1384" y="566"/>
                  </a:lnTo>
                  <a:lnTo>
                    <a:pt x="1392" y="631"/>
                  </a:lnTo>
                  <a:lnTo>
                    <a:pt x="1395" y="698"/>
                  </a:lnTo>
                  <a:lnTo>
                    <a:pt x="1392" y="765"/>
                  </a:lnTo>
                  <a:lnTo>
                    <a:pt x="1384" y="830"/>
                  </a:lnTo>
                  <a:lnTo>
                    <a:pt x="1368" y="893"/>
                  </a:lnTo>
                  <a:lnTo>
                    <a:pt x="1347" y="954"/>
                  </a:lnTo>
                  <a:lnTo>
                    <a:pt x="1321" y="1013"/>
                  </a:lnTo>
                  <a:lnTo>
                    <a:pt x="1290" y="1068"/>
                  </a:lnTo>
                  <a:lnTo>
                    <a:pt x="1253" y="1119"/>
                  </a:lnTo>
                  <a:lnTo>
                    <a:pt x="1213" y="1168"/>
                  </a:lnTo>
                  <a:lnTo>
                    <a:pt x="1168" y="1213"/>
                  </a:lnTo>
                  <a:lnTo>
                    <a:pt x="1120" y="1254"/>
                  </a:lnTo>
                  <a:lnTo>
                    <a:pt x="1068" y="1289"/>
                  </a:lnTo>
                  <a:lnTo>
                    <a:pt x="1012" y="1321"/>
                  </a:lnTo>
                  <a:lnTo>
                    <a:pt x="955" y="1346"/>
                  </a:lnTo>
                  <a:lnTo>
                    <a:pt x="894" y="1368"/>
                  </a:lnTo>
                  <a:lnTo>
                    <a:pt x="830" y="1383"/>
                  </a:lnTo>
                  <a:lnTo>
                    <a:pt x="765" y="1392"/>
                  </a:lnTo>
                  <a:lnTo>
                    <a:pt x="698" y="1396"/>
                  </a:lnTo>
                  <a:lnTo>
                    <a:pt x="630" y="1392"/>
                  </a:lnTo>
                  <a:lnTo>
                    <a:pt x="565" y="1383"/>
                  </a:lnTo>
                  <a:lnTo>
                    <a:pt x="502" y="1368"/>
                  </a:lnTo>
                  <a:lnTo>
                    <a:pt x="442" y="1346"/>
                  </a:lnTo>
                  <a:lnTo>
                    <a:pt x="383" y="1321"/>
                  </a:lnTo>
                  <a:lnTo>
                    <a:pt x="328" y="1289"/>
                  </a:lnTo>
                  <a:lnTo>
                    <a:pt x="275" y="1254"/>
                  </a:lnTo>
                  <a:lnTo>
                    <a:pt x="227" y="1213"/>
                  </a:lnTo>
                  <a:lnTo>
                    <a:pt x="182" y="1168"/>
                  </a:lnTo>
                  <a:lnTo>
                    <a:pt x="142" y="1119"/>
                  </a:lnTo>
                  <a:lnTo>
                    <a:pt x="107" y="1068"/>
                  </a:lnTo>
                  <a:lnTo>
                    <a:pt x="75" y="1013"/>
                  </a:lnTo>
                  <a:lnTo>
                    <a:pt x="49" y="954"/>
                  </a:lnTo>
                  <a:lnTo>
                    <a:pt x="28" y="893"/>
                  </a:lnTo>
                  <a:lnTo>
                    <a:pt x="13" y="830"/>
                  </a:lnTo>
                  <a:lnTo>
                    <a:pt x="3" y="765"/>
                  </a:lnTo>
                  <a:lnTo>
                    <a:pt x="0" y="698"/>
                  </a:lnTo>
                  <a:lnTo>
                    <a:pt x="3" y="631"/>
                  </a:lnTo>
                  <a:lnTo>
                    <a:pt x="13" y="566"/>
                  </a:lnTo>
                  <a:lnTo>
                    <a:pt x="28" y="502"/>
                  </a:lnTo>
                  <a:lnTo>
                    <a:pt x="49" y="441"/>
                  </a:lnTo>
                  <a:lnTo>
                    <a:pt x="75" y="383"/>
                  </a:lnTo>
                  <a:lnTo>
                    <a:pt x="107" y="328"/>
                  </a:lnTo>
                  <a:lnTo>
                    <a:pt x="142" y="276"/>
                  </a:lnTo>
                  <a:lnTo>
                    <a:pt x="182" y="228"/>
                  </a:lnTo>
                  <a:lnTo>
                    <a:pt x="227" y="183"/>
                  </a:lnTo>
                  <a:lnTo>
                    <a:pt x="275" y="142"/>
                  </a:lnTo>
                  <a:lnTo>
                    <a:pt x="328" y="106"/>
                  </a:lnTo>
                  <a:lnTo>
                    <a:pt x="383" y="75"/>
                  </a:lnTo>
                  <a:lnTo>
                    <a:pt x="442" y="49"/>
                  </a:lnTo>
                  <a:lnTo>
                    <a:pt x="502" y="28"/>
                  </a:lnTo>
                  <a:lnTo>
                    <a:pt x="565" y="13"/>
                  </a:lnTo>
                  <a:lnTo>
                    <a:pt x="630" y="4"/>
                  </a:lnTo>
                  <a:lnTo>
                    <a:pt x="6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13" name="Freeform 30"/>
            <p:cNvSpPr>
              <a:spLocks/>
            </p:cNvSpPr>
            <p:nvPr/>
          </p:nvSpPr>
          <p:spPr bwMode="auto">
            <a:xfrm>
              <a:off x="8035" y="-717"/>
              <a:ext cx="47" cy="47"/>
            </a:xfrm>
            <a:custGeom>
              <a:avLst/>
              <a:gdLst>
                <a:gd name="T0" fmla="*/ 405 w 469"/>
                <a:gd name="T1" fmla="*/ 0 h 468"/>
                <a:gd name="T2" fmla="*/ 425 w 469"/>
                <a:gd name="T3" fmla="*/ 3 h 468"/>
                <a:gd name="T4" fmla="*/ 443 w 469"/>
                <a:gd name="T5" fmla="*/ 11 h 468"/>
                <a:gd name="T6" fmla="*/ 456 w 469"/>
                <a:gd name="T7" fmla="*/ 25 h 468"/>
                <a:gd name="T8" fmla="*/ 465 w 469"/>
                <a:gd name="T9" fmla="*/ 42 h 468"/>
                <a:gd name="T10" fmla="*/ 469 w 469"/>
                <a:gd name="T11" fmla="*/ 63 h 468"/>
                <a:gd name="T12" fmla="*/ 467 w 469"/>
                <a:gd name="T13" fmla="*/ 80 h 468"/>
                <a:gd name="T14" fmla="*/ 460 w 469"/>
                <a:gd name="T15" fmla="*/ 96 h 468"/>
                <a:gd name="T16" fmla="*/ 449 w 469"/>
                <a:gd name="T17" fmla="*/ 108 h 468"/>
                <a:gd name="T18" fmla="*/ 437 w 469"/>
                <a:gd name="T19" fmla="*/ 118 h 468"/>
                <a:gd name="T20" fmla="*/ 422 w 469"/>
                <a:gd name="T21" fmla="*/ 124 h 468"/>
                <a:gd name="T22" fmla="*/ 405 w 469"/>
                <a:gd name="T23" fmla="*/ 127 h 468"/>
                <a:gd name="T24" fmla="*/ 364 w 469"/>
                <a:gd name="T25" fmla="*/ 130 h 468"/>
                <a:gd name="T26" fmla="*/ 325 w 469"/>
                <a:gd name="T27" fmla="*/ 138 h 468"/>
                <a:gd name="T28" fmla="*/ 288 w 469"/>
                <a:gd name="T29" fmla="*/ 153 h 468"/>
                <a:gd name="T30" fmla="*/ 254 w 469"/>
                <a:gd name="T31" fmla="*/ 171 h 468"/>
                <a:gd name="T32" fmla="*/ 223 w 469"/>
                <a:gd name="T33" fmla="*/ 195 h 468"/>
                <a:gd name="T34" fmla="*/ 196 w 469"/>
                <a:gd name="T35" fmla="*/ 223 h 468"/>
                <a:gd name="T36" fmla="*/ 172 w 469"/>
                <a:gd name="T37" fmla="*/ 254 h 468"/>
                <a:gd name="T38" fmla="*/ 154 w 469"/>
                <a:gd name="T39" fmla="*/ 288 h 468"/>
                <a:gd name="T40" fmla="*/ 140 w 469"/>
                <a:gd name="T41" fmla="*/ 324 h 468"/>
                <a:gd name="T42" fmla="*/ 131 w 469"/>
                <a:gd name="T43" fmla="*/ 363 h 468"/>
                <a:gd name="T44" fmla="*/ 128 w 469"/>
                <a:gd name="T45" fmla="*/ 404 h 468"/>
                <a:gd name="T46" fmla="*/ 125 w 469"/>
                <a:gd name="T47" fmla="*/ 421 h 468"/>
                <a:gd name="T48" fmla="*/ 119 w 469"/>
                <a:gd name="T49" fmla="*/ 436 h 468"/>
                <a:gd name="T50" fmla="*/ 109 w 469"/>
                <a:gd name="T51" fmla="*/ 449 h 468"/>
                <a:gd name="T52" fmla="*/ 96 w 469"/>
                <a:gd name="T53" fmla="*/ 459 h 468"/>
                <a:gd name="T54" fmla="*/ 81 w 469"/>
                <a:gd name="T55" fmla="*/ 466 h 468"/>
                <a:gd name="T56" fmla="*/ 64 w 469"/>
                <a:gd name="T57" fmla="*/ 468 h 468"/>
                <a:gd name="T58" fmla="*/ 44 w 469"/>
                <a:gd name="T59" fmla="*/ 465 h 468"/>
                <a:gd name="T60" fmla="*/ 26 w 469"/>
                <a:gd name="T61" fmla="*/ 455 h 468"/>
                <a:gd name="T62" fmla="*/ 12 w 469"/>
                <a:gd name="T63" fmla="*/ 441 h 468"/>
                <a:gd name="T64" fmla="*/ 4 w 469"/>
                <a:gd name="T65" fmla="*/ 424 h 468"/>
                <a:gd name="T66" fmla="*/ 0 w 469"/>
                <a:gd name="T67" fmla="*/ 404 h 468"/>
                <a:gd name="T68" fmla="*/ 4 w 469"/>
                <a:gd name="T69" fmla="*/ 353 h 468"/>
                <a:gd name="T70" fmla="*/ 12 w 469"/>
                <a:gd name="T71" fmla="*/ 305 h 468"/>
                <a:gd name="T72" fmla="*/ 27 w 469"/>
                <a:gd name="T73" fmla="*/ 258 h 468"/>
                <a:gd name="T74" fmla="*/ 47 w 469"/>
                <a:gd name="T75" fmla="*/ 214 h 468"/>
                <a:gd name="T76" fmla="*/ 73 w 469"/>
                <a:gd name="T77" fmla="*/ 172 h 468"/>
                <a:gd name="T78" fmla="*/ 103 w 469"/>
                <a:gd name="T79" fmla="*/ 135 h 468"/>
                <a:gd name="T80" fmla="*/ 136 w 469"/>
                <a:gd name="T81" fmla="*/ 101 h 468"/>
                <a:gd name="T82" fmla="*/ 173 w 469"/>
                <a:gd name="T83" fmla="*/ 72 h 468"/>
                <a:gd name="T84" fmla="*/ 215 w 469"/>
                <a:gd name="T85" fmla="*/ 47 h 468"/>
                <a:gd name="T86" fmla="*/ 259 w 469"/>
                <a:gd name="T87" fmla="*/ 26 h 468"/>
                <a:gd name="T88" fmla="*/ 305 w 469"/>
                <a:gd name="T89" fmla="*/ 11 h 468"/>
                <a:gd name="T90" fmla="*/ 355 w 469"/>
                <a:gd name="T91" fmla="*/ 3 h 468"/>
                <a:gd name="T92" fmla="*/ 405 w 469"/>
                <a:gd name="T9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9" h="468">
                  <a:moveTo>
                    <a:pt x="405" y="0"/>
                  </a:moveTo>
                  <a:lnTo>
                    <a:pt x="425" y="3"/>
                  </a:lnTo>
                  <a:lnTo>
                    <a:pt x="443" y="11"/>
                  </a:lnTo>
                  <a:lnTo>
                    <a:pt x="456" y="25"/>
                  </a:lnTo>
                  <a:lnTo>
                    <a:pt x="465" y="42"/>
                  </a:lnTo>
                  <a:lnTo>
                    <a:pt x="469" y="63"/>
                  </a:lnTo>
                  <a:lnTo>
                    <a:pt x="467" y="80"/>
                  </a:lnTo>
                  <a:lnTo>
                    <a:pt x="460" y="96"/>
                  </a:lnTo>
                  <a:lnTo>
                    <a:pt x="449" y="108"/>
                  </a:lnTo>
                  <a:lnTo>
                    <a:pt x="437" y="118"/>
                  </a:lnTo>
                  <a:lnTo>
                    <a:pt x="422" y="124"/>
                  </a:lnTo>
                  <a:lnTo>
                    <a:pt x="405" y="127"/>
                  </a:lnTo>
                  <a:lnTo>
                    <a:pt x="364" y="130"/>
                  </a:lnTo>
                  <a:lnTo>
                    <a:pt x="325" y="138"/>
                  </a:lnTo>
                  <a:lnTo>
                    <a:pt x="288" y="153"/>
                  </a:lnTo>
                  <a:lnTo>
                    <a:pt x="254" y="171"/>
                  </a:lnTo>
                  <a:lnTo>
                    <a:pt x="223" y="195"/>
                  </a:lnTo>
                  <a:lnTo>
                    <a:pt x="196" y="223"/>
                  </a:lnTo>
                  <a:lnTo>
                    <a:pt x="172" y="254"/>
                  </a:lnTo>
                  <a:lnTo>
                    <a:pt x="154" y="288"/>
                  </a:lnTo>
                  <a:lnTo>
                    <a:pt x="140" y="324"/>
                  </a:lnTo>
                  <a:lnTo>
                    <a:pt x="131" y="363"/>
                  </a:lnTo>
                  <a:lnTo>
                    <a:pt x="128" y="404"/>
                  </a:lnTo>
                  <a:lnTo>
                    <a:pt x="125" y="421"/>
                  </a:lnTo>
                  <a:lnTo>
                    <a:pt x="119" y="436"/>
                  </a:lnTo>
                  <a:lnTo>
                    <a:pt x="109" y="449"/>
                  </a:lnTo>
                  <a:lnTo>
                    <a:pt x="96" y="459"/>
                  </a:lnTo>
                  <a:lnTo>
                    <a:pt x="81" y="466"/>
                  </a:lnTo>
                  <a:lnTo>
                    <a:pt x="64" y="468"/>
                  </a:lnTo>
                  <a:lnTo>
                    <a:pt x="44" y="465"/>
                  </a:lnTo>
                  <a:lnTo>
                    <a:pt x="26" y="455"/>
                  </a:lnTo>
                  <a:lnTo>
                    <a:pt x="12" y="441"/>
                  </a:lnTo>
                  <a:lnTo>
                    <a:pt x="4" y="424"/>
                  </a:lnTo>
                  <a:lnTo>
                    <a:pt x="0" y="404"/>
                  </a:lnTo>
                  <a:lnTo>
                    <a:pt x="4" y="353"/>
                  </a:lnTo>
                  <a:lnTo>
                    <a:pt x="12" y="305"/>
                  </a:lnTo>
                  <a:lnTo>
                    <a:pt x="27" y="258"/>
                  </a:lnTo>
                  <a:lnTo>
                    <a:pt x="47" y="214"/>
                  </a:lnTo>
                  <a:lnTo>
                    <a:pt x="73" y="172"/>
                  </a:lnTo>
                  <a:lnTo>
                    <a:pt x="103" y="135"/>
                  </a:lnTo>
                  <a:lnTo>
                    <a:pt x="136" y="101"/>
                  </a:lnTo>
                  <a:lnTo>
                    <a:pt x="173" y="72"/>
                  </a:lnTo>
                  <a:lnTo>
                    <a:pt x="215" y="47"/>
                  </a:lnTo>
                  <a:lnTo>
                    <a:pt x="259" y="26"/>
                  </a:lnTo>
                  <a:lnTo>
                    <a:pt x="305" y="11"/>
                  </a:lnTo>
                  <a:lnTo>
                    <a:pt x="355" y="3"/>
                  </a:lnTo>
                  <a:lnTo>
                    <a:pt x="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14" name="Freeform 31"/>
            <p:cNvSpPr>
              <a:spLocks/>
            </p:cNvSpPr>
            <p:nvPr/>
          </p:nvSpPr>
          <p:spPr bwMode="auto">
            <a:xfrm>
              <a:off x="8151" y="-756"/>
              <a:ext cx="39" cy="18"/>
            </a:xfrm>
            <a:custGeom>
              <a:avLst/>
              <a:gdLst>
                <a:gd name="T0" fmla="*/ 63 w 393"/>
                <a:gd name="T1" fmla="*/ 0 h 179"/>
                <a:gd name="T2" fmla="*/ 329 w 393"/>
                <a:gd name="T3" fmla="*/ 0 h 179"/>
                <a:gd name="T4" fmla="*/ 350 w 393"/>
                <a:gd name="T5" fmla="*/ 4 h 179"/>
                <a:gd name="T6" fmla="*/ 368 w 393"/>
                <a:gd name="T7" fmla="*/ 13 h 179"/>
                <a:gd name="T8" fmla="*/ 382 w 393"/>
                <a:gd name="T9" fmla="*/ 27 h 179"/>
                <a:gd name="T10" fmla="*/ 390 w 393"/>
                <a:gd name="T11" fmla="*/ 45 h 179"/>
                <a:gd name="T12" fmla="*/ 393 w 393"/>
                <a:gd name="T13" fmla="*/ 64 h 179"/>
                <a:gd name="T14" fmla="*/ 393 w 393"/>
                <a:gd name="T15" fmla="*/ 115 h 179"/>
                <a:gd name="T16" fmla="*/ 391 w 393"/>
                <a:gd name="T17" fmla="*/ 132 h 179"/>
                <a:gd name="T18" fmla="*/ 385 w 393"/>
                <a:gd name="T19" fmla="*/ 147 h 179"/>
                <a:gd name="T20" fmla="*/ 375 w 393"/>
                <a:gd name="T21" fmla="*/ 160 h 179"/>
                <a:gd name="T22" fmla="*/ 361 w 393"/>
                <a:gd name="T23" fmla="*/ 171 h 179"/>
                <a:gd name="T24" fmla="*/ 346 w 393"/>
                <a:gd name="T25" fmla="*/ 177 h 179"/>
                <a:gd name="T26" fmla="*/ 329 w 393"/>
                <a:gd name="T27" fmla="*/ 179 h 179"/>
                <a:gd name="T28" fmla="*/ 63 w 393"/>
                <a:gd name="T29" fmla="*/ 179 h 179"/>
                <a:gd name="T30" fmla="*/ 46 w 393"/>
                <a:gd name="T31" fmla="*/ 177 h 179"/>
                <a:gd name="T32" fmla="*/ 31 w 393"/>
                <a:gd name="T33" fmla="*/ 171 h 179"/>
                <a:gd name="T34" fmla="*/ 18 w 393"/>
                <a:gd name="T35" fmla="*/ 160 h 179"/>
                <a:gd name="T36" fmla="*/ 8 w 393"/>
                <a:gd name="T37" fmla="*/ 147 h 179"/>
                <a:gd name="T38" fmla="*/ 2 w 393"/>
                <a:gd name="T39" fmla="*/ 132 h 179"/>
                <a:gd name="T40" fmla="*/ 0 w 393"/>
                <a:gd name="T41" fmla="*/ 115 h 179"/>
                <a:gd name="T42" fmla="*/ 0 w 393"/>
                <a:gd name="T43" fmla="*/ 64 h 179"/>
                <a:gd name="T44" fmla="*/ 2 w 393"/>
                <a:gd name="T45" fmla="*/ 48 h 179"/>
                <a:gd name="T46" fmla="*/ 8 w 393"/>
                <a:gd name="T47" fmla="*/ 32 h 179"/>
                <a:gd name="T48" fmla="*/ 18 w 393"/>
                <a:gd name="T49" fmla="*/ 19 h 179"/>
                <a:gd name="T50" fmla="*/ 31 w 393"/>
                <a:gd name="T51" fmla="*/ 10 h 179"/>
                <a:gd name="T52" fmla="*/ 46 w 393"/>
                <a:gd name="T53" fmla="*/ 3 h 179"/>
                <a:gd name="T54" fmla="*/ 63 w 393"/>
                <a:gd name="T5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93" h="179">
                  <a:moveTo>
                    <a:pt x="63" y="0"/>
                  </a:moveTo>
                  <a:lnTo>
                    <a:pt x="329" y="0"/>
                  </a:lnTo>
                  <a:lnTo>
                    <a:pt x="350" y="4"/>
                  </a:lnTo>
                  <a:lnTo>
                    <a:pt x="368" y="13"/>
                  </a:lnTo>
                  <a:lnTo>
                    <a:pt x="382" y="27"/>
                  </a:lnTo>
                  <a:lnTo>
                    <a:pt x="390" y="45"/>
                  </a:lnTo>
                  <a:lnTo>
                    <a:pt x="393" y="64"/>
                  </a:lnTo>
                  <a:lnTo>
                    <a:pt x="393" y="115"/>
                  </a:lnTo>
                  <a:lnTo>
                    <a:pt x="391" y="132"/>
                  </a:lnTo>
                  <a:lnTo>
                    <a:pt x="385" y="147"/>
                  </a:lnTo>
                  <a:lnTo>
                    <a:pt x="375" y="160"/>
                  </a:lnTo>
                  <a:lnTo>
                    <a:pt x="361" y="171"/>
                  </a:lnTo>
                  <a:lnTo>
                    <a:pt x="346" y="177"/>
                  </a:lnTo>
                  <a:lnTo>
                    <a:pt x="329" y="179"/>
                  </a:lnTo>
                  <a:lnTo>
                    <a:pt x="63" y="179"/>
                  </a:lnTo>
                  <a:lnTo>
                    <a:pt x="46" y="177"/>
                  </a:lnTo>
                  <a:lnTo>
                    <a:pt x="31" y="171"/>
                  </a:lnTo>
                  <a:lnTo>
                    <a:pt x="18" y="160"/>
                  </a:lnTo>
                  <a:lnTo>
                    <a:pt x="8" y="147"/>
                  </a:lnTo>
                  <a:lnTo>
                    <a:pt x="2" y="132"/>
                  </a:lnTo>
                  <a:lnTo>
                    <a:pt x="0" y="115"/>
                  </a:lnTo>
                  <a:lnTo>
                    <a:pt x="0" y="64"/>
                  </a:lnTo>
                  <a:lnTo>
                    <a:pt x="2" y="48"/>
                  </a:lnTo>
                  <a:lnTo>
                    <a:pt x="8" y="32"/>
                  </a:lnTo>
                  <a:lnTo>
                    <a:pt x="18" y="19"/>
                  </a:lnTo>
                  <a:lnTo>
                    <a:pt x="31" y="10"/>
                  </a:lnTo>
                  <a:lnTo>
                    <a:pt x="46" y="3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15" name="Freeform 32"/>
            <p:cNvSpPr>
              <a:spLocks/>
            </p:cNvSpPr>
            <p:nvPr/>
          </p:nvSpPr>
          <p:spPr bwMode="auto">
            <a:xfrm>
              <a:off x="7896" y="-753"/>
              <a:ext cx="41" cy="154"/>
            </a:xfrm>
            <a:custGeom>
              <a:avLst/>
              <a:gdLst>
                <a:gd name="T0" fmla="*/ 64 w 409"/>
                <a:gd name="T1" fmla="*/ 0 h 1541"/>
                <a:gd name="T2" fmla="*/ 345 w 409"/>
                <a:gd name="T3" fmla="*/ 0 h 1541"/>
                <a:gd name="T4" fmla="*/ 362 w 409"/>
                <a:gd name="T5" fmla="*/ 2 h 1541"/>
                <a:gd name="T6" fmla="*/ 378 w 409"/>
                <a:gd name="T7" fmla="*/ 8 h 1541"/>
                <a:gd name="T8" fmla="*/ 391 w 409"/>
                <a:gd name="T9" fmla="*/ 19 h 1541"/>
                <a:gd name="T10" fmla="*/ 401 w 409"/>
                <a:gd name="T11" fmla="*/ 32 h 1541"/>
                <a:gd name="T12" fmla="*/ 407 w 409"/>
                <a:gd name="T13" fmla="*/ 47 h 1541"/>
                <a:gd name="T14" fmla="*/ 409 w 409"/>
                <a:gd name="T15" fmla="*/ 64 h 1541"/>
                <a:gd name="T16" fmla="*/ 409 w 409"/>
                <a:gd name="T17" fmla="*/ 1477 h 1541"/>
                <a:gd name="T18" fmla="*/ 407 w 409"/>
                <a:gd name="T19" fmla="*/ 1494 h 1541"/>
                <a:gd name="T20" fmla="*/ 401 w 409"/>
                <a:gd name="T21" fmla="*/ 1509 h 1541"/>
                <a:gd name="T22" fmla="*/ 391 w 409"/>
                <a:gd name="T23" fmla="*/ 1523 h 1541"/>
                <a:gd name="T24" fmla="*/ 378 w 409"/>
                <a:gd name="T25" fmla="*/ 1532 h 1541"/>
                <a:gd name="T26" fmla="*/ 362 w 409"/>
                <a:gd name="T27" fmla="*/ 1539 h 1541"/>
                <a:gd name="T28" fmla="*/ 345 w 409"/>
                <a:gd name="T29" fmla="*/ 1541 h 1541"/>
                <a:gd name="T30" fmla="*/ 64 w 409"/>
                <a:gd name="T31" fmla="*/ 1541 h 1541"/>
                <a:gd name="T32" fmla="*/ 47 w 409"/>
                <a:gd name="T33" fmla="*/ 1539 h 1541"/>
                <a:gd name="T34" fmla="*/ 32 w 409"/>
                <a:gd name="T35" fmla="*/ 1532 h 1541"/>
                <a:gd name="T36" fmla="*/ 19 w 409"/>
                <a:gd name="T37" fmla="*/ 1523 h 1541"/>
                <a:gd name="T38" fmla="*/ 8 w 409"/>
                <a:gd name="T39" fmla="*/ 1509 h 1541"/>
                <a:gd name="T40" fmla="*/ 2 w 409"/>
                <a:gd name="T41" fmla="*/ 1494 h 1541"/>
                <a:gd name="T42" fmla="*/ 0 w 409"/>
                <a:gd name="T43" fmla="*/ 1477 h 1541"/>
                <a:gd name="T44" fmla="*/ 2 w 409"/>
                <a:gd name="T45" fmla="*/ 1460 h 1541"/>
                <a:gd name="T46" fmla="*/ 8 w 409"/>
                <a:gd name="T47" fmla="*/ 1445 h 1541"/>
                <a:gd name="T48" fmla="*/ 19 w 409"/>
                <a:gd name="T49" fmla="*/ 1432 h 1541"/>
                <a:gd name="T50" fmla="*/ 32 w 409"/>
                <a:gd name="T51" fmla="*/ 1421 h 1541"/>
                <a:gd name="T52" fmla="*/ 47 w 409"/>
                <a:gd name="T53" fmla="*/ 1415 h 1541"/>
                <a:gd name="T54" fmla="*/ 64 w 409"/>
                <a:gd name="T55" fmla="*/ 1413 h 1541"/>
                <a:gd name="T56" fmla="*/ 281 w 409"/>
                <a:gd name="T57" fmla="*/ 1413 h 1541"/>
                <a:gd name="T58" fmla="*/ 281 w 409"/>
                <a:gd name="T59" fmla="*/ 128 h 1541"/>
                <a:gd name="T60" fmla="*/ 64 w 409"/>
                <a:gd name="T61" fmla="*/ 128 h 1541"/>
                <a:gd name="T62" fmla="*/ 43 w 409"/>
                <a:gd name="T63" fmla="*/ 124 h 1541"/>
                <a:gd name="T64" fmla="*/ 26 w 409"/>
                <a:gd name="T65" fmla="*/ 116 h 1541"/>
                <a:gd name="T66" fmla="*/ 12 w 409"/>
                <a:gd name="T67" fmla="*/ 102 h 1541"/>
                <a:gd name="T68" fmla="*/ 3 w 409"/>
                <a:gd name="T69" fmla="*/ 84 h 1541"/>
                <a:gd name="T70" fmla="*/ 0 w 409"/>
                <a:gd name="T71" fmla="*/ 64 h 1541"/>
                <a:gd name="T72" fmla="*/ 2 w 409"/>
                <a:gd name="T73" fmla="*/ 47 h 1541"/>
                <a:gd name="T74" fmla="*/ 8 w 409"/>
                <a:gd name="T75" fmla="*/ 32 h 1541"/>
                <a:gd name="T76" fmla="*/ 19 w 409"/>
                <a:gd name="T77" fmla="*/ 19 h 1541"/>
                <a:gd name="T78" fmla="*/ 32 w 409"/>
                <a:gd name="T79" fmla="*/ 8 h 1541"/>
                <a:gd name="T80" fmla="*/ 47 w 409"/>
                <a:gd name="T81" fmla="*/ 2 h 1541"/>
                <a:gd name="T82" fmla="*/ 64 w 409"/>
                <a:gd name="T83" fmla="*/ 0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09" h="1541">
                  <a:moveTo>
                    <a:pt x="64" y="0"/>
                  </a:moveTo>
                  <a:lnTo>
                    <a:pt x="345" y="0"/>
                  </a:lnTo>
                  <a:lnTo>
                    <a:pt x="362" y="2"/>
                  </a:lnTo>
                  <a:lnTo>
                    <a:pt x="378" y="8"/>
                  </a:lnTo>
                  <a:lnTo>
                    <a:pt x="391" y="19"/>
                  </a:lnTo>
                  <a:lnTo>
                    <a:pt x="401" y="32"/>
                  </a:lnTo>
                  <a:lnTo>
                    <a:pt x="407" y="47"/>
                  </a:lnTo>
                  <a:lnTo>
                    <a:pt x="409" y="64"/>
                  </a:lnTo>
                  <a:lnTo>
                    <a:pt x="409" y="1477"/>
                  </a:lnTo>
                  <a:lnTo>
                    <a:pt x="407" y="1494"/>
                  </a:lnTo>
                  <a:lnTo>
                    <a:pt x="401" y="1509"/>
                  </a:lnTo>
                  <a:lnTo>
                    <a:pt x="391" y="1523"/>
                  </a:lnTo>
                  <a:lnTo>
                    <a:pt x="378" y="1532"/>
                  </a:lnTo>
                  <a:lnTo>
                    <a:pt x="362" y="1539"/>
                  </a:lnTo>
                  <a:lnTo>
                    <a:pt x="345" y="1541"/>
                  </a:lnTo>
                  <a:lnTo>
                    <a:pt x="64" y="1541"/>
                  </a:lnTo>
                  <a:lnTo>
                    <a:pt x="47" y="1539"/>
                  </a:lnTo>
                  <a:lnTo>
                    <a:pt x="32" y="1532"/>
                  </a:lnTo>
                  <a:lnTo>
                    <a:pt x="19" y="1523"/>
                  </a:lnTo>
                  <a:lnTo>
                    <a:pt x="8" y="1509"/>
                  </a:lnTo>
                  <a:lnTo>
                    <a:pt x="2" y="1494"/>
                  </a:lnTo>
                  <a:lnTo>
                    <a:pt x="0" y="1477"/>
                  </a:lnTo>
                  <a:lnTo>
                    <a:pt x="2" y="1460"/>
                  </a:lnTo>
                  <a:lnTo>
                    <a:pt x="8" y="1445"/>
                  </a:lnTo>
                  <a:lnTo>
                    <a:pt x="19" y="1432"/>
                  </a:lnTo>
                  <a:lnTo>
                    <a:pt x="32" y="1421"/>
                  </a:lnTo>
                  <a:lnTo>
                    <a:pt x="47" y="1415"/>
                  </a:lnTo>
                  <a:lnTo>
                    <a:pt x="64" y="1413"/>
                  </a:lnTo>
                  <a:lnTo>
                    <a:pt x="281" y="1413"/>
                  </a:lnTo>
                  <a:lnTo>
                    <a:pt x="281" y="128"/>
                  </a:lnTo>
                  <a:lnTo>
                    <a:pt x="64" y="128"/>
                  </a:lnTo>
                  <a:lnTo>
                    <a:pt x="43" y="124"/>
                  </a:lnTo>
                  <a:lnTo>
                    <a:pt x="26" y="116"/>
                  </a:lnTo>
                  <a:lnTo>
                    <a:pt x="12" y="102"/>
                  </a:lnTo>
                  <a:lnTo>
                    <a:pt x="3" y="84"/>
                  </a:lnTo>
                  <a:lnTo>
                    <a:pt x="0" y="64"/>
                  </a:lnTo>
                  <a:lnTo>
                    <a:pt x="2" y="47"/>
                  </a:lnTo>
                  <a:lnTo>
                    <a:pt x="8" y="32"/>
                  </a:lnTo>
                  <a:lnTo>
                    <a:pt x="19" y="19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16" name="Freeform 33"/>
            <p:cNvSpPr>
              <a:spLocks/>
            </p:cNvSpPr>
            <p:nvPr/>
          </p:nvSpPr>
          <p:spPr bwMode="auto">
            <a:xfrm>
              <a:off x="7896" y="-822"/>
              <a:ext cx="63" cy="33"/>
            </a:xfrm>
            <a:custGeom>
              <a:avLst/>
              <a:gdLst>
                <a:gd name="T0" fmla="*/ 64 w 626"/>
                <a:gd name="T1" fmla="*/ 0 h 335"/>
                <a:gd name="T2" fmla="*/ 562 w 626"/>
                <a:gd name="T3" fmla="*/ 0 h 335"/>
                <a:gd name="T4" fmla="*/ 582 w 626"/>
                <a:gd name="T5" fmla="*/ 3 h 335"/>
                <a:gd name="T6" fmla="*/ 599 w 626"/>
                <a:gd name="T7" fmla="*/ 12 h 335"/>
                <a:gd name="T8" fmla="*/ 613 w 626"/>
                <a:gd name="T9" fmla="*/ 26 h 335"/>
                <a:gd name="T10" fmla="*/ 623 w 626"/>
                <a:gd name="T11" fmla="*/ 43 h 335"/>
                <a:gd name="T12" fmla="*/ 626 w 626"/>
                <a:gd name="T13" fmla="*/ 64 h 335"/>
                <a:gd name="T14" fmla="*/ 626 w 626"/>
                <a:gd name="T15" fmla="*/ 271 h 335"/>
                <a:gd name="T16" fmla="*/ 623 w 626"/>
                <a:gd name="T17" fmla="*/ 291 h 335"/>
                <a:gd name="T18" fmla="*/ 613 w 626"/>
                <a:gd name="T19" fmla="*/ 308 h 335"/>
                <a:gd name="T20" fmla="*/ 599 w 626"/>
                <a:gd name="T21" fmla="*/ 322 h 335"/>
                <a:gd name="T22" fmla="*/ 582 w 626"/>
                <a:gd name="T23" fmla="*/ 331 h 335"/>
                <a:gd name="T24" fmla="*/ 562 w 626"/>
                <a:gd name="T25" fmla="*/ 335 h 335"/>
                <a:gd name="T26" fmla="*/ 542 w 626"/>
                <a:gd name="T27" fmla="*/ 331 h 335"/>
                <a:gd name="T28" fmla="*/ 523 w 626"/>
                <a:gd name="T29" fmla="*/ 322 h 335"/>
                <a:gd name="T30" fmla="*/ 510 w 626"/>
                <a:gd name="T31" fmla="*/ 308 h 335"/>
                <a:gd name="T32" fmla="*/ 501 w 626"/>
                <a:gd name="T33" fmla="*/ 291 h 335"/>
                <a:gd name="T34" fmla="*/ 498 w 626"/>
                <a:gd name="T35" fmla="*/ 271 h 335"/>
                <a:gd name="T36" fmla="*/ 498 w 626"/>
                <a:gd name="T37" fmla="*/ 128 h 335"/>
                <a:gd name="T38" fmla="*/ 128 w 626"/>
                <a:gd name="T39" fmla="*/ 128 h 335"/>
                <a:gd name="T40" fmla="*/ 128 w 626"/>
                <a:gd name="T41" fmla="*/ 271 h 335"/>
                <a:gd name="T42" fmla="*/ 124 w 626"/>
                <a:gd name="T43" fmla="*/ 291 h 335"/>
                <a:gd name="T44" fmla="*/ 116 w 626"/>
                <a:gd name="T45" fmla="*/ 308 h 335"/>
                <a:gd name="T46" fmla="*/ 102 w 626"/>
                <a:gd name="T47" fmla="*/ 322 h 335"/>
                <a:gd name="T48" fmla="*/ 84 w 626"/>
                <a:gd name="T49" fmla="*/ 331 h 335"/>
                <a:gd name="T50" fmla="*/ 64 w 626"/>
                <a:gd name="T51" fmla="*/ 335 h 335"/>
                <a:gd name="T52" fmla="*/ 43 w 626"/>
                <a:gd name="T53" fmla="*/ 331 h 335"/>
                <a:gd name="T54" fmla="*/ 26 w 626"/>
                <a:gd name="T55" fmla="*/ 322 h 335"/>
                <a:gd name="T56" fmla="*/ 12 w 626"/>
                <a:gd name="T57" fmla="*/ 308 h 335"/>
                <a:gd name="T58" fmla="*/ 3 w 626"/>
                <a:gd name="T59" fmla="*/ 291 h 335"/>
                <a:gd name="T60" fmla="*/ 0 w 626"/>
                <a:gd name="T61" fmla="*/ 271 h 335"/>
                <a:gd name="T62" fmla="*/ 0 w 626"/>
                <a:gd name="T63" fmla="*/ 64 h 335"/>
                <a:gd name="T64" fmla="*/ 3 w 626"/>
                <a:gd name="T65" fmla="*/ 43 h 335"/>
                <a:gd name="T66" fmla="*/ 12 w 626"/>
                <a:gd name="T67" fmla="*/ 26 h 335"/>
                <a:gd name="T68" fmla="*/ 26 w 626"/>
                <a:gd name="T69" fmla="*/ 12 h 335"/>
                <a:gd name="T70" fmla="*/ 43 w 626"/>
                <a:gd name="T71" fmla="*/ 3 h 335"/>
                <a:gd name="T72" fmla="*/ 64 w 626"/>
                <a:gd name="T73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6" h="335">
                  <a:moveTo>
                    <a:pt x="64" y="0"/>
                  </a:moveTo>
                  <a:lnTo>
                    <a:pt x="562" y="0"/>
                  </a:lnTo>
                  <a:lnTo>
                    <a:pt x="582" y="3"/>
                  </a:lnTo>
                  <a:lnTo>
                    <a:pt x="599" y="12"/>
                  </a:lnTo>
                  <a:lnTo>
                    <a:pt x="613" y="26"/>
                  </a:lnTo>
                  <a:lnTo>
                    <a:pt x="623" y="43"/>
                  </a:lnTo>
                  <a:lnTo>
                    <a:pt x="626" y="64"/>
                  </a:lnTo>
                  <a:lnTo>
                    <a:pt x="626" y="271"/>
                  </a:lnTo>
                  <a:lnTo>
                    <a:pt x="623" y="291"/>
                  </a:lnTo>
                  <a:lnTo>
                    <a:pt x="613" y="308"/>
                  </a:lnTo>
                  <a:lnTo>
                    <a:pt x="599" y="322"/>
                  </a:lnTo>
                  <a:lnTo>
                    <a:pt x="582" y="331"/>
                  </a:lnTo>
                  <a:lnTo>
                    <a:pt x="562" y="335"/>
                  </a:lnTo>
                  <a:lnTo>
                    <a:pt x="542" y="331"/>
                  </a:lnTo>
                  <a:lnTo>
                    <a:pt x="523" y="322"/>
                  </a:lnTo>
                  <a:lnTo>
                    <a:pt x="510" y="308"/>
                  </a:lnTo>
                  <a:lnTo>
                    <a:pt x="501" y="291"/>
                  </a:lnTo>
                  <a:lnTo>
                    <a:pt x="498" y="271"/>
                  </a:lnTo>
                  <a:lnTo>
                    <a:pt x="498" y="128"/>
                  </a:lnTo>
                  <a:lnTo>
                    <a:pt x="128" y="128"/>
                  </a:lnTo>
                  <a:lnTo>
                    <a:pt x="128" y="271"/>
                  </a:lnTo>
                  <a:lnTo>
                    <a:pt x="124" y="291"/>
                  </a:lnTo>
                  <a:lnTo>
                    <a:pt x="116" y="308"/>
                  </a:lnTo>
                  <a:lnTo>
                    <a:pt x="102" y="322"/>
                  </a:lnTo>
                  <a:lnTo>
                    <a:pt x="84" y="331"/>
                  </a:lnTo>
                  <a:lnTo>
                    <a:pt x="64" y="335"/>
                  </a:lnTo>
                  <a:lnTo>
                    <a:pt x="43" y="331"/>
                  </a:lnTo>
                  <a:lnTo>
                    <a:pt x="26" y="322"/>
                  </a:lnTo>
                  <a:lnTo>
                    <a:pt x="12" y="308"/>
                  </a:lnTo>
                  <a:lnTo>
                    <a:pt x="3" y="291"/>
                  </a:lnTo>
                  <a:lnTo>
                    <a:pt x="0" y="271"/>
                  </a:lnTo>
                  <a:lnTo>
                    <a:pt x="0" y="64"/>
                  </a:lnTo>
                  <a:lnTo>
                    <a:pt x="3" y="43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</p:grpSp>
      <p:grpSp>
        <p:nvGrpSpPr>
          <p:cNvPr id="17" name="144 Grupo"/>
          <p:cNvGrpSpPr/>
          <p:nvPr/>
        </p:nvGrpSpPr>
        <p:grpSpPr>
          <a:xfrm>
            <a:off x="7002957" y="4306413"/>
            <a:ext cx="390578" cy="207713"/>
            <a:chOff x="14243050" y="-1187450"/>
            <a:chExt cx="547688" cy="279400"/>
          </a:xfrm>
          <a:solidFill>
            <a:schemeClr val="bg2">
              <a:lumMod val="50000"/>
            </a:schemeClr>
          </a:solidFill>
        </p:grpSpPr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14243050" y="-1187450"/>
              <a:ext cx="461963" cy="279400"/>
            </a:xfrm>
            <a:custGeom>
              <a:avLst/>
              <a:gdLst>
                <a:gd name="T0" fmla="*/ 2847 w 2911"/>
                <a:gd name="T1" fmla="*/ 0 h 1759"/>
                <a:gd name="T2" fmla="*/ 2885 w 2911"/>
                <a:gd name="T3" fmla="*/ 13 h 1759"/>
                <a:gd name="T4" fmla="*/ 2908 w 2911"/>
                <a:gd name="T5" fmla="*/ 44 h 1759"/>
                <a:gd name="T6" fmla="*/ 2911 w 2911"/>
                <a:gd name="T7" fmla="*/ 383 h 1759"/>
                <a:gd name="T8" fmla="*/ 2901 w 2911"/>
                <a:gd name="T9" fmla="*/ 416 h 1759"/>
                <a:gd name="T10" fmla="*/ 2852 w 2911"/>
                <a:gd name="T11" fmla="*/ 468 h 1759"/>
                <a:gd name="T12" fmla="*/ 2787 w 2911"/>
                <a:gd name="T13" fmla="*/ 551 h 1759"/>
                <a:gd name="T14" fmla="*/ 2738 w 2911"/>
                <a:gd name="T15" fmla="*/ 644 h 1759"/>
                <a:gd name="T16" fmla="*/ 2711 w 2911"/>
                <a:gd name="T17" fmla="*/ 709 h 1759"/>
                <a:gd name="T18" fmla="*/ 2687 w 2911"/>
                <a:gd name="T19" fmla="*/ 731 h 1759"/>
                <a:gd name="T20" fmla="*/ 2655 w 2911"/>
                <a:gd name="T21" fmla="*/ 738 h 1759"/>
                <a:gd name="T22" fmla="*/ 2623 w 2911"/>
                <a:gd name="T23" fmla="*/ 727 h 1759"/>
                <a:gd name="T24" fmla="*/ 2602 w 2911"/>
                <a:gd name="T25" fmla="*/ 703 h 1759"/>
                <a:gd name="T26" fmla="*/ 2594 w 2911"/>
                <a:gd name="T27" fmla="*/ 671 h 1759"/>
                <a:gd name="T28" fmla="*/ 2618 w 2911"/>
                <a:gd name="T29" fmla="*/ 599 h 1759"/>
                <a:gd name="T30" fmla="*/ 2672 w 2911"/>
                <a:gd name="T31" fmla="*/ 494 h 1759"/>
                <a:gd name="T32" fmla="*/ 2742 w 2911"/>
                <a:gd name="T33" fmla="*/ 399 h 1759"/>
                <a:gd name="T34" fmla="*/ 2783 w 2911"/>
                <a:gd name="T35" fmla="*/ 128 h 1759"/>
                <a:gd name="T36" fmla="*/ 128 w 2911"/>
                <a:gd name="T37" fmla="*/ 1632 h 1759"/>
                <a:gd name="T38" fmla="*/ 2783 w 2911"/>
                <a:gd name="T39" fmla="*/ 1405 h 1759"/>
                <a:gd name="T40" fmla="*/ 2708 w 2911"/>
                <a:gd name="T41" fmla="*/ 1318 h 1759"/>
                <a:gd name="T42" fmla="*/ 2647 w 2911"/>
                <a:gd name="T43" fmla="*/ 1222 h 1759"/>
                <a:gd name="T44" fmla="*/ 2603 w 2911"/>
                <a:gd name="T45" fmla="*/ 1119 h 1759"/>
                <a:gd name="T46" fmla="*/ 2599 w 2911"/>
                <a:gd name="T47" fmla="*/ 1086 h 1759"/>
                <a:gd name="T48" fmla="*/ 2614 w 2911"/>
                <a:gd name="T49" fmla="*/ 1057 h 1759"/>
                <a:gd name="T50" fmla="*/ 2642 w 2911"/>
                <a:gd name="T51" fmla="*/ 1038 h 1759"/>
                <a:gd name="T52" fmla="*/ 2675 w 2911"/>
                <a:gd name="T53" fmla="*/ 1036 h 1759"/>
                <a:gd name="T54" fmla="*/ 2704 w 2911"/>
                <a:gd name="T55" fmla="*/ 1050 h 1759"/>
                <a:gd name="T56" fmla="*/ 2723 w 2911"/>
                <a:gd name="T57" fmla="*/ 1077 h 1759"/>
                <a:gd name="T58" fmla="*/ 2764 w 2911"/>
                <a:gd name="T59" fmla="*/ 1169 h 1759"/>
                <a:gd name="T60" fmla="*/ 2820 w 2911"/>
                <a:gd name="T61" fmla="*/ 1254 h 1759"/>
                <a:gd name="T62" fmla="*/ 2891 w 2911"/>
                <a:gd name="T63" fmla="*/ 1329 h 1759"/>
                <a:gd name="T64" fmla="*/ 2909 w 2911"/>
                <a:gd name="T65" fmla="*/ 1359 h 1759"/>
                <a:gd name="T66" fmla="*/ 2911 w 2911"/>
                <a:gd name="T67" fmla="*/ 1696 h 1759"/>
                <a:gd name="T68" fmla="*/ 2902 w 2911"/>
                <a:gd name="T69" fmla="*/ 1728 h 1759"/>
                <a:gd name="T70" fmla="*/ 2880 w 2911"/>
                <a:gd name="T71" fmla="*/ 1750 h 1759"/>
                <a:gd name="T72" fmla="*/ 2847 w 2911"/>
                <a:gd name="T73" fmla="*/ 1759 h 1759"/>
                <a:gd name="T74" fmla="*/ 44 w 2911"/>
                <a:gd name="T75" fmla="*/ 1756 h 1759"/>
                <a:gd name="T76" fmla="*/ 13 w 2911"/>
                <a:gd name="T77" fmla="*/ 1733 h 1759"/>
                <a:gd name="T78" fmla="*/ 0 w 2911"/>
                <a:gd name="T79" fmla="*/ 1696 h 1759"/>
                <a:gd name="T80" fmla="*/ 3 w 2911"/>
                <a:gd name="T81" fmla="*/ 44 h 1759"/>
                <a:gd name="T82" fmla="*/ 27 w 2911"/>
                <a:gd name="T83" fmla="*/ 13 h 1759"/>
                <a:gd name="T84" fmla="*/ 64 w 2911"/>
                <a:gd name="T85" fmla="*/ 0 h 1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11" h="1759">
                  <a:moveTo>
                    <a:pt x="64" y="0"/>
                  </a:moveTo>
                  <a:lnTo>
                    <a:pt x="2847" y="0"/>
                  </a:lnTo>
                  <a:lnTo>
                    <a:pt x="2867" y="3"/>
                  </a:lnTo>
                  <a:lnTo>
                    <a:pt x="2885" y="13"/>
                  </a:lnTo>
                  <a:lnTo>
                    <a:pt x="2899" y="27"/>
                  </a:lnTo>
                  <a:lnTo>
                    <a:pt x="2908" y="44"/>
                  </a:lnTo>
                  <a:lnTo>
                    <a:pt x="2911" y="64"/>
                  </a:lnTo>
                  <a:lnTo>
                    <a:pt x="2911" y="383"/>
                  </a:lnTo>
                  <a:lnTo>
                    <a:pt x="2909" y="400"/>
                  </a:lnTo>
                  <a:lnTo>
                    <a:pt x="2901" y="416"/>
                  </a:lnTo>
                  <a:lnTo>
                    <a:pt x="2891" y="430"/>
                  </a:lnTo>
                  <a:lnTo>
                    <a:pt x="2852" y="468"/>
                  </a:lnTo>
                  <a:lnTo>
                    <a:pt x="2818" y="509"/>
                  </a:lnTo>
                  <a:lnTo>
                    <a:pt x="2787" y="551"/>
                  </a:lnTo>
                  <a:lnTo>
                    <a:pt x="2761" y="597"/>
                  </a:lnTo>
                  <a:lnTo>
                    <a:pt x="2738" y="644"/>
                  </a:lnTo>
                  <a:lnTo>
                    <a:pt x="2719" y="693"/>
                  </a:lnTo>
                  <a:lnTo>
                    <a:pt x="2711" y="709"/>
                  </a:lnTo>
                  <a:lnTo>
                    <a:pt x="2701" y="722"/>
                  </a:lnTo>
                  <a:lnTo>
                    <a:pt x="2687" y="731"/>
                  </a:lnTo>
                  <a:lnTo>
                    <a:pt x="2672" y="737"/>
                  </a:lnTo>
                  <a:lnTo>
                    <a:pt x="2655" y="738"/>
                  </a:lnTo>
                  <a:lnTo>
                    <a:pt x="2639" y="735"/>
                  </a:lnTo>
                  <a:lnTo>
                    <a:pt x="2623" y="727"/>
                  </a:lnTo>
                  <a:lnTo>
                    <a:pt x="2610" y="717"/>
                  </a:lnTo>
                  <a:lnTo>
                    <a:pt x="2602" y="703"/>
                  </a:lnTo>
                  <a:lnTo>
                    <a:pt x="2596" y="688"/>
                  </a:lnTo>
                  <a:lnTo>
                    <a:pt x="2594" y="671"/>
                  </a:lnTo>
                  <a:lnTo>
                    <a:pt x="2597" y="654"/>
                  </a:lnTo>
                  <a:lnTo>
                    <a:pt x="2618" y="599"/>
                  </a:lnTo>
                  <a:lnTo>
                    <a:pt x="2643" y="546"/>
                  </a:lnTo>
                  <a:lnTo>
                    <a:pt x="2672" y="494"/>
                  </a:lnTo>
                  <a:lnTo>
                    <a:pt x="2705" y="445"/>
                  </a:lnTo>
                  <a:lnTo>
                    <a:pt x="2742" y="399"/>
                  </a:lnTo>
                  <a:lnTo>
                    <a:pt x="2783" y="355"/>
                  </a:lnTo>
                  <a:lnTo>
                    <a:pt x="2783" y="128"/>
                  </a:lnTo>
                  <a:lnTo>
                    <a:pt x="128" y="128"/>
                  </a:lnTo>
                  <a:lnTo>
                    <a:pt x="128" y="1632"/>
                  </a:lnTo>
                  <a:lnTo>
                    <a:pt x="2783" y="1632"/>
                  </a:lnTo>
                  <a:lnTo>
                    <a:pt x="2783" y="1405"/>
                  </a:lnTo>
                  <a:lnTo>
                    <a:pt x="2743" y="1362"/>
                  </a:lnTo>
                  <a:lnTo>
                    <a:pt x="2708" y="1318"/>
                  </a:lnTo>
                  <a:lnTo>
                    <a:pt x="2676" y="1271"/>
                  </a:lnTo>
                  <a:lnTo>
                    <a:pt x="2647" y="1222"/>
                  </a:lnTo>
                  <a:lnTo>
                    <a:pt x="2623" y="1172"/>
                  </a:lnTo>
                  <a:lnTo>
                    <a:pt x="2603" y="1119"/>
                  </a:lnTo>
                  <a:lnTo>
                    <a:pt x="2598" y="1103"/>
                  </a:lnTo>
                  <a:lnTo>
                    <a:pt x="2599" y="1086"/>
                  </a:lnTo>
                  <a:lnTo>
                    <a:pt x="2605" y="1070"/>
                  </a:lnTo>
                  <a:lnTo>
                    <a:pt x="2614" y="1057"/>
                  </a:lnTo>
                  <a:lnTo>
                    <a:pt x="2626" y="1045"/>
                  </a:lnTo>
                  <a:lnTo>
                    <a:pt x="2642" y="1038"/>
                  </a:lnTo>
                  <a:lnTo>
                    <a:pt x="2658" y="1035"/>
                  </a:lnTo>
                  <a:lnTo>
                    <a:pt x="2675" y="1036"/>
                  </a:lnTo>
                  <a:lnTo>
                    <a:pt x="2690" y="1041"/>
                  </a:lnTo>
                  <a:lnTo>
                    <a:pt x="2704" y="1050"/>
                  </a:lnTo>
                  <a:lnTo>
                    <a:pt x="2715" y="1061"/>
                  </a:lnTo>
                  <a:lnTo>
                    <a:pt x="2723" y="1077"/>
                  </a:lnTo>
                  <a:lnTo>
                    <a:pt x="2741" y="1124"/>
                  </a:lnTo>
                  <a:lnTo>
                    <a:pt x="2764" y="1169"/>
                  </a:lnTo>
                  <a:lnTo>
                    <a:pt x="2790" y="1213"/>
                  </a:lnTo>
                  <a:lnTo>
                    <a:pt x="2820" y="1254"/>
                  </a:lnTo>
                  <a:lnTo>
                    <a:pt x="2853" y="1293"/>
                  </a:lnTo>
                  <a:lnTo>
                    <a:pt x="2891" y="1329"/>
                  </a:lnTo>
                  <a:lnTo>
                    <a:pt x="2901" y="1343"/>
                  </a:lnTo>
                  <a:lnTo>
                    <a:pt x="2909" y="1359"/>
                  </a:lnTo>
                  <a:lnTo>
                    <a:pt x="2911" y="1376"/>
                  </a:lnTo>
                  <a:lnTo>
                    <a:pt x="2911" y="1696"/>
                  </a:lnTo>
                  <a:lnTo>
                    <a:pt x="2909" y="1713"/>
                  </a:lnTo>
                  <a:lnTo>
                    <a:pt x="2902" y="1728"/>
                  </a:lnTo>
                  <a:lnTo>
                    <a:pt x="2893" y="1741"/>
                  </a:lnTo>
                  <a:lnTo>
                    <a:pt x="2880" y="1750"/>
                  </a:lnTo>
                  <a:lnTo>
                    <a:pt x="2864" y="1757"/>
                  </a:lnTo>
                  <a:lnTo>
                    <a:pt x="2847" y="1759"/>
                  </a:lnTo>
                  <a:lnTo>
                    <a:pt x="64" y="1759"/>
                  </a:lnTo>
                  <a:lnTo>
                    <a:pt x="44" y="1756"/>
                  </a:lnTo>
                  <a:lnTo>
                    <a:pt x="27" y="1747"/>
                  </a:lnTo>
                  <a:lnTo>
                    <a:pt x="13" y="1733"/>
                  </a:lnTo>
                  <a:lnTo>
                    <a:pt x="3" y="1716"/>
                  </a:lnTo>
                  <a:lnTo>
                    <a:pt x="0" y="1696"/>
                  </a:lnTo>
                  <a:lnTo>
                    <a:pt x="0" y="64"/>
                  </a:lnTo>
                  <a:lnTo>
                    <a:pt x="3" y="44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4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14716125" y="-1130300"/>
              <a:ext cx="74613" cy="165100"/>
            </a:xfrm>
            <a:custGeom>
              <a:avLst/>
              <a:gdLst>
                <a:gd name="T0" fmla="*/ 79 w 471"/>
                <a:gd name="T1" fmla="*/ 0 h 1045"/>
                <a:gd name="T2" fmla="*/ 243 w 471"/>
                <a:gd name="T3" fmla="*/ 0 h 1045"/>
                <a:gd name="T4" fmla="*/ 279 w 471"/>
                <a:gd name="T5" fmla="*/ 5 h 1045"/>
                <a:gd name="T6" fmla="*/ 315 w 471"/>
                <a:gd name="T7" fmla="*/ 14 h 1045"/>
                <a:gd name="T8" fmla="*/ 348 w 471"/>
                <a:gd name="T9" fmla="*/ 29 h 1045"/>
                <a:gd name="T10" fmla="*/ 378 w 471"/>
                <a:gd name="T11" fmla="*/ 50 h 1045"/>
                <a:gd name="T12" fmla="*/ 404 w 471"/>
                <a:gd name="T13" fmla="*/ 76 h 1045"/>
                <a:gd name="T14" fmla="*/ 427 w 471"/>
                <a:gd name="T15" fmla="*/ 106 h 1045"/>
                <a:gd name="T16" fmla="*/ 446 w 471"/>
                <a:gd name="T17" fmla="*/ 139 h 1045"/>
                <a:gd name="T18" fmla="*/ 460 w 471"/>
                <a:gd name="T19" fmla="*/ 176 h 1045"/>
                <a:gd name="T20" fmla="*/ 468 w 471"/>
                <a:gd name="T21" fmla="*/ 215 h 1045"/>
                <a:gd name="T22" fmla="*/ 471 w 471"/>
                <a:gd name="T23" fmla="*/ 256 h 1045"/>
                <a:gd name="T24" fmla="*/ 471 w 471"/>
                <a:gd name="T25" fmla="*/ 789 h 1045"/>
                <a:gd name="T26" fmla="*/ 468 w 471"/>
                <a:gd name="T27" fmla="*/ 830 h 1045"/>
                <a:gd name="T28" fmla="*/ 459 w 471"/>
                <a:gd name="T29" fmla="*/ 870 h 1045"/>
                <a:gd name="T30" fmla="*/ 445 w 471"/>
                <a:gd name="T31" fmla="*/ 906 h 1045"/>
                <a:gd name="T32" fmla="*/ 426 w 471"/>
                <a:gd name="T33" fmla="*/ 940 h 1045"/>
                <a:gd name="T34" fmla="*/ 402 w 471"/>
                <a:gd name="T35" fmla="*/ 970 h 1045"/>
                <a:gd name="T36" fmla="*/ 374 w 471"/>
                <a:gd name="T37" fmla="*/ 996 h 1045"/>
                <a:gd name="T38" fmla="*/ 343 w 471"/>
                <a:gd name="T39" fmla="*/ 1016 h 1045"/>
                <a:gd name="T40" fmla="*/ 309 w 471"/>
                <a:gd name="T41" fmla="*/ 1032 h 1045"/>
                <a:gd name="T42" fmla="*/ 273 w 471"/>
                <a:gd name="T43" fmla="*/ 1041 h 1045"/>
                <a:gd name="T44" fmla="*/ 236 w 471"/>
                <a:gd name="T45" fmla="*/ 1045 h 1045"/>
                <a:gd name="T46" fmla="*/ 64 w 471"/>
                <a:gd name="T47" fmla="*/ 1045 h 1045"/>
                <a:gd name="T48" fmla="*/ 44 w 471"/>
                <a:gd name="T49" fmla="*/ 1041 h 1045"/>
                <a:gd name="T50" fmla="*/ 26 w 471"/>
                <a:gd name="T51" fmla="*/ 1033 h 1045"/>
                <a:gd name="T52" fmla="*/ 12 w 471"/>
                <a:gd name="T53" fmla="*/ 1019 h 1045"/>
                <a:gd name="T54" fmla="*/ 3 w 471"/>
                <a:gd name="T55" fmla="*/ 1001 h 1045"/>
                <a:gd name="T56" fmla="*/ 0 w 471"/>
                <a:gd name="T57" fmla="*/ 981 h 1045"/>
                <a:gd name="T58" fmla="*/ 3 w 471"/>
                <a:gd name="T59" fmla="*/ 960 h 1045"/>
                <a:gd name="T60" fmla="*/ 12 w 471"/>
                <a:gd name="T61" fmla="*/ 943 h 1045"/>
                <a:gd name="T62" fmla="*/ 26 w 471"/>
                <a:gd name="T63" fmla="*/ 929 h 1045"/>
                <a:gd name="T64" fmla="*/ 44 w 471"/>
                <a:gd name="T65" fmla="*/ 920 h 1045"/>
                <a:gd name="T66" fmla="*/ 64 w 471"/>
                <a:gd name="T67" fmla="*/ 917 h 1045"/>
                <a:gd name="T68" fmla="*/ 236 w 471"/>
                <a:gd name="T69" fmla="*/ 917 h 1045"/>
                <a:gd name="T70" fmla="*/ 260 w 471"/>
                <a:gd name="T71" fmla="*/ 913 h 1045"/>
                <a:gd name="T72" fmla="*/ 283 w 471"/>
                <a:gd name="T73" fmla="*/ 904 h 1045"/>
                <a:gd name="T74" fmla="*/ 303 w 471"/>
                <a:gd name="T75" fmla="*/ 889 h 1045"/>
                <a:gd name="T76" fmla="*/ 319 w 471"/>
                <a:gd name="T77" fmla="*/ 869 h 1045"/>
                <a:gd name="T78" fmla="*/ 332 w 471"/>
                <a:gd name="T79" fmla="*/ 845 h 1045"/>
                <a:gd name="T80" fmla="*/ 340 w 471"/>
                <a:gd name="T81" fmla="*/ 818 h 1045"/>
                <a:gd name="T82" fmla="*/ 343 w 471"/>
                <a:gd name="T83" fmla="*/ 789 h 1045"/>
                <a:gd name="T84" fmla="*/ 343 w 471"/>
                <a:gd name="T85" fmla="*/ 256 h 1045"/>
                <a:gd name="T86" fmla="*/ 340 w 471"/>
                <a:gd name="T87" fmla="*/ 228 h 1045"/>
                <a:gd name="T88" fmla="*/ 333 w 471"/>
                <a:gd name="T89" fmla="*/ 201 h 1045"/>
                <a:gd name="T90" fmla="*/ 321 w 471"/>
                <a:gd name="T91" fmla="*/ 176 h 1045"/>
                <a:gd name="T92" fmla="*/ 305 w 471"/>
                <a:gd name="T93" fmla="*/ 157 h 1045"/>
                <a:gd name="T94" fmla="*/ 287 w 471"/>
                <a:gd name="T95" fmla="*/ 141 h 1045"/>
                <a:gd name="T96" fmla="*/ 266 w 471"/>
                <a:gd name="T97" fmla="*/ 132 h 1045"/>
                <a:gd name="T98" fmla="*/ 243 w 471"/>
                <a:gd name="T99" fmla="*/ 128 h 1045"/>
                <a:gd name="T100" fmla="*/ 79 w 471"/>
                <a:gd name="T101" fmla="*/ 128 h 1045"/>
                <a:gd name="T102" fmla="*/ 59 w 471"/>
                <a:gd name="T103" fmla="*/ 125 h 1045"/>
                <a:gd name="T104" fmla="*/ 41 w 471"/>
                <a:gd name="T105" fmla="*/ 117 h 1045"/>
                <a:gd name="T106" fmla="*/ 27 w 471"/>
                <a:gd name="T107" fmla="*/ 103 h 1045"/>
                <a:gd name="T108" fmla="*/ 18 w 471"/>
                <a:gd name="T109" fmla="*/ 85 h 1045"/>
                <a:gd name="T110" fmla="*/ 15 w 471"/>
                <a:gd name="T111" fmla="*/ 65 h 1045"/>
                <a:gd name="T112" fmla="*/ 18 w 471"/>
                <a:gd name="T113" fmla="*/ 45 h 1045"/>
                <a:gd name="T114" fmla="*/ 27 w 471"/>
                <a:gd name="T115" fmla="*/ 27 h 1045"/>
                <a:gd name="T116" fmla="*/ 41 w 471"/>
                <a:gd name="T117" fmla="*/ 13 h 1045"/>
                <a:gd name="T118" fmla="*/ 59 w 471"/>
                <a:gd name="T119" fmla="*/ 4 h 1045"/>
                <a:gd name="T120" fmla="*/ 79 w 471"/>
                <a:gd name="T121" fmla="*/ 0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1" h="1045">
                  <a:moveTo>
                    <a:pt x="79" y="0"/>
                  </a:moveTo>
                  <a:lnTo>
                    <a:pt x="243" y="0"/>
                  </a:lnTo>
                  <a:lnTo>
                    <a:pt x="279" y="5"/>
                  </a:lnTo>
                  <a:lnTo>
                    <a:pt x="315" y="14"/>
                  </a:lnTo>
                  <a:lnTo>
                    <a:pt x="348" y="29"/>
                  </a:lnTo>
                  <a:lnTo>
                    <a:pt x="378" y="50"/>
                  </a:lnTo>
                  <a:lnTo>
                    <a:pt x="404" y="76"/>
                  </a:lnTo>
                  <a:lnTo>
                    <a:pt x="427" y="106"/>
                  </a:lnTo>
                  <a:lnTo>
                    <a:pt x="446" y="139"/>
                  </a:lnTo>
                  <a:lnTo>
                    <a:pt x="460" y="176"/>
                  </a:lnTo>
                  <a:lnTo>
                    <a:pt x="468" y="215"/>
                  </a:lnTo>
                  <a:lnTo>
                    <a:pt x="471" y="256"/>
                  </a:lnTo>
                  <a:lnTo>
                    <a:pt x="471" y="789"/>
                  </a:lnTo>
                  <a:lnTo>
                    <a:pt x="468" y="830"/>
                  </a:lnTo>
                  <a:lnTo>
                    <a:pt x="459" y="870"/>
                  </a:lnTo>
                  <a:lnTo>
                    <a:pt x="445" y="906"/>
                  </a:lnTo>
                  <a:lnTo>
                    <a:pt x="426" y="940"/>
                  </a:lnTo>
                  <a:lnTo>
                    <a:pt x="402" y="970"/>
                  </a:lnTo>
                  <a:lnTo>
                    <a:pt x="374" y="996"/>
                  </a:lnTo>
                  <a:lnTo>
                    <a:pt x="343" y="1016"/>
                  </a:lnTo>
                  <a:lnTo>
                    <a:pt x="309" y="1032"/>
                  </a:lnTo>
                  <a:lnTo>
                    <a:pt x="273" y="1041"/>
                  </a:lnTo>
                  <a:lnTo>
                    <a:pt x="236" y="1045"/>
                  </a:lnTo>
                  <a:lnTo>
                    <a:pt x="64" y="1045"/>
                  </a:lnTo>
                  <a:lnTo>
                    <a:pt x="44" y="1041"/>
                  </a:lnTo>
                  <a:lnTo>
                    <a:pt x="26" y="1033"/>
                  </a:lnTo>
                  <a:lnTo>
                    <a:pt x="12" y="1019"/>
                  </a:lnTo>
                  <a:lnTo>
                    <a:pt x="3" y="1001"/>
                  </a:lnTo>
                  <a:lnTo>
                    <a:pt x="0" y="981"/>
                  </a:lnTo>
                  <a:lnTo>
                    <a:pt x="3" y="960"/>
                  </a:lnTo>
                  <a:lnTo>
                    <a:pt x="12" y="943"/>
                  </a:lnTo>
                  <a:lnTo>
                    <a:pt x="26" y="929"/>
                  </a:lnTo>
                  <a:lnTo>
                    <a:pt x="44" y="920"/>
                  </a:lnTo>
                  <a:lnTo>
                    <a:pt x="64" y="917"/>
                  </a:lnTo>
                  <a:lnTo>
                    <a:pt x="236" y="917"/>
                  </a:lnTo>
                  <a:lnTo>
                    <a:pt x="260" y="913"/>
                  </a:lnTo>
                  <a:lnTo>
                    <a:pt x="283" y="904"/>
                  </a:lnTo>
                  <a:lnTo>
                    <a:pt x="303" y="889"/>
                  </a:lnTo>
                  <a:lnTo>
                    <a:pt x="319" y="869"/>
                  </a:lnTo>
                  <a:lnTo>
                    <a:pt x="332" y="845"/>
                  </a:lnTo>
                  <a:lnTo>
                    <a:pt x="340" y="818"/>
                  </a:lnTo>
                  <a:lnTo>
                    <a:pt x="343" y="789"/>
                  </a:lnTo>
                  <a:lnTo>
                    <a:pt x="343" y="256"/>
                  </a:lnTo>
                  <a:lnTo>
                    <a:pt x="340" y="228"/>
                  </a:lnTo>
                  <a:lnTo>
                    <a:pt x="333" y="201"/>
                  </a:lnTo>
                  <a:lnTo>
                    <a:pt x="321" y="176"/>
                  </a:lnTo>
                  <a:lnTo>
                    <a:pt x="305" y="157"/>
                  </a:lnTo>
                  <a:lnTo>
                    <a:pt x="287" y="141"/>
                  </a:lnTo>
                  <a:lnTo>
                    <a:pt x="266" y="132"/>
                  </a:lnTo>
                  <a:lnTo>
                    <a:pt x="243" y="128"/>
                  </a:lnTo>
                  <a:lnTo>
                    <a:pt x="79" y="128"/>
                  </a:lnTo>
                  <a:lnTo>
                    <a:pt x="59" y="125"/>
                  </a:lnTo>
                  <a:lnTo>
                    <a:pt x="41" y="117"/>
                  </a:lnTo>
                  <a:lnTo>
                    <a:pt x="27" y="103"/>
                  </a:lnTo>
                  <a:lnTo>
                    <a:pt x="18" y="85"/>
                  </a:lnTo>
                  <a:lnTo>
                    <a:pt x="15" y="65"/>
                  </a:lnTo>
                  <a:lnTo>
                    <a:pt x="18" y="45"/>
                  </a:lnTo>
                  <a:lnTo>
                    <a:pt x="27" y="27"/>
                  </a:lnTo>
                  <a:lnTo>
                    <a:pt x="41" y="13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14285913" y="-1141413"/>
              <a:ext cx="146050" cy="187325"/>
            </a:xfrm>
            <a:custGeom>
              <a:avLst/>
              <a:gdLst>
                <a:gd name="T0" fmla="*/ 128 w 912"/>
                <a:gd name="T1" fmla="*/ 128 h 1178"/>
                <a:gd name="T2" fmla="*/ 128 w 912"/>
                <a:gd name="T3" fmla="*/ 1050 h 1178"/>
                <a:gd name="T4" fmla="*/ 761 w 912"/>
                <a:gd name="T5" fmla="*/ 1050 h 1178"/>
                <a:gd name="T6" fmla="*/ 480 w 912"/>
                <a:gd name="T7" fmla="*/ 128 h 1178"/>
                <a:gd name="T8" fmla="*/ 128 w 912"/>
                <a:gd name="T9" fmla="*/ 128 h 1178"/>
                <a:gd name="T10" fmla="*/ 64 w 912"/>
                <a:gd name="T11" fmla="*/ 0 h 1178"/>
                <a:gd name="T12" fmla="*/ 528 w 912"/>
                <a:gd name="T13" fmla="*/ 0 h 1178"/>
                <a:gd name="T14" fmla="*/ 544 w 912"/>
                <a:gd name="T15" fmla="*/ 2 h 1178"/>
                <a:gd name="T16" fmla="*/ 559 w 912"/>
                <a:gd name="T17" fmla="*/ 8 h 1178"/>
                <a:gd name="T18" fmla="*/ 572 w 912"/>
                <a:gd name="T19" fmla="*/ 17 h 1178"/>
                <a:gd name="T20" fmla="*/ 581 w 912"/>
                <a:gd name="T21" fmla="*/ 30 h 1178"/>
                <a:gd name="T22" fmla="*/ 589 w 912"/>
                <a:gd name="T23" fmla="*/ 45 h 1178"/>
                <a:gd name="T24" fmla="*/ 905 w 912"/>
                <a:gd name="T25" fmla="*/ 1083 h 1178"/>
                <a:gd name="T26" fmla="*/ 911 w 912"/>
                <a:gd name="T27" fmla="*/ 1098 h 1178"/>
                <a:gd name="T28" fmla="*/ 912 w 912"/>
                <a:gd name="T29" fmla="*/ 1114 h 1178"/>
                <a:gd name="T30" fmla="*/ 910 w 912"/>
                <a:gd name="T31" fmla="*/ 1131 h 1178"/>
                <a:gd name="T32" fmla="*/ 904 w 912"/>
                <a:gd name="T33" fmla="*/ 1146 h 1178"/>
                <a:gd name="T34" fmla="*/ 894 w 912"/>
                <a:gd name="T35" fmla="*/ 1159 h 1178"/>
                <a:gd name="T36" fmla="*/ 881 w 912"/>
                <a:gd name="T37" fmla="*/ 1168 h 1178"/>
                <a:gd name="T38" fmla="*/ 866 w 912"/>
                <a:gd name="T39" fmla="*/ 1175 h 1178"/>
                <a:gd name="T40" fmla="*/ 849 w 912"/>
                <a:gd name="T41" fmla="*/ 1178 h 1178"/>
                <a:gd name="T42" fmla="*/ 64 w 912"/>
                <a:gd name="T43" fmla="*/ 1178 h 1178"/>
                <a:gd name="T44" fmla="*/ 47 w 912"/>
                <a:gd name="T45" fmla="*/ 1175 h 1178"/>
                <a:gd name="T46" fmla="*/ 31 w 912"/>
                <a:gd name="T47" fmla="*/ 1168 h 1178"/>
                <a:gd name="T48" fmla="*/ 18 w 912"/>
                <a:gd name="T49" fmla="*/ 1159 h 1178"/>
                <a:gd name="T50" fmla="*/ 9 w 912"/>
                <a:gd name="T51" fmla="*/ 1146 h 1178"/>
                <a:gd name="T52" fmla="*/ 2 w 912"/>
                <a:gd name="T53" fmla="*/ 1131 h 1178"/>
                <a:gd name="T54" fmla="*/ 0 w 912"/>
                <a:gd name="T55" fmla="*/ 1114 h 1178"/>
                <a:gd name="T56" fmla="*/ 0 w 912"/>
                <a:gd name="T57" fmla="*/ 64 h 1178"/>
                <a:gd name="T58" fmla="*/ 2 w 912"/>
                <a:gd name="T59" fmla="*/ 47 h 1178"/>
                <a:gd name="T60" fmla="*/ 9 w 912"/>
                <a:gd name="T61" fmla="*/ 31 h 1178"/>
                <a:gd name="T62" fmla="*/ 18 w 912"/>
                <a:gd name="T63" fmla="*/ 18 h 1178"/>
                <a:gd name="T64" fmla="*/ 31 w 912"/>
                <a:gd name="T65" fmla="*/ 9 h 1178"/>
                <a:gd name="T66" fmla="*/ 47 w 912"/>
                <a:gd name="T67" fmla="*/ 2 h 1178"/>
                <a:gd name="T68" fmla="*/ 64 w 912"/>
                <a:gd name="T69" fmla="*/ 0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12" h="1178">
                  <a:moveTo>
                    <a:pt x="128" y="128"/>
                  </a:moveTo>
                  <a:lnTo>
                    <a:pt x="128" y="1050"/>
                  </a:lnTo>
                  <a:lnTo>
                    <a:pt x="761" y="1050"/>
                  </a:lnTo>
                  <a:lnTo>
                    <a:pt x="480" y="128"/>
                  </a:lnTo>
                  <a:lnTo>
                    <a:pt x="128" y="128"/>
                  </a:lnTo>
                  <a:close/>
                  <a:moveTo>
                    <a:pt x="64" y="0"/>
                  </a:moveTo>
                  <a:lnTo>
                    <a:pt x="528" y="0"/>
                  </a:lnTo>
                  <a:lnTo>
                    <a:pt x="544" y="2"/>
                  </a:lnTo>
                  <a:lnTo>
                    <a:pt x="559" y="8"/>
                  </a:lnTo>
                  <a:lnTo>
                    <a:pt x="572" y="17"/>
                  </a:lnTo>
                  <a:lnTo>
                    <a:pt x="581" y="30"/>
                  </a:lnTo>
                  <a:lnTo>
                    <a:pt x="589" y="45"/>
                  </a:lnTo>
                  <a:lnTo>
                    <a:pt x="905" y="1083"/>
                  </a:lnTo>
                  <a:lnTo>
                    <a:pt x="911" y="1098"/>
                  </a:lnTo>
                  <a:lnTo>
                    <a:pt x="912" y="1114"/>
                  </a:lnTo>
                  <a:lnTo>
                    <a:pt x="910" y="1131"/>
                  </a:lnTo>
                  <a:lnTo>
                    <a:pt x="904" y="1146"/>
                  </a:lnTo>
                  <a:lnTo>
                    <a:pt x="894" y="1159"/>
                  </a:lnTo>
                  <a:lnTo>
                    <a:pt x="881" y="1168"/>
                  </a:lnTo>
                  <a:lnTo>
                    <a:pt x="866" y="1175"/>
                  </a:lnTo>
                  <a:lnTo>
                    <a:pt x="849" y="1178"/>
                  </a:lnTo>
                  <a:lnTo>
                    <a:pt x="64" y="1178"/>
                  </a:lnTo>
                  <a:lnTo>
                    <a:pt x="47" y="1175"/>
                  </a:lnTo>
                  <a:lnTo>
                    <a:pt x="31" y="1168"/>
                  </a:lnTo>
                  <a:lnTo>
                    <a:pt x="18" y="1159"/>
                  </a:lnTo>
                  <a:lnTo>
                    <a:pt x="9" y="1146"/>
                  </a:lnTo>
                  <a:lnTo>
                    <a:pt x="2" y="1131"/>
                  </a:lnTo>
                  <a:lnTo>
                    <a:pt x="0" y="1114"/>
                  </a:lnTo>
                  <a:lnTo>
                    <a:pt x="0" y="64"/>
                  </a:lnTo>
                  <a:lnTo>
                    <a:pt x="2" y="47"/>
                  </a:lnTo>
                  <a:lnTo>
                    <a:pt x="9" y="31"/>
                  </a:lnTo>
                  <a:lnTo>
                    <a:pt x="18" y="18"/>
                  </a:lnTo>
                  <a:lnTo>
                    <a:pt x="31" y="9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</p:grpSp>
      <p:grpSp>
        <p:nvGrpSpPr>
          <p:cNvPr id="21" name="150 Grupo"/>
          <p:cNvGrpSpPr/>
          <p:nvPr/>
        </p:nvGrpSpPr>
        <p:grpSpPr>
          <a:xfrm>
            <a:off x="7009750" y="5154386"/>
            <a:ext cx="376992" cy="338714"/>
            <a:chOff x="13414375" y="-1338263"/>
            <a:chExt cx="528638" cy="455613"/>
          </a:xfrm>
          <a:solidFill>
            <a:schemeClr val="bg2">
              <a:lumMod val="50000"/>
            </a:schemeClr>
          </a:solidFill>
        </p:grpSpPr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13414375" y="-1241425"/>
              <a:ext cx="158750" cy="350838"/>
            </a:xfrm>
            <a:custGeom>
              <a:avLst/>
              <a:gdLst>
                <a:gd name="T0" fmla="*/ 64 w 1005"/>
                <a:gd name="T1" fmla="*/ 0 h 2207"/>
                <a:gd name="T2" fmla="*/ 81 w 1005"/>
                <a:gd name="T3" fmla="*/ 2 h 2207"/>
                <a:gd name="T4" fmla="*/ 97 w 1005"/>
                <a:gd name="T5" fmla="*/ 8 h 2207"/>
                <a:gd name="T6" fmla="*/ 109 w 1005"/>
                <a:gd name="T7" fmla="*/ 18 h 2207"/>
                <a:gd name="T8" fmla="*/ 119 w 1005"/>
                <a:gd name="T9" fmla="*/ 32 h 2207"/>
                <a:gd name="T10" fmla="*/ 126 w 1005"/>
                <a:gd name="T11" fmla="*/ 47 h 2207"/>
                <a:gd name="T12" fmla="*/ 128 w 1005"/>
                <a:gd name="T13" fmla="*/ 63 h 2207"/>
                <a:gd name="T14" fmla="*/ 128 w 1005"/>
                <a:gd name="T15" fmla="*/ 2078 h 2207"/>
                <a:gd name="T16" fmla="*/ 878 w 1005"/>
                <a:gd name="T17" fmla="*/ 2078 h 2207"/>
                <a:gd name="T18" fmla="*/ 878 w 1005"/>
                <a:gd name="T19" fmla="*/ 63 h 2207"/>
                <a:gd name="T20" fmla="*/ 880 w 1005"/>
                <a:gd name="T21" fmla="*/ 47 h 2207"/>
                <a:gd name="T22" fmla="*/ 886 w 1005"/>
                <a:gd name="T23" fmla="*/ 32 h 2207"/>
                <a:gd name="T24" fmla="*/ 896 w 1005"/>
                <a:gd name="T25" fmla="*/ 18 h 2207"/>
                <a:gd name="T26" fmla="*/ 909 w 1005"/>
                <a:gd name="T27" fmla="*/ 8 h 2207"/>
                <a:gd name="T28" fmla="*/ 925 w 1005"/>
                <a:gd name="T29" fmla="*/ 2 h 2207"/>
                <a:gd name="T30" fmla="*/ 941 w 1005"/>
                <a:gd name="T31" fmla="*/ 0 h 2207"/>
                <a:gd name="T32" fmla="*/ 958 w 1005"/>
                <a:gd name="T33" fmla="*/ 2 h 2207"/>
                <a:gd name="T34" fmla="*/ 973 w 1005"/>
                <a:gd name="T35" fmla="*/ 8 h 2207"/>
                <a:gd name="T36" fmla="*/ 987 w 1005"/>
                <a:gd name="T37" fmla="*/ 18 h 2207"/>
                <a:gd name="T38" fmla="*/ 997 w 1005"/>
                <a:gd name="T39" fmla="*/ 32 h 2207"/>
                <a:gd name="T40" fmla="*/ 1003 w 1005"/>
                <a:gd name="T41" fmla="*/ 47 h 2207"/>
                <a:gd name="T42" fmla="*/ 1005 w 1005"/>
                <a:gd name="T43" fmla="*/ 63 h 2207"/>
                <a:gd name="T44" fmla="*/ 1005 w 1005"/>
                <a:gd name="T45" fmla="*/ 2143 h 2207"/>
                <a:gd name="T46" fmla="*/ 1003 w 1005"/>
                <a:gd name="T47" fmla="*/ 2159 h 2207"/>
                <a:gd name="T48" fmla="*/ 997 w 1005"/>
                <a:gd name="T49" fmla="*/ 2174 h 2207"/>
                <a:gd name="T50" fmla="*/ 987 w 1005"/>
                <a:gd name="T51" fmla="*/ 2187 h 2207"/>
                <a:gd name="T52" fmla="*/ 973 w 1005"/>
                <a:gd name="T53" fmla="*/ 2198 h 2207"/>
                <a:gd name="T54" fmla="*/ 958 w 1005"/>
                <a:gd name="T55" fmla="*/ 2204 h 2207"/>
                <a:gd name="T56" fmla="*/ 941 w 1005"/>
                <a:gd name="T57" fmla="*/ 2207 h 2207"/>
                <a:gd name="T58" fmla="*/ 64 w 1005"/>
                <a:gd name="T59" fmla="*/ 2207 h 2207"/>
                <a:gd name="T60" fmla="*/ 47 w 1005"/>
                <a:gd name="T61" fmla="*/ 2204 h 2207"/>
                <a:gd name="T62" fmla="*/ 32 w 1005"/>
                <a:gd name="T63" fmla="*/ 2198 h 2207"/>
                <a:gd name="T64" fmla="*/ 18 w 1005"/>
                <a:gd name="T65" fmla="*/ 2187 h 2207"/>
                <a:gd name="T66" fmla="*/ 9 w 1005"/>
                <a:gd name="T67" fmla="*/ 2174 h 2207"/>
                <a:gd name="T68" fmla="*/ 2 w 1005"/>
                <a:gd name="T69" fmla="*/ 2159 h 2207"/>
                <a:gd name="T70" fmla="*/ 0 w 1005"/>
                <a:gd name="T71" fmla="*/ 2143 h 2207"/>
                <a:gd name="T72" fmla="*/ 0 w 1005"/>
                <a:gd name="T73" fmla="*/ 63 h 2207"/>
                <a:gd name="T74" fmla="*/ 2 w 1005"/>
                <a:gd name="T75" fmla="*/ 47 h 2207"/>
                <a:gd name="T76" fmla="*/ 9 w 1005"/>
                <a:gd name="T77" fmla="*/ 32 h 2207"/>
                <a:gd name="T78" fmla="*/ 18 w 1005"/>
                <a:gd name="T79" fmla="*/ 18 h 2207"/>
                <a:gd name="T80" fmla="*/ 32 w 1005"/>
                <a:gd name="T81" fmla="*/ 8 h 2207"/>
                <a:gd name="T82" fmla="*/ 47 w 1005"/>
                <a:gd name="T83" fmla="*/ 2 h 2207"/>
                <a:gd name="T84" fmla="*/ 64 w 1005"/>
                <a:gd name="T85" fmla="*/ 0 h 2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5" h="2207">
                  <a:moveTo>
                    <a:pt x="64" y="0"/>
                  </a:moveTo>
                  <a:lnTo>
                    <a:pt x="81" y="2"/>
                  </a:lnTo>
                  <a:lnTo>
                    <a:pt x="97" y="8"/>
                  </a:lnTo>
                  <a:lnTo>
                    <a:pt x="109" y="18"/>
                  </a:lnTo>
                  <a:lnTo>
                    <a:pt x="119" y="32"/>
                  </a:lnTo>
                  <a:lnTo>
                    <a:pt x="126" y="47"/>
                  </a:lnTo>
                  <a:lnTo>
                    <a:pt x="128" y="63"/>
                  </a:lnTo>
                  <a:lnTo>
                    <a:pt x="128" y="2078"/>
                  </a:lnTo>
                  <a:lnTo>
                    <a:pt x="878" y="2078"/>
                  </a:lnTo>
                  <a:lnTo>
                    <a:pt x="878" y="63"/>
                  </a:lnTo>
                  <a:lnTo>
                    <a:pt x="880" y="47"/>
                  </a:lnTo>
                  <a:lnTo>
                    <a:pt x="886" y="32"/>
                  </a:lnTo>
                  <a:lnTo>
                    <a:pt x="896" y="18"/>
                  </a:lnTo>
                  <a:lnTo>
                    <a:pt x="909" y="8"/>
                  </a:lnTo>
                  <a:lnTo>
                    <a:pt x="925" y="2"/>
                  </a:lnTo>
                  <a:lnTo>
                    <a:pt x="941" y="0"/>
                  </a:lnTo>
                  <a:lnTo>
                    <a:pt x="958" y="2"/>
                  </a:lnTo>
                  <a:lnTo>
                    <a:pt x="973" y="8"/>
                  </a:lnTo>
                  <a:lnTo>
                    <a:pt x="987" y="18"/>
                  </a:lnTo>
                  <a:lnTo>
                    <a:pt x="997" y="32"/>
                  </a:lnTo>
                  <a:lnTo>
                    <a:pt x="1003" y="47"/>
                  </a:lnTo>
                  <a:lnTo>
                    <a:pt x="1005" y="63"/>
                  </a:lnTo>
                  <a:lnTo>
                    <a:pt x="1005" y="2143"/>
                  </a:lnTo>
                  <a:lnTo>
                    <a:pt x="1003" y="2159"/>
                  </a:lnTo>
                  <a:lnTo>
                    <a:pt x="997" y="2174"/>
                  </a:lnTo>
                  <a:lnTo>
                    <a:pt x="987" y="2187"/>
                  </a:lnTo>
                  <a:lnTo>
                    <a:pt x="973" y="2198"/>
                  </a:lnTo>
                  <a:lnTo>
                    <a:pt x="958" y="2204"/>
                  </a:lnTo>
                  <a:lnTo>
                    <a:pt x="941" y="2207"/>
                  </a:lnTo>
                  <a:lnTo>
                    <a:pt x="64" y="2207"/>
                  </a:lnTo>
                  <a:lnTo>
                    <a:pt x="47" y="2204"/>
                  </a:lnTo>
                  <a:lnTo>
                    <a:pt x="32" y="2198"/>
                  </a:lnTo>
                  <a:lnTo>
                    <a:pt x="18" y="2187"/>
                  </a:lnTo>
                  <a:lnTo>
                    <a:pt x="9" y="2174"/>
                  </a:lnTo>
                  <a:lnTo>
                    <a:pt x="2" y="2159"/>
                  </a:lnTo>
                  <a:lnTo>
                    <a:pt x="0" y="2143"/>
                  </a:lnTo>
                  <a:lnTo>
                    <a:pt x="0" y="63"/>
                  </a:lnTo>
                  <a:lnTo>
                    <a:pt x="2" y="47"/>
                  </a:lnTo>
                  <a:lnTo>
                    <a:pt x="9" y="32"/>
                  </a:lnTo>
                  <a:lnTo>
                    <a:pt x="18" y="18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23" name="Freeform 7"/>
            <p:cNvSpPr>
              <a:spLocks/>
            </p:cNvSpPr>
            <p:nvPr/>
          </p:nvSpPr>
          <p:spPr bwMode="auto">
            <a:xfrm>
              <a:off x="13595350" y="-1338263"/>
              <a:ext cx="160338" cy="447675"/>
            </a:xfrm>
            <a:custGeom>
              <a:avLst/>
              <a:gdLst>
                <a:gd name="T0" fmla="*/ 65 w 1005"/>
                <a:gd name="T1" fmla="*/ 0 h 2818"/>
                <a:gd name="T2" fmla="*/ 82 w 1005"/>
                <a:gd name="T3" fmla="*/ 2 h 2818"/>
                <a:gd name="T4" fmla="*/ 97 w 1005"/>
                <a:gd name="T5" fmla="*/ 9 h 2818"/>
                <a:gd name="T6" fmla="*/ 109 w 1005"/>
                <a:gd name="T7" fmla="*/ 20 h 2818"/>
                <a:gd name="T8" fmla="*/ 120 w 1005"/>
                <a:gd name="T9" fmla="*/ 32 h 2818"/>
                <a:gd name="T10" fmla="*/ 127 w 1005"/>
                <a:gd name="T11" fmla="*/ 47 h 2818"/>
                <a:gd name="T12" fmla="*/ 129 w 1005"/>
                <a:gd name="T13" fmla="*/ 64 h 2818"/>
                <a:gd name="T14" fmla="*/ 129 w 1005"/>
                <a:gd name="T15" fmla="*/ 2689 h 2818"/>
                <a:gd name="T16" fmla="*/ 878 w 1005"/>
                <a:gd name="T17" fmla="*/ 2689 h 2818"/>
                <a:gd name="T18" fmla="*/ 878 w 1005"/>
                <a:gd name="T19" fmla="*/ 64 h 2818"/>
                <a:gd name="T20" fmla="*/ 880 w 1005"/>
                <a:gd name="T21" fmla="*/ 47 h 2818"/>
                <a:gd name="T22" fmla="*/ 886 w 1005"/>
                <a:gd name="T23" fmla="*/ 32 h 2818"/>
                <a:gd name="T24" fmla="*/ 896 w 1005"/>
                <a:gd name="T25" fmla="*/ 20 h 2818"/>
                <a:gd name="T26" fmla="*/ 910 w 1005"/>
                <a:gd name="T27" fmla="*/ 9 h 2818"/>
                <a:gd name="T28" fmla="*/ 925 w 1005"/>
                <a:gd name="T29" fmla="*/ 2 h 2818"/>
                <a:gd name="T30" fmla="*/ 941 w 1005"/>
                <a:gd name="T31" fmla="*/ 0 h 2818"/>
                <a:gd name="T32" fmla="*/ 959 w 1005"/>
                <a:gd name="T33" fmla="*/ 2 h 2818"/>
                <a:gd name="T34" fmla="*/ 974 w 1005"/>
                <a:gd name="T35" fmla="*/ 9 h 2818"/>
                <a:gd name="T36" fmla="*/ 987 w 1005"/>
                <a:gd name="T37" fmla="*/ 20 h 2818"/>
                <a:gd name="T38" fmla="*/ 997 w 1005"/>
                <a:gd name="T39" fmla="*/ 32 h 2818"/>
                <a:gd name="T40" fmla="*/ 1003 w 1005"/>
                <a:gd name="T41" fmla="*/ 47 h 2818"/>
                <a:gd name="T42" fmla="*/ 1005 w 1005"/>
                <a:gd name="T43" fmla="*/ 64 h 2818"/>
                <a:gd name="T44" fmla="*/ 1005 w 1005"/>
                <a:gd name="T45" fmla="*/ 2754 h 2818"/>
                <a:gd name="T46" fmla="*/ 1003 w 1005"/>
                <a:gd name="T47" fmla="*/ 2770 h 2818"/>
                <a:gd name="T48" fmla="*/ 997 w 1005"/>
                <a:gd name="T49" fmla="*/ 2785 h 2818"/>
                <a:gd name="T50" fmla="*/ 987 w 1005"/>
                <a:gd name="T51" fmla="*/ 2798 h 2818"/>
                <a:gd name="T52" fmla="*/ 974 w 1005"/>
                <a:gd name="T53" fmla="*/ 2809 h 2818"/>
                <a:gd name="T54" fmla="*/ 959 w 1005"/>
                <a:gd name="T55" fmla="*/ 2815 h 2818"/>
                <a:gd name="T56" fmla="*/ 941 w 1005"/>
                <a:gd name="T57" fmla="*/ 2818 h 2818"/>
                <a:gd name="T58" fmla="*/ 65 w 1005"/>
                <a:gd name="T59" fmla="*/ 2818 h 2818"/>
                <a:gd name="T60" fmla="*/ 47 w 1005"/>
                <a:gd name="T61" fmla="*/ 2815 h 2818"/>
                <a:gd name="T62" fmla="*/ 32 w 1005"/>
                <a:gd name="T63" fmla="*/ 2809 h 2818"/>
                <a:gd name="T64" fmla="*/ 20 w 1005"/>
                <a:gd name="T65" fmla="*/ 2798 h 2818"/>
                <a:gd name="T66" fmla="*/ 10 w 1005"/>
                <a:gd name="T67" fmla="*/ 2785 h 2818"/>
                <a:gd name="T68" fmla="*/ 3 w 1005"/>
                <a:gd name="T69" fmla="*/ 2770 h 2818"/>
                <a:gd name="T70" fmla="*/ 0 w 1005"/>
                <a:gd name="T71" fmla="*/ 2754 h 2818"/>
                <a:gd name="T72" fmla="*/ 0 w 1005"/>
                <a:gd name="T73" fmla="*/ 64 h 2818"/>
                <a:gd name="T74" fmla="*/ 3 w 1005"/>
                <a:gd name="T75" fmla="*/ 47 h 2818"/>
                <a:gd name="T76" fmla="*/ 10 w 1005"/>
                <a:gd name="T77" fmla="*/ 32 h 2818"/>
                <a:gd name="T78" fmla="*/ 20 w 1005"/>
                <a:gd name="T79" fmla="*/ 20 h 2818"/>
                <a:gd name="T80" fmla="*/ 32 w 1005"/>
                <a:gd name="T81" fmla="*/ 9 h 2818"/>
                <a:gd name="T82" fmla="*/ 47 w 1005"/>
                <a:gd name="T83" fmla="*/ 2 h 2818"/>
                <a:gd name="T84" fmla="*/ 65 w 1005"/>
                <a:gd name="T85" fmla="*/ 0 h 2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5" h="2818">
                  <a:moveTo>
                    <a:pt x="65" y="0"/>
                  </a:moveTo>
                  <a:lnTo>
                    <a:pt x="82" y="2"/>
                  </a:lnTo>
                  <a:lnTo>
                    <a:pt x="97" y="9"/>
                  </a:lnTo>
                  <a:lnTo>
                    <a:pt x="109" y="20"/>
                  </a:lnTo>
                  <a:lnTo>
                    <a:pt x="120" y="32"/>
                  </a:lnTo>
                  <a:lnTo>
                    <a:pt x="127" y="47"/>
                  </a:lnTo>
                  <a:lnTo>
                    <a:pt x="129" y="64"/>
                  </a:lnTo>
                  <a:lnTo>
                    <a:pt x="129" y="2689"/>
                  </a:lnTo>
                  <a:lnTo>
                    <a:pt x="878" y="2689"/>
                  </a:lnTo>
                  <a:lnTo>
                    <a:pt x="878" y="64"/>
                  </a:lnTo>
                  <a:lnTo>
                    <a:pt x="880" y="47"/>
                  </a:lnTo>
                  <a:lnTo>
                    <a:pt x="886" y="32"/>
                  </a:lnTo>
                  <a:lnTo>
                    <a:pt x="896" y="20"/>
                  </a:lnTo>
                  <a:lnTo>
                    <a:pt x="910" y="9"/>
                  </a:lnTo>
                  <a:lnTo>
                    <a:pt x="925" y="2"/>
                  </a:lnTo>
                  <a:lnTo>
                    <a:pt x="941" y="0"/>
                  </a:lnTo>
                  <a:lnTo>
                    <a:pt x="959" y="2"/>
                  </a:lnTo>
                  <a:lnTo>
                    <a:pt x="974" y="9"/>
                  </a:lnTo>
                  <a:lnTo>
                    <a:pt x="987" y="20"/>
                  </a:lnTo>
                  <a:lnTo>
                    <a:pt x="997" y="32"/>
                  </a:lnTo>
                  <a:lnTo>
                    <a:pt x="1003" y="47"/>
                  </a:lnTo>
                  <a:lnTo>
                    <a:pt x="1005" y="64"/>
                  </a:lnTo>
                  <a:lnTo>
                    <a:pt x="1005" y="2754"/>
                  </a:lnTo>
                  <a:lnTo>
                    <a:pt x="1003" y="2770"/>
                  </a:lnTo>
                  <a:lnTo>
                    <a:pt x="997" y="2785"/>
                  </a:lnTo>
                  <a:lnTo>
                    <a:pt x="987" y="2798"/>
                  </a:lnTo>
                  <a:lnTo>
                    <a:pt x="974" y="2809"/>
                  </a:lnTo>
                  <a:lnTo>
                    <a:pt x="959" y="2815"/>
                  </a:lnTo>
                  <a:lnTo>
                    <a:pt x="941" y="2818"/>
                  </a:lnTo>
                  <a:lnTo>
                    <a:pt x="65" y="2818"/>
                  </a:lnTo>
                  <a:lnTo>
                    <a:pt x="47" y="2815"/>
                  </a:lnTo>
                  <a:lnTo>
                    <a:pt x="32" y="2809"/>
                  </a:lnTo>
                  <a:lnTo>
                    <a:pt x="20" y="2798"/>
                  </a:lnTo>
                  <a:lnTo>
                    <a:pt x="10" y="2785"/>
                  </a:lnTo>
                  <a:lnTo>
                    <a:pt x="3" y="2770"/>
                  </a:lnTo>
                  <a:lnTo>
                    <a:pt x="0" y="2754"/>
                  </a:lnTo>
                  <a:lnTo>
                    <a:pt x="0" y="64"/>
                  </a:lnTo>
                  <a:lnTo>
                    <a:pt x="3" y="47"/>
                  </a:lnTo>
                  <a:lnTo>
                    <a:pt x="10" y="32"/>
                  </a:lnTo>
                  <a:lnTo>
                    <a:pt x="20" y="20"/>
                  </a:lnTo>
                  <a:lnTo>
                    <a:pt x="32" y="9"/>
                  </a:lnTo>
                  <a:lnTo>
                    <a:pt x="47" y="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13765213" y="-1235075"/>
              <a:ext cx="177800" cy="352425"/>
            </a:xfrm>
            <a:custGeom>
              <a:avLst/>
              <a:gdLst>
                <a:gd name="T0" fmla="*/ 598 w 1122"/>
                <a:gd name="T1" fmla="*/ 0 h 2218"/>
                <a:gd name="T2" fmla="*/ 614 w 1122"/>
                <a:gd name="T3" fmla="*/ 2 h 2218"/>
                <a:gd name="T4" fmla="*/ 631 w 1122"/>
                <a:gd name="T5" fmla="*/ 9 h 2218"/>
                <a:gd name="T6" fmla="*/ 643 w 1122"/>
                <a:gd name="T7" fmla="*/ 19 h 2218"/>
                <a:gd name="T8" fmla="*/ 653 w 1122"/>
                <a:gd name="T9" fmla="*/ 32 h 2218"/>
                <a:gd name="T10" fmla="*/ 659 w 1122"/>
                <a:gd name="T11" fmla="*/ 49 h 2218"/>
                <a:gd name="T12" fmla="*/ 1120 w 1122"/>
                <a:gd name="T13" fmla="*/ 1983 h 2218"/>
                <a:gd name="T14" fmla="*/ 1122 w 1122"/>
                <a:gd name="T15" fmla="*/ 2001 h 2218"/>
                <a:gd name="T16" fmla="*/ 1119 w 1122"/>
                <a:gd name="T17" fmla="*/ 2017 h 2218"/>
                <a:gd name="T18" fmla="*/ 1112 w 1122"/>
                <a:gd name="T19" fmla="*/ 2032 h 2218"/>
                <a:gd name="T20" fmla="*/ 1102 w 1122"/>
                <a:gd name="T21" fmla="*/ 2044 h 2218"/>
                <a:gd name="T22" fmla="*/ 1089 w 1122"/>
                <a:gd name="T23" fmla="*/ 2055 h 2218"/>
                <a:gd name="T24" fmla="*/ 1073 w 1122"/>
                <a:gd name="T25" fmla="*/ 2061 h 2218"/>
                <a:gd name="T26" fmla="*/ 423 w 1122"/>
                <a:gd name="T27" fmla="*/ 2216 h 2218"/>
                <a:gd name="T28" fmla="*/ 416 w 1122"/>
                <a:gd name="T29" fmla="*/ 2217 h 2218"/>
                <a:gd name="T30" fmla="*/ 409 w 1122"/>
                <a:gd name="T31" fmla="*/ 2218 h 2218"/>
                <a:gd name="T32" fmla="*/ 391 w 1122"/>
                <a:gd name="T33" fmla="*/ 2216 h 2218"/>
                <a:gd name="T34" fmla="*/ 375 w 1122"/>
                <a:gd name="T35" fmla="*/ 2208 h 2218"/>
                <a:gd name="T36" fmla="*/ 362 w 1122"/>
                <a:gd name="T37" fmla="*/ 2197 h 2218"/>
                <a:gd name="T38" fmla="*/ 353 w 1122"/>
                <a:gd name="T39" fmla="*/ 2184 h 2218"/>
                <a:gd name="T40" fmla="*/ 347 w 1122"/>
                <a:gd name="T41" fmla="*/ 2169 h 2218"/>
                <a:gd name="T42" fmla="*/ 1 w 1122"/>
                <a:gd name="T43" fmla="*/ 723 h 2218"/>
                <a:gd name="T44" fmla="*/ 0 w 1122"/>
                <a:gd name="T45" fmla="*/ 705 h 2218"/>
                <a:gd name="T46" fmla="*/ 4 w 1122"/>
                <a:gd name="T47" fmla="*/ 689 h 2218"/>
                <a:gd name="T48" fmla="*/ 10 w 1122"/>
                <a:gd name="T49" fmla="*/ 674 h 2218"/>
                <a:gd name="T50" fmla="*/ 20 w 1122"/>
                <a:gd name="T51" fmla="*/ 662 h 2218"/>
                <a:gd name="T52" fmla="*/ 33 w 1122"/>
                <a:gd name="T53" fmla="*/ 652 h 2218"/>
                <a:gd name="T54" fmla="*/ 49 w 1122"/>
                <a:gd name="T55" fmla="*/ 645 h 2218"/>
                <a:gd name="T56" fmla="*/ 67 w 1122"/>
                <a:gd name="T57" fmla="*/ 643 h 2218"/>
                <a:gd name="T58" fmla="*/ 83 w 1122"/>
                <a:gd name="T59" fmla="*/ 646 h 2218"/>
                <a:gd name="T60" fmla="*/ 98 w 1122"/>
                <a:gd name="T61" fmla="*/ 654 h 2218"/>
                <a:gd name="T62" fmla="*/ 110 w 1122"/>
                <a:gd name="T63" fmla="*/ 664 h 2218"/>
                <a:gd name="T64" fmla="*/ 121 w 1122"/>
                <a:gd name="T65" fmla="*/ 677 h 2218"/>
                <a:gd name="T66" fmla="*/ 127 w 1122"/>
                <a:gd name="T67" fmla="*/ 693 h 2218"/>
                <a:gd name="T68" fmla="*/ 457 w 1122"/>
                <a:gd name="T69" fmla="*/ 2076 h 2218"/>
                <a:gd name="T70" fmla="*/ 981 w 1122"/>
                <a:gd name="T71" fmla="*/ 1951 h 2218"/>
                <a:gd name="T72" fmla="*/ 549 w 1122"/>
                <a:gd name="T73" fmla="*/ 140 h 2218"/>
                <a:gd name="T74" fmla="*/ 112 w 1122"/>
                <a:gd name="T75" fmla="*/ 244 h 2218"/>
                <a:gd name="T76" fmla="*/ 96 w 1122"/>
                <a:gd name="T77" fmla="*/ 246 h 2218"/>
                <a:gd name="T78" fmla="*/ 80 w 1122"/>
                <a:gd name="T79" fmla="*/ 243 h 2218"/>
                <a:gd name="T80" fmla="*/ 65 w 1122"/>
                <a:gd name="T81" fmla="*/ 237 h 2218"/>
                <a:gd name="T82" fmla="*/ 52 w 1122"/>
                <a:gd name="T83" fmla="*/ 227 h 2218"/>
                <a:gd name="T84" fmla="*/ 42 w 1122"/>
                <a:gd name="T85" fmla="*/ 214 h 2218"/>
                <a:gd name="T86" fmla="*/ 36 w 1122"/>
                <a:gd name="T87" fmla="*/ 197 h 2218"/>
                <a:gd name="T88" fmla="*/ 34 w 1122"/>
                <a:gd name="T89" fmla="*/ 180 h 2218"/>
                <a:gd name="T90" fmla="*/ 37 w 1122"/>
                <a:gd name="T91" fmla="*/ 164 h 2218"/>
                <a:gd name="T92" fmla="*/ 43 w 1122"/>
                <a:gd name="T93" fmla="*/ 149 h 2218"/>
                <a:gd name="T94" fmla="*/ 53 w 1122"/>
                <a:gd name="T95" fmla="*/ 136 h 2218"/>
                <a:gd name="T96" fmla="*/ 68 w 1122"/>
                <a:gd name="T97" fmla="*/ 126 h 2218"/>
                <a:gd name="T98" fmla="*/ 83 w 1122"/>
                <a:gd name="T99" fmla="*/ 120 h 2218"/>
                <a:gd name="T100" fmla="*/ 582 w 1122"/>
                <a:gd name="T101" fmla="*/ 1 h 2218"/>
                <a:gd name="T102" fmla="*/ 598 w 1122"/>
                <a:gd name="T103" fmla="*/ 0 h 2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2" h="2218">
                  <a:moveTo>
                    <a:pt x="598" y="0"/>
                  </a:moveTo>
                  <a:lnTo>
                    <a:pt x="614" y="2"/>
                  </a:lnTo>
                  <a:lnTo>
                    <a:pt x="631" y="9"/>
                  </a:lnTo>
                  <a:lnTo>
                    <a:pt x="643" y="19"/>
                  </a:lnTo>
                  <a:lnTo>
                    <a:pt x="653" y="32"/>
                  </a:lnTo>
                  <a:lnTo>
                    <a:pt x="659" y="49"/>
                  </a:lnTo>
                  <a:lnTo>
                    <a:pt x="1120" y="1983"/>
                  </a:lnTo>
                  <a:lnTo>
                    <a:pt x="1122" y="2001"/>
                  </a:lnTo>
                  <a:lnTo>
                    <a:pt x="1119" y="2017"/>
                  </a:lnTo>
                  <a:lnTo>
                    <a:pt x="1112" y="2032"/>
                  </a:lnTo>
                  <a:lnTo>
                    <a:pt x="1102" y="2044"/>
                  </a:lnTo>
                  <a:lnTo>
                    <a:pt x="1089" y="2055"/>
                  </a:lnTo>
                  <a:lnTo>
                    <a:pt x="1073" y="2061"/>
                  </a:lnTo>
                  <a:lnTo>
                    <a:pt x="423" y="2216"/>
                  </a:lnTo>
                  <a:lnTo>
                    <a:pt x="416" y="2217"/>
                  </a:lnTo>
                  <a:lnTo>
                    <a:pt x="409" y="2218"/>
                  </a:lnTo>
                  <a:lnTo>
                    <a:pt x="391" y="2216"/>
                  </a:lnTo>
                  <a:lnTo>
                    <a:pt x="375" y="2208"/>
                  </a:lnTo>
                  <a:lnTo>
                    <a:pt x="362" y="2197"/>
                  </a:lnTo>
                  <a:lnTo>
                    <a:pt x="353" y="2184"/>
                  </a:lnTo>
                  <a:lnTo>
                    <a:pt x="347" y="2169"/>
                  </a:lnTo>
                  <a:lnTo>
                    <a:pt x="1" y="723"/>
                  </a:lnTo>
                  <a:lnTo>
                    <a:pt x="0" y="705"/>
                  </a:lnTo>
                  <a:lnTo>
                    <a:pt x="4" y="689"/>
                  </a:lnTo>
                  <a:lnTo>
                    <a:pt x="10" y="674"/>
                  </a:lnTo>
                  <a:lnTo>
                    <a:pt x="20" y="662"/>
                  </a:lnTo>
                  <a:lnTo>
                    <a:pt x="33" y="652"/>
                  </a:lnTo>
                  <a:lnTo>
                    <a:pt x="49" y="645"/>
                  </a:lnTo>
                  <a:lnTo>
                    <a:pt x="67" y="643"/>
                  </a:lnTo>
                  <a:lnTo>
                    <a:pt x="83" y="646"/>
                  </a:lnTo>
                  <a:lnTo>
                    <a:pt x="98" y="654"/>
                  </a:lnTo>
                  <a:lnTo>
                    <a:pt x="110" y="664"/>
                  </a:lnTo>
                  <a:lnTo>
                    <a:pt x="121" y="677"/>
                  </a:lnTo>
                  <a:lnTo>
                    <a:pt x="127" y="693"/>
                  </a:lnTo>
                  <a:lnTo>
                    <a:pt x="457" y="2076"/>
                  </a:lnTo>
                  <a:lnTo>
                    <a:pt x="981" y="1951"/>
                  </a:lnTo>
                  <a:lnTo>
                    <a:pt x="549" y="140"/>
                  </a:lnTo>
                  <a:lnTo>
                    <a:pt x="112" y="244"/>
                  </a:lnTo>
                  <a:lnTo>
                    <a:pt x="96" y="246"/>
                  </a:lnTo>
                  <a:lnTo>
                    <a:pt x="80" y="243"/>
                  </a:lnTo>
                  <a:lnTo>
                    <a:pt x="65" y="237"/>
                  </a:lnTo>
                  <a:lnTo>
                    <a:pt x="52" y="227"/>
                  </a:lnTo>
                  <a:lnTo>
                    <a:pt x="42" y="214"/>
                  </a:lnTo>
                  <a:lnTo>
                    <a:pt x="36" y="197"/>
                  </a:lnTo>
                  <a:lnTo>
                    <a:pt x="34" y="180"/>
                  </a:lnTo>
                  <a:lnTo>
                    <a:pt x="37" y="164"/>
                  </a:lnTo>
                  <a:lnTo>
                    <a:pt x="43" y="149"/>
                  </a:lnTo>
                  <a:lnTo>
                    <a:pt x="53" y="136"/>
                  </a:lnTo>
                  <a:lnTo>
                    <a:pt x="68" y="126"/>
                  </a:lnTo>
                  <a:lnTo>
                    <a:pt x="83" y="120"/>
                  </a:lnTo>
                  <a:lnTo>
                    <a:pt x="582" y="1"/>
                  </a:lnTo>
                  <a:lnTo>
                    <a:pt x="5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13460413" y="-1182688"/>
              <a:ext cx="68263" cy="68263"/>
            </a:xfrm>
            <a:custGeom>
              <a:avLst/>
              <a:gdLst>
                <a:gd name="T0" fmla="*/ 218 w 435"/>
                <a:gd name="T1" fmla="*/ 0 h 433"/>
                <a:gd name="T2" fmla="*/ 253 w 435"/>
                <a:gd name="T3" fmla="*/ 2 h 433"/>
                <a:gd name="T4" fmla="*/ 286 w 435"/>
                <a:gd name="T5" fmla="*/ 10 h 433"/>
                <a:gd name="T6" fmla="*/ 317 w 435"/>
                <a:gd name="T7" fmla="*/ 23 h 433"/>
                <a:gd name="T8" fmla="*/ 345 w 435"/>
                <a:gd name="T9" fmla="*/ 41 h 433"/>
                <a:gd name="T10" fmla="*/ 371 w 435"/>
                <a:gd name="T11" fmla="*/ 63 h 433"/>
                <a:gd name="T12" fmla="*/ 392 w 435"/>
                <a:gd name="T13" fmla="*/ 88 h 433"/>
                <a:gd name="T14" fmla="*/ 410 w 435"/>
                <a:gd name="T15" fmla="*/ 117 h 433"/>
                <a:gd name="T16" fmla="*/ 424 w 435"/>
                <a:gd name="T17" fmla="*/ 147 h 433"/>
                <a:gd name="T18" fmla="*/ 432 w 435"/>
                <a:gd name="T19" fmla="*/ 181 h 433"/>
                <a:gd name="T20" fmla="*/ 435 w 435"/>
                <a:gd name="T21" fmla="*/ 217 h 433"/>
                <a:gd name="T22" fmla="*/ 432 w 435"/>
                <a:gd name="T23" fmla="*/ 251 h 433"/>
                <a:gd name="T24" fmla="*/ 424 w 435"/>
                <a:gd name="T25" fmla="*/ 285 h 433"/>
                <a:gd name="T26" fmla="*/ 410 w 435"/>
                <a:gd name="T27" fmla="*/ 316 h 433"/>
                <a:gd name="T28" fmla="*/ 392 w 435"/>
                <a:gd name="T29" fmla="*/ 345 h 433"/>
                <a:gd name="T30" fmla="*/ 371 w 435"/>
                <a:gd name="T31" fmla="*/ 370 h 433"/>
                <a:gd name="T32" fmla="*/ 345 w 435"/>
                <a:gd name="T33" fmla="*/ 392 h 433"/>
                <a:gd name="T34" fmla="*/ 317 w 435"/>
                <a:gd name="T35" fmla="*/ 409 h 433"/>
                <a:gd name="T36" fmla="*/ 286 w 435"/>
                <a:gd name="T37" fmla="*/ 422 h 433"/>
                <a:gd name="T38" fmla="*/ 253 w 435"/>
                <a:gd name="T39" fmla="*/ 430 h 433"/>
                <a:gd name="T40" fmla="*/ 218 w 435"/>
                <a:gd name="T41" fmla="*/ 433 h 433"/>
                <a:gd name="T42" fmla="*/ 182 w 435"/>
                <a:gd name="T43" fmla="*/ 430 h 433"/>
                <a:gd name="T44" fmla="*/ 149 w 435"/>
                <a:gd name="T45" fmla="*/ 422 h 433"/>
                <a:gd name="T46" fmla="*/ 118 w 435"/>
                <a:gd name="T47" fmla="*/ 409 h 433"/>
                <a:gd name="T48" fmla="*/ 90 w 435"/>
                <a:gd name="T49" fmla="*/ 392 h 433"/>
                <a:gd name="T50" fmla="*/ 64 w 435"/>
                <a:gd name="T51" fmla="*/ 370 h 433"/>
                <a:gd name="T52" fmla="*/ 43 w 435"/>
                <a:gd name="T53" fmla="*/ 345 h 433"/>
                <a:gd name="T54" fmla="*/ 25 w 435"/>
                <a:gd name="T55" fmla="*/ 316 h 433"/>
                <a:gd name="T56" fmla="*/ 11 w 435"/>
                <a:gd name="T57" fmla="*/ 285 h 433"/>
                <a:gd name="T58" fmla="*/ 3 w 435"/>
                <a:gd name="T59" fmla="*/ 251 h 433"/>
                <a:gd name="T60" fmla="*/ 0 w 435"/>
                <a:gd name="T61" fmla="*/ 217 h 433"/>
                <a:gd name="T62" fmla="*/ 3 w 435"/>
                <a:gd name="T63" fmla="*/ 181 h 433"/>
                <a:gd name="T64" fmla="*/ 11 w 435"/>
                <a:gd name="T65" fmla="*/ 147 h 433"/>
                <a:gd name="T66" fmla="*/ 25 w 435"/>
                <a:gd name="T67" fmla="*/ 117 h 433"/>
                <a:gd name="T68" fmla="*/ 43 w 435"/>
                <a:gd name="T69" fmla="*/ 88 h 433"/>
                <a:gd name="T70" fmla="*/ 64 w 435"/>
                <a:gd name="T71" fmla="*/ 63 h 433"/>
                <a:gd name="T72" fmla="*/ 90 w 435"/>
                <a:gd name="T73" fmla="*/ 41 h 433"/>
                <a:gd name="T74" fmla="*/ 118 w 435"/>
                <a:gd name="T75" fmla="*/ 23 h 433"/>
                <a:gd name="T76" fmla="*/ 149 w 435"/>
                <a:gd name="T77" fmla="*/ 10 h 433"/>
                <a:gd name="T78" fmla="*/ 182 w 435"/>
                <a:gd name="T79" fmla="*/ 2 h 433"/>
                <a:gd name="T80" fmla="*/ 218 w 435"/>
                <a:gd name="T8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5" h="433">
                  <a:moveTo>
                    <a:pt x="218" y="0"/>
                  </a:moveTo>
                  <a:lnTo>
                    <a:pt x="253" y="2"/>
                  </a:lnTo>
                  <a:lnTo>
                    <a:pt x="286" y="10"/>
                  </a:lnTo>
                  <a:lnTo>
                    <a:pt x="317" y="23"/>
                  </a:lnTo>
                  <a:lnTo>
                    <a:pt x="345" y="41"/>
                  </a:lnTo>
                  <a:lnTo>
                    <a:pt x="371" y="63"/>
                  </a:lnTo>
                  <a:lnTo>
                    <a:pt x="392" y="88"/>
                  </a:lnTo>
                  <a:lnTo>
                    <a:pt x="410" y="117"/>
                  </a:lnTo>
                  <a:lnTo>
                    <a:pt x="424" y="147"/>
                  </a:lnTo>
                  <a:lnTo>
                    <a:pt x="432" y="181"/>
                  </a:lnTo>
                  <a:lnTo>
                    <a:pt x="435" y="217"/>
                  </a:lnTo>
                  <a:lnTo>
                    <a:pt x="432" y="251"/>
                  </a:lnTo>
                  <a:lnTo>
                    <a:pt x="424" y="285"/>
                  </a:lnTo>
                  <a:lnTo>
                    <a:pt x="410" y="316"/>
                  </a:lnTo>
                  <a:lnTo>
                    <a:pt x="392" y="345"/>
                  </a:lnTo>
                  <a:lnTo>
                    <a:pt x="371" y="370"/>
                  </a:lnTo>
                  <a:lnTo>
                    <a:pt x="345" y="392"/>
                  </a:lnTo>
                  <a:lnTo>
                    <a:pt x="317" y="409"/>
                  </a:lnTo>
                  <a:lnTo>
                    <a:pt x="286" y="422"/>
                  </a:lnTo>
                  <a:lnTo>
                    <a:pt x="253" y="430"/>
                  </a:lnTo>
                  <a:lnTo>
                    <a:pt x="218" y="433"/>
                  </a:lnTo>
                  <a:lnTo>
                    <a:pt x="182" y="430"/>
                  </a:lnTo>
                  <a:lnTo>
                    <a:pt x="149" y="422"/>
                  </a:lnTo>
                  <a:lnTo>
                    <a:pt x="118" y="409"/>
                  </a:lnTo>
                  <a:lnTo>
                    <a:pt x="90" y="392"/>
                  </a:lnTo>
                  <a:lnTo>
                    <a:pt x="64" y="370"/>
                  </a:lnTo>
                  <a:lnTo>
                    <a:pt x="43" y="345"/>
                  </a:lnTo>
                  <a:lnTo>
                    <a:pt x="25" y="316"/>
                  </a:lnTo>
                  <a:lnTo>
                    <a:pt x="11" y="285"/>
                  </a:lnTo>
                  <a:lnTo>
                    <a:pt x="3" y="251"/>
                  </a:lnTo>
                  <a:lnTo>
                    <a:pt x="0" y="217"/>
                  </a:lnTo>
                  <a:lnTo>
                    <a:pt x="3" y="181"/>
                  </a:lnTo>
                  <a:lnTo>
                    <a:pt x="11" y="147"/>
                  </a:lnTo>
                  <a:lnTo>
                    <a:pt x="25" y="117"/>
                  </a:lnTo>
                  <a:lnTo>
                    <a:pt x="43" y="88"/>
                  </a:lnTo>
                  <a:lnTo>
                    <a:pt x="64" y="63"/>
                  </a:lnTo>
                  <a:lnTo>
                    <a:pt x="90" y="41"/>
                  </a:lnTo>
                  <a:lnTo>
                    <a:pt x="118" y="23"/>
                  </a:lnTo>
                  <a:lnTo>
                    <a:pt x="149" y="10"/>
                  </a:lnTo>
                  <a:lnTo>
                    <a:pt x="182" y="2"/>
                  </a:lnTo>
                  <a:lnTo>
                    <a:pt x="2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13454063" y="-963613"/>
              <a:ext cx="80963" cy="30163"/>
            </a:xfrm>
            <a:custGeom>
              <a:avLst/>
              <a:gdLst>
                <a:gd name="T0" fmla="*/ 71 w 509"/>
                <a:gd name="T1" fmla="*/ 0 h 192"/>
                <a:gd name="T2" fmla="*/ 438 w 509"/>
                <a:gd name="T3" fmla="*/ 0 h 192"/>
                <a:gd name="T4" fmla="*/ 458 w 509"/>
                <a:gd name="T5" fmla="*/ 3 h 192"/>
                <a:gd name="T6" fmla="*/ 474 w 509"/>
                <a:gd name="T7" fmla="*/ 11 h 192"/>
                <a:gd name="T8" fmla="*/ 488 w 509"/>
                <a:gd name="T9" fmla="*/ 21 h 192"/>
                <a:gd name="T10" fmla="*/ 499 w 509"/>
                <a:gd name="T11" fmla="*/ 35 h 192"/>
                <a:gd name="T12" fmla="*/ 506 w 509"/>
                <a:gd name="T13" fmla="*/ 52 h 192"/>
                <a:gd name="T14" fmla="*/ 509 w 509"/>
                <a:gd name="T15" fmla="*/ 71 h 192"/>
                <a:gd name="T16" fmla="*/ 509 w 509"/>
                <a:gd name="T17" fmla="*/ 121 h 192"/>
                <a:gd name="T18" fmla="*/ 506 w 509"/>
                <a:gd name="T19" fmla="*/ 140 h 192"/>
                <a:gd name="T20" fmla="*/ 499 w 509"/>
                <a:gd name="T21" fmla="*/ 156 h 192"/>
                <a:gd name="T22" fmla="*/ 488 w 509"/>
                <a:gd name="T23" fmla="*/ 170 h 192"/>
                <a:gd name="T24" fmla="*/ 474 w 509"/>
                <a:gd name="T25" fmla="*/ 182 h 192"/>
                <a:gd name="T26" fmla="*/ 458 w 509"/>
                <a:gd name="T27" fmla="*/ 189 h 192"/>
                <a:gd name="T28" fmla="*/ 438 w 509"/>
                <a:gd name="T29" fmla="*/ 192 h 192"/>
                <a:gd name="T30" fmla="*/ 71 w 509"/>
                <a:gd name="T31" fmla="*/ 192 h 192"/>
                <a:gd name="T32" fmla="*/ 52 w 509"/>
                <a:gd name="T33" fmla="*/ 189 h 192"/>
                <a:gd name="T34" fmla="*/ 35 w 509"/>
                <a:gd name="T35" fmla="*/ 182 h 192"/>
                <a:gd name="T36" fmla="*/ 21 w 509"/>
                <a:gd name="T37" fmla="*/ 170 h 192"/>
                <a:gd name="T38" fmla="*/ 10 w 509"/>
                <a:gd name="T39" fmla="*/ 156 h 192"/>
                <a:gd name="T40" fmla="*/ 2 w 509"/>
                <a:gd name="T41" fmla="*/ 140 h 192"/>
                <a:gd name="T42" fmla="*/ 0 w 509"/>
                <a:gd name="T43" fmla="*/ 121 h 192"/>
                <a:gd name="T44" fmla="*/ 0 w 509"/>
                <a:gd name="T45" fmla="*/ 71 h 192"/>
                <a:gd name="T46" fmla="*/ 2 w 509"/>
                <a:gd name="T47" fmla="*/ 52 h 192"/>
                <a:gd name="T48" fmla="*/ 10 w 509"/>
                <a:gd name="T49" fmla="*/ 35 h 192"/>
                <a:gd name="T50" fmla="*/ 21 w 509"/>
                <a:gd name="T51" fmla="*/ 21 h 192"/>
                <a:gd name="T52" fmla="*/ 35 w 509"/>
                <a:gd name="T53" fmla="*/ 11 h 192"/>
                <a:gd name="T54" fmla="*/ 52 w 509"/>
                <a:gd name="T55" fmla="*/ 3 h 192"/>
                <a:gd name="T56" fmla="*/ 71 w 509"/>
                <a:gd name="T5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9" h="192">
                  <a:moveTo>
                    <a:pt x="71" y="0"/>
                  </a:moveTo>
                  <a:lnTo>
                    <a:pt x="438" y="0"/>
                  </a:lnTo>
                  <a:lnTo>
                    <a:pt x="458" y="3"/>
                  </a:lnTo>
                  <a:lnTo>
                    <a:pt x="474" y="11"/>
                  </a:lnTo>
                  <a:lnTo>
                    <a:pt x="488" y="21"/>
                  </a:lnTo>
                  <a:lnTo>
                    <a:pt x="499" y="35"/>
                  </a:lnTo>
                  <a:lnTo>
                    <a:pt x="506" y="52"/>
                  </a:lnTo>
                  <a:lnTo>
                    <a:pt x="509" y="71"/>
                  </a:lnTo>
                  <a:lnTo>
                    <a:pt x="509" y="121"/>
                  </a:lnTo>
                  <a:lnTo>
                    <a:pt x="506" y="140"/>
                  </a:lnTo>
                  <a:lnTo>
                    <a:pt x="499" y="156"/>
                  </a:lnTo>
                  <a:lnTo>
                    <a:pt x="488" y="170"/>
                  </a:lnTo>
                  <a:lnTo>
                    <a:pt x="474" y="182"/>
                  </a:lnTo>
                  <a:lnTo>
                    <a:pt x="458" y="189"/>
                  </a:lnTo>
                  <a:lnTo>
                    <a:pt x="438" y="192"/>
                  </a:lnTo>
                  <a:lnTo>
                    <a:pt x="71" y="192"/>
                  </a:lnTo>
                  <a:lnTo>
                    <a:pt x="52" y="189"/>
                  </a:lnTo>
                  <a:lnTo>
                    <a:pt x="35" y="182"/>
                  </a:lnTo>
                  <a:lnTo>
                    <a:pt x="21" y="170"/>
                  </a:lnTo>
                  <a:lnTo>
                    <a:pt x="10" y="156"/>
                  </a:lnTo>
                  <a:lnTo>
                    <a:pt x="2" y="140"/>
                  </a:lnTo>
                  <a:lnTo>
                    <a:pt x="0" y="121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1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13641388" y="-1274763"/>
              <a:ext cx="68263" cy="68263"/>
            </a:xfrm>
            <a:custGeom>
              <a:avLst/>
              <a:gdLst>
                <a:gd name="T0" fmla="*/ 216 w 433"/>
                <a:gd name="T1" fmla="*/ 0 h 434"/>
                <a:gd name="T2" fmla="*/ 251 w 433"/>
                <a:gd name="T3" fmla="*/ 3 h 434"/>
                <a:gd name="T4" fmla="*/ 285 w 433"/>
                <a:gd name="T5" fmla="*/ 12 h 434"/>
                <a:gd name="T6" fmla="*/ 316 w 433"/>
                <a:gd name="T7" fmla="*/ 25 h 434"/>
                <a:gd name="T8" fmla="*/ 345 w 433"/>
                <a:gd name="T9" fmla="*/ 42 h 434"/>
                <a:gd name="T10" fmla="*/ 369 w 433"/>
                <a:gd name="T11" fmla="*/ 63 h 434"/>
                <a:gd name="T12" fmla="*/ 392 w 433"/>
                <a:gd name="T13" fmla="*/ 89 h 434"/>
                <a:gd name="T14" fmla="*/ 409 w 433"/>
                <a:gd name="T15" fmla="*/ 117 h 434"/>
                <a:gd name="T16" fmla="*/ 422 w 433"/>
                <a:gd name="T17" fmla="*/ 148 h 434"/>
                <a:gd name="T18" fmla="*/ 430 w 433"/>
                <a:gd name="T19" fmla="*/ 182 h 434"/>
                <a:gd name="T20" fmla="*/ 433 w 433"/>
                <a:gd name="T21" fmla="*/ 217 h 434"/>
                <a:gd name="T22" fmla="*/ 430 w 433"/>
                <a:gd name="T23" fmla="*/ 252 h 434"/>
                <a:gd name="T24" fmla="*/ 422 w 433"/>
                <a:gd name="T25" fmla="*/ 285 h 434"/>
                <a:gd name="T26" fmla="*/ 409 w 433"/>
                <a:gd name="T27" fmla="*/ 317 h 434"/>
                <a:gd name="T28" fmla="*/ 392 w 433"/>
                <a:gd name="T29" fmla="*/ 346 h 434"/>
                <a:gd name="T30" fmla="*/ 369 w 433"/>
                <a:gd name="T31" fmla="*/ 370 h 434"/>
                <a:gd name="T32" fmla="*/ 345 w 433"/>
                <a:gd name="T33" fmla="*/ 392 h 434"/>
                <a:gd name="T34" fmla="*/ 316 w 433"/>
                <a:gd name="T35" fmla="*/ 410 h 434"/>
                <a:gd name="T36" fmla="*/ 285 w 433"/>
                <a:gd name="T37" fmla="*/ 423 h 434"/>
                <a:gd name="T38" fmla="*/ 251 w 433"/>
                <a:gd name="T39" fmla="*/ 431 h 434"/>
                <a:gd name="T40" fmla="*/ 216 w 433"/>
                <a:gd name="T41" fmla="*/ 434 h 434"/>
                <a:gd name="T42" fmla="*/ 181 w 433"/>
                <a:gd name="T43" fmla="*/ 431 h 434"/>
                <a:gd name="T44" fmla="*/ 147 w 433"/>
                <a:gd name="T45" fmla="*/ 423 h 434"/>
                <a:gd name="T46" fmla="*/ 117 w 433"/>
                <a:gd name="T47" fmla="*/ 410 h 434"/>
                <a:gd name="T48" fmla="*/ 88 w 433"/>
                <a:gd name="T49" fmla="*/ 392 h 434"/>
                <a:gd name="T50" fmla="*/ 63 w 433"/>
                <a:gd name="T51" fmla="*/ 370 h 434"/>
                <a:gd name="T52" fmla="*/ 41 w 433"/>
                <a:gd name="T53" fmla="*/ 346 h 434"/>
                <a:gd name="T54" fmla="*/ 24 w 433"/>
                <a:gd name="T55" fmla="*/ 317 h 434"/>
                <a:gd name="T56" fmla="*/ 11 w 433"/>
                <a:gd name="T57" fmla="*/ 285 h 434"/>
                <a:gd name="T58" fmla="*/ 3 w 433"/>
                <a:gd name="T59" fmla="*/ 252 h 434"/>
                <a:gd name="T60" fmla="*/ 0 w 433"/>
                <a:gd name="T61" fmla="*/ 217 h 434"/>
                <a:gd name="T62" fmla="*/ 3 w 433"/>
                <a:gd name="T63" fmla="*/ 182 h 434"/>
                <a:gd name="T64" fmla="*/ 11 w 433"/>
                <a:gd name="T65" fmla="*/ 148 h 434"/>
                <a:gd name="T66" fmla="*/ 24 w 433"/>
                <a:gd name="T67" fmla="*/ 117 h 434"/>
                <a:gd name="T68" fmla="*/ 41 w 433"/>
                <a:gd name="T69" fmla="*/ 89 h 434"/>
                <a:gd name="T70" fmla="*/ 63 w 433"/>
                <a:gd name="T71" fmla="*/ 63 h 434"/>
                <a:gd name="T72" fmla="*/ 88 w 433"/>
                <a:gd name="T73" fmla="*/ 42 h 434"/>
                <a:gd name="T74" fmla="*/ 117 w 433"/>
                <a:gd name="T75" fmla="*/ 25 h 434"/>
                <a:gd name="T76" fmla="*/ 147 w 433"/>
                <a:gd name="T77" fmla="*/ 12 h 434"/>
                <a:gd name="T78" fmla="*/ 181 w 433"/>
                <a:gd name="T79" fmla="*/ 3 h 434"/>
                <a:gd name="T80" fmla="*/ 216 w 433"/>
                <a:gd name="T81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3" h="434">
                  <a:moveTo>
                    <a:pt x="216" y="0"/>
                  </a:moveTo>
                  <a:lnTo>
                    <a:pt x="251" y="3"/>
                  </a:lnTo>
                  <a:lnTo>
                    <a:pt x="285" y="12"/>
                  </a:lnTo>
                  <a:lnTo>
                    <a:pt x="316" y="25"/>
                  </a:lnTo>
                  <a:lnTo>
                    <a:pt x="345" y="42"/>
                  </a:lnTo>
                  <a:lnTo>
                    <a:pt x="369" y="63"/>
                  </a:lnTo>
                  <a:lnTo>
                    <a:pt x="392" y="89"/>
                  </a:lnTo>
                  <a:lnTo>
                    <a:pt x="409" y="117"/>
                  </a:lnTo>
                  <a:lnTo>
                    <a:pt x="422" y="148"/>
                  </a:lnTo>
                  <a:lnTo>
                    <a:pt x="430" y="182"/>
                  </a:lnTo>
                  <a:lnTo>
                    <a:pt x="433" y="217"/>
                  </a:lnTo>
                  <a:lnTo>
                    <a:pt x="430" y="252"/>
                  </a:lnTo>
                  <a:lnTo>
                    <a:pt x="422" y="285"/>
                  </a:lnTo>
                  <a:lnTo>
                    <a:pt x="409" y="317"/>
                  </a:lnTo>
                  <a:lnTo>
                    <a:pt x="392" y="346"/>
                  </a:lnTo>
                  <a:lnTo>
                    <a:pt x="369" y="370"/>
                  </a:lnTo>
                  <a:lnTo>
                    <a:pt x="345" y="392"/>
                  </a:lnTo>
                  <a:lnTo>
                    <a:pt x="316" y="410"/>
                  </a:lnTo>
                  <a:lnTo>
                    <a:pt x="285" y="423"/>
                  </a:lnTo>
                  <a:lnTo>
                    <a:pt x="251" y="431"/>
                  </a:lnTo>
                  <a:lnTo>
                    <a:pt x="216" y="434"/>
                  </a:lnTo>
                  <a:lnTo>
                    <a:pt x="181" y="431"/>
                  </a:lnTo>
                  <a:lnTo>
                    <a:pt x="147" y="423"/>
                  </a:lnTo>
                  <a:lnTo>
                    <a:pt x="117" y="410"/>
                  </a:lnTo>
                  <a:lnTo>
                    <a:pt x="88" y="392"/>
                  </a:lnTo>
                  <a:lnTo>
                    <a:pt x="63" y="370"/>
                  </a:lnTo>
                  <a:lnTo>
                    <a:pt x="41" y="346"/>
                  </a:lnTo>
                  <a:lnTo>
                    <a:pt x="24" y="317"/>
                  </a:lnTo>
                  <a:lnTo>
                    <a:pt x="11" y="285"/>
                  </a:lnTo>
                  <a:lnTo>
                    <a:pt x="3" y="252"/>
                  </a:lnTo>
                  <a:lnTo>
                    <a:pt x="0" y="217"/>
                  </a:lnTo>
                  <a:lnTo>
                    <a:pt x="3" y="182"/>
                  </a:lnTo>
                  <a:lnTo>
                    <a:pt x="11" y="148"/>
                  </a:lnTo>
                  <a:lnTo>
                    <a:pt x="24" y="117"/>
                  </a:lnTo>
                  <a:lnTo>
                    <a:pt x="41" y="89"/>
                  </a:lnTo>
                  <a:lnTo>
                    <a:pt x="63" y="63"/>
                  </a:lnTo>
                  <a:lnTo>
                    <a:pt x="88" y="42"/>
                  </a:lnTo>
                  <a:lnTo>
                    <a:pt x="117" y="25"/>
                  </a:lnTo>
                  <a:lnTo>
                    <a:pt x="147" y="12"/>
                  </a:lnTo>
                  <a:lnTo>
                    <a:pt x="181" y="3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13635038" y="-963613"/>
              <a:ext cx="80963" cy="30163"/>
            </a:xfrm>
            <a:custGeom>
              <a:avLst/>
              <a:gdLst>
                <a:gd name="T0" fmla="*/ 70 w 508"/>
                <a:gd name="T1" fmla="*/ 0 h 192"/>
                <a:gd name="T2" fmla="*/ 438 w 508"/>
                <a:gd name="T3" fmla="*/ 0 h 192"/>
                <a:gd name="T4" fmla="*/ 457 w 508"/>
                <a:gd name="T5" fmla="*/ 3 h 192"/>
                <a:gd name="T6" fmla="*/ 473 w 508"/>
                <a:gd name="T7" fmla="*/ 11 h 192"/>
                <a:gd name="T8" fmla="*/ 488 w 508"/>
                <a:gd name="T9" fmla="*/ 21 h 192"/>
                <a:gd name="T10" fmla="*/ 499 w 508"/>
                <a:gd name="T11" fmla="*/ 35 h 192"/>
                <a:gd name="T12" fmla="*/ 506 w 508"/>
                <a:gd name="T13" fmla="*/ 52 h 192"/>
                <a:gd name="T14" fmla="*/ 508 w 508"/>
                <a:gd name="T15" fmla="*/ 71 h 192"/>
                <a:gd name="T16" fmla="*/ 508 w 508"/>
                <a:gd name="T17" fmla="*/ 121 h 192"/>
                <a:gd name="T18" fmla="*/ 506 w 508"/>
                <a:gd name="T19" fmla="*/ 140 h 192"/>
                <a:gd name="T20" fmla="*/ 499 w 508"/>
                <a:gd name="T21" fmla="*/ 156 h 192"/>
                <a:gd name="T22" fmla="*/ 488 w 508"/>
                <a:gd name="T23" fmla="*/ 170 h 192"/>
                <a:gd name="T24" fmla="*/ 473 w 508"/>
                <a:gd name="T25" fmla="*/ 182 h 192"/>
                <a:gd name="T26" fmla="*/ 457 w 508"/>
                <a:gd name="T27" fmla="*/ 189 h 192"/>
                <a:gd name="T28" fmla="*/ 438 w 508"/>
                <a:gd name="T29" fmla="*/ 192 h 192"/>
                <a:gd name="T30" fmla="*/ 70 w 508"/>
                <a:gd name="T31" fmla="*/ 192 h 192"/>
                <a:gd name="T32" fmla="*/ 52 w 508"/>
                <a:gd name="T33" fmla="*/ 189 h 192"/>
                <a:gd name="T34" fmla="*/ 34 w 508"/>
                <a:gd name="T35" fmla="*/ 182 h 192"/>
                <a:gd name="T36" fmla="*/ 20 w 508"/>
                <a:gd name="T37" fmla="*/ 170 h 192"/>
                <a:gd name="T38" fmla="*/ 9 w 508"/>
                <a:gd name="T39" fmla="*/ 156 h 192"/>
                <a:gd name="T40" fmla="*/ 2 w 508"/>
                <a:gd name="T41" fmla="*/ 140 h 192"/>
                <a:gd name="T42" fmla="*/ 0 w 508"/>
                <a:gd name="T43" fmla="*/ 121 h 192"/>
                <a:gd name="T44" fmla="*/ 0 w 508"/>
                <a:gd name="T45" fmla="*/ 71 h 192"/>
                <a:gd name="T46" fmla="*/ 2 w 508"/>
                <a:gd name="T47" fmla="*/ 52 h 192"/>
                <a:gd name="T48" fmla="*/ 9 w 508"/>
                <a:gd name="T49" fmla="*/ 35 h 192"/>
                <a:gd name="T50" fmla="*/ 20 w 508"/>
                <a:gd name="T51" fmla="*/ 21 h 192"/>
                <a:gd name="T52" fmla="*/ 34 w 508"/>
                <a:gd name="T53" fmla="*/ 11 h 192"/>
                <a:gd name="T54" fmla="*/ 52 w 508"/>
                <a:gd name="T55" fmla="*/ 3 h 192"/>
                <a:gd name="T56" fmla="*/ 70 w 508"/>
                <a:gd name="T5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8" h="192">
                  <a:moveTo>
                    <a:pt x="70" y="0"/>
                  </a:moveTo>
                  <a:lnTo>
                    <a:pt x="438" y="0"/>
                  </a:lnTo>
                  <a:lnTo>
                    <a:pt x="457" y="3"/>
                  </a:lnTo>
                  <a:lnTo>
                    <a:pt x="473" y="11"/>
                  </a:lnTo>
                  <a:lnTo>
                    <a:pt x="488" y="21"/>
                  </a:lnTo>
                  <a:lnTo>
                    <a:pt x="499" y="35"/>
                  </a:lnTo>
                  <a:lnTo>
                    <a:pt x="506" y="52"/>
                  </a:lnTo>
                  <a:lnTo>
                    <a:pt x="508" y="71"/>
                  </a:lnTo>
                  <a:lnTo>
                    <a:pt x="508" y="121"/>
                  </a:lnTo>
                  <a:lnTo>
                    <a:pt x="506" y="140"/>
                  </a:lnTo>
                  <a:lnTo>
                    <a:pt x="499" y="156"/>
                  </a:lnTo>
                  <a:lnTo>
                    <a:pt x="488" y="170"/>
                  </a:lnTo>
                  <a:lnTo>
                    <a:pt x="473" y="182"/>
                  </a:lnTo>
                  <a:lnTo>
                    <a:pt x="457" y="189"/>
                  </a:lnTo>
                  <a:lnTo>
                    <a:pt x="438" y="192"/>
                  </a:lnTo>
                  <a:lnTo>
                    <a:pt x="70" y="192"/>
                  </a:lnTo>
                  <a:lnTo>
                    <a:pt x="52" y="189"/>
                  </a:lnTo>
                  <a:lnTo>
                    <a:pt x="34" y="182"/>
                  </a:lnTo>
                  <a:lnTo>
                    <a:pt x="20" y="170"/>
                  </a:lnTo>
                  <a:lnTo>
                    <a:pt x="9" y="156"/>
                  </a:lnTo>
                  <a:lnTo>
                    <a:pt x="2" y="140"/>
                  </a:lnTo>
                  <a:lnTo>
                    <a:pt x="0" y="121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1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13796963" y="-1182688"/>
              <a:ext cx="44450" cy="44450"/>
            </a:xfrm>
            <a:custGeom>
              <a:avLst/>
              <a:gdLst>
                <a:gd name="T0" fmla="*/ 140 w 282"/>
                <a:gd name="T1" fmla="*/ 0 h 281"/>
                <a:gd name="T2" fmla="*/ 169 w 282"/>
                <a:gd name="T3" fmla="*/ 2 h 281"/>
                <a:gd name="T4" fmla="*/ 195 w 282"/>
                <a:gd name="T5" fmla="*/ 10 h 281"/>
                <a:gd name="T6" fmla="*/ 220 w 282"/>
                <a:gd name="T7" fmla="*/ 23 h 281"/>
                <a:gd name="T8" fmla="*/ 240 w 282"/>
                <a:gd name="T9" fmla="*/ 40 h 281"/>
                <a:gd name="T10" fmla="*/ 258 w 282"/>
                <a:gd name="T11" fmla="*/ 62 h 281"/>
                <a:gd name="T12" fmla="*/ 271 w 282"/>
                <a:gd name="T13" fmla="*/ 85 h 281"/>
                <a:gd name="T14" fmla="*/ 279 w 282"/>
                <a:gd name="T15" fmla="*/ 112 h 281"/>
                <a:gd name="T16" fmla="*/ 282 w 282"/>
                <a:gd name="T17" fmla="*/ 140 h 281"/>
                <a:gd name="T18" fmla="*/ 279 w 282"/>
                <a:gd name="T19" fmla="*/ 169 h 281"/>
                <a:gd name="T20" fmla="*/ 271 w 282"/>
                <a:gd name="T21" fmla="*/ 195 h 281"/>
                <a:gd name="T22" fmla="*/ 258 w 282"/>
                <a:gd name="T23" fmla="*/ 219 h 281"/>
                <a:gd name="T24" fmla="*/ 240 w 282"/>
                <a:gd name="T25" fmla="*/ 240 h 281"/>
                <a:gd name="T26" fmla="*/ 220 w 282"/>
                <a:gd name="T27" fmla="*/ 257 h 281"/>
                <a:gd name="T28" fmla="*/ 195 w 282"/>
                <a:gd name="T29" fmla="*/ 271 h 281"/>
                <a:gd name="T30" fmla="*/ 169 w 282"/>
                <a:gd name="T31" fmla="*/ 279 h 281"/>
                <a:gd name="T32" fmla="*/ 140 w 282"/>
                <a:gd name="T33" fmla="*/ 281 h 281"/>
                <a:gd name="T34" fmla="*/ 112 w 282"/>
                <a:gd name="T35" fmla="*/ 279 h 281"/>
                <a:gd name="T36" fmla="*/ 86 w 282"/>
                <a:gd name="T37" fmla="*/ 271 h 281"/>
                <a:gd name="T38" fmla="*/ 62 w 282"/>
                <a:gd name="T39" fmla="*/ 257 h 281"/>
                <a:gd name="T40" fmla="*/ 41 w 282"/>
                <a:gd name="T41" fmla="*/ 240 h 281"/>
                <a:gd name="T42" fmla="*/ 24 w 282"/>
                <a:gd name="T43" fmla="*/ 219 h 281"/>
                <a:gd name="T44" fmla="*/ 11 w 282"/>
                <a:gd name="T45" fmla="*/ 195 h 281"/>
                <a:gd name="T46" fmla="*/ 3 w 282"/>
                <a:gd name="T47" fmla="*/ 169 h 281"/>
                <a:gd name="T48" fmla="*/ 0 w 282"/>
                <a:gd name="T49" fmla="*/ 140 h 281"/>
                <a:gd name="T50" fmla="*/ 3 w 282"/>
                <a:gd name="T51" fmla="*/ 112 h 281"/>
                <a:gd name="T52" fmla="*/ 11 w 282"/>
                <a:gd name="T53" fmla="*/ 85 h 281"/>
                <a:gd name="T54" fmla="*/ 24 w 282"/>
                <a:gd name="T55" fmla="*/ 62 h 281"/>
                <a:gd name="T56" fmla="*/ 41 w 282"/>
                <a:gd name="T57" fmla="*/ 40 h 281"/>
                <a:gd name="T58" fmla="*/ 62 w 282"/>
                <a:gd name="T59" fmla="*/ 23 h 281"/>
                <a:gd name="T60" fmla="*/ 86 w 282"/>
                <a:gd name="T61" fmla="*/ 10 h 281"/>
                <a:gd name="T62" fmla="*/ 112 w 282"/>
                <a:gd name="T63" fmla="*/ 2 h 281"/>
                <a:gd name="T64" fmla="*/ 140 w 282"/>
                <a:gd name="T65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2" h="281">
                  <a:moveTo>
                    <a:pt x="140" y="0"/>
                  </a:moveTo>
                  <a:lnTo>
                    <a:pt x="169" y="2"/>
                  </a:lnTo>
                  <a:lnTo>
                    <a:pt x="195" y="10"/>
                  </a:lnTo>
                  <a:lnTo>
                    <a:pt x="220" y="23"/>
                  </a:lnTo>
                  <a:lnTo>
                    <a:pt x="240" y="40"/>
                  </a:lnTo>
                  <a:lnTo>
                    <a:pt x="258" y="62"/>
                  </a:lnTo>
                  <a:lnTo>
                    <a:pt x="271" y="85"/>
                  </a:lnTo>
                  <a:lnTo>
                    <a:pt x="279" y="112"/>
                  </a:lnTo>
                  <a:lnTo>
                    <a:pt x="282" y="140"/>
                  </a:lnTo>
                  <a:lnTo>
                    <a:pt x="279" y="169"/>
                  </a:lnTo>
                  <a:lnTo>
                    <a:pt x="271" y="195"/>
                  </a:lnTo>
                  <a:lnTo>
                    <a:pt x="258" y="219"/>
                  </a:lnTo>
                  <a:lnTo>
                    <a:pt x="240" y="240"/>
                  </a:lnTo>
                  <a:lnTo>
                    <a:pt x="220" y="257"/>
                  </a:lnTo>
                  <a:lnTo>
                    <a:pt x="195" y="271"/>
                  </a:lnTo>
                  <a:lnTo>
                    <a:pt x="169" y="279"/>
                  </a:lnTo>
                  <a:lnTo>
                    <a:pt x="140" y="281"/>
                  </a:lnTo>
                  <a:lnTo>
                    <a:pt x="112" y="279"/>
                  </a:lnTo>
                  <a:lnTo>
                    <a:pt x="86" y="271"/>
                  </a:lnTo>
                  <a:lnTo>
                    <a:pt x="62" y="257"/>
                  </a:lnTo>
                  <a:lnTo>
                    <a:pt x="41" y="240"/>
                  </a:lnTo>
                  <a:lnTo>
                    <a:pt x="24" y="219"/>
                  </a:lnTo>
                  <a:lnTo>
                    <a:pt x="11" y="195"/>
                  </a:lnTo>
                  <a:lnTo>
                    <a:pt x="3" y="169"/>
                  </a:lnTo>
                  <a:lnTo>
                    <a:pt x="0" y="140"/>
                  </a:lnTo>
                  <a:lnTo>
                    <a:pt x="3" y="112"/>
                  </a:lnTo>
                  <a:lnTo>
                    <a:pt x="11" y="85"/>
                  </a:lnTo>
                  <a:lnTo>
                    <a:pt x="24" y="62"/>
                  </a:lnTo>
                  <a:lnTo>
                    <a:pt x="41" y="40"/>
                  </a:lnTo>
                  <a:lnTo>
                    <a:pt x="62" y="23"/>
                  </a:lnTo>
                  <a:lnTo>
                    <a:pt x="86" y="10"/>
                  </a:lnTo>
                  <a:lnTo>
                    <a:pt x="112" y="2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13839825" y="-968375"/>
              <a:ext cx="61913" cy="39688"/>
            </a:xfrm>
            <a:custGeom>
              <a:avLst/>
              <a:gdLst>
                <a:gd name="T0" fmla="*/ 312 w 392"/>
                <a:gd name="T1" fmla="*/ 0 h 246"/>
                <a:gd name="T2" fmla="*/ 331 w 392"/>
                <a:gd name="T3" fmla="*/ 3 h 246"/>
                <a:gd name="T4" fmla="*/ 347 w 392"/>
                <a:gd name="T5" fmla="*/ 10 h 246"/>
                <a:gd name="T6" fmla="*/ 360 w 392"/>
                <a:gd name="T7" fmla="*/ 21 h 246"/>
                <a:gd name="T8" fmla="*/ 371 w 392"/>
                <a:gd name="T9" fmla="*/ 36 h 246"/>
                <a:gd name="T10" fmla="*/ 379 w 392"/>
                <a:gd name="T11" fmla="*/ 54 h 246"/>
                <a:gd name="T12" fmla="*/ 390 w 392"/>
                <a:gd name="T13" fmla="*/ 103 h 246"/>
                <a:gd name="T14" fmla="*/ 392 w 392"/>
                <a:gd name="T15" fmla="*/ 121 h 246"/>
                <a:gd name="T16" fmla="*/ 389 w 392"/>
                <a:gd name="T17" fmla="*/ 139 h 246"/>
                <a:gd name="T18" fmla="*/ 382 w 392"/>
                <a:gd name="T19" fmla="*/ 156 h 246"/>
                <a:gd name="T20" fmla="*/ 369 w 392"/>
                <a:gd name="T21" fmla="*/ 170 h 246"/>
                <a:gd name="T22" fmla="*/ 355 w 392"/>
                <a:gd name="T23" fmla="*/ 180 h 246"/>
                <a:gd name="T24" fmla="*/ 338 w 392"/>
                <a:gd name="T25" fmla="*/ 187 h 246"/>
                <a:gd name="T26" fmla="*/ 98 w 392"/>
                <a:gd name="T27" fmla="*/ 244 h 246"/>
                <a:gd name="T28" fmla="*/ 78 w 392"/>
                <a:gd name="T29" fmla="*/ 246 h 246"/>
                <a:gd name="T30" fmla="*/ 61 w 392"/>
                <a:gd name="T31" fmla="*/ 243 h 246"/>
                <a:gd name="T32" fmla="*/ 45 w 392"/>
                <a:gd name="T33" fmla="*/ 236 h 246"/>
                <a:gd name="T34" fmla="*/ 30 w 392"/>
                <a:gd name="T35" fmla="*/ 225 h 246"/>
                <a:gd name="T36" fmla="*/ 19 w 392"/>
                <a:gd name="T37" fmla="*/ 210 h 246"/>
                <a:gd name="T38" fmla="*/ 13 w 392"/>
                <a:gd name="T39" fmla="*/ 192 h 246"/>
                <a:gd name="T40" fmla="*/ 1 w 392"/>
                <a:gd name="T41" fmla="*/ 144 h 246"/>
                <a:gd name="T42" fmla="*/ 0 w 392"/>
                <a:gd name="T43" fmla="*/ 125 h 246"/>
                <a:gd name="T44" fmla="*/ 2 w 392"/>
                <a:gd name="T45" fmla="*/ 107 h 246"/>
                <a:gd name="T46" fmla="*/ 10 w 392"/>
                <a:gd name="T47" fmla="*/ 91 h 246"/>
                <a:gd name="T48" fmla="*/ 21 w 392"/>
                <a:gd name="T49" fmla="*/ 76 h 246"/>
                <a:gd name="T50" fmla="*/ 35 w 392"/>
                <a:gd name="T51" fmla="*/ 66 h 246"/>
                <a:gd name="T52" fmla="*/ 53 w 392"/>
                <a:gd name="T53" fmla="*/ 59 h 246"/>
                <a:gd name="T54" fmla="*/ 293 w 392"/>
                <a:gd name="T55" fmla="*/ 2 h 246"/>
                <a:gd name="T56" fmla="*/ 312 w 392"/>
                <a:gd name="T57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2" h="246">
                  <a:moveTo>
                    <a:pt x="312" y="0"/>
                  </a:moveTo>
                  <a:lnTo>
                    <a:pt x="331" y="3"/>
                  </a:lnTo>
                  <a:lnTo>
                    <a:pt x="347" y="10"/>
                  </a:lnTo>
                  <a:lnTo>
                    <a:pt x="360" y="21"/>
                  </a:lnTo>
                  <a:lnTo>
                    <a:pt x="371" y="36"/>
                  </a:lnTo>
                  <a:lnTo>
                    <a:pt x="379" y="54"/>
                  </a:lnTo>
                  <a:lnTo>
                    <a:pt x="390" y="103"/>
                  </a:lnTo>
                  <a:lnTo>
                    <a:pt x="392" y="121"/>
                  </a:lnTo>
                  <a:lnTo>
                    <a:pt x="389" y="139"/>
                  </a:lnTo>
                  <a:lnTo>
                    <a:pt x="382" y="156"/>
                  </a:lnTo>
                  <a:lnTo>
                    <a:pt x="369" y="170"/>
                  </a:lnTo>
                  <a:lnTo>
                    <a:pt x="355" y="180"/>
                  </a:lnTo>
                  <a:lnTo>
                    <a:pt x="338" y="187"/>
                  </a:lnTo>
                  <a:lnTo>
                    <a:pt x="98" y="244"/>
                  </a:lnTo>
                  <a:lnTo>
                    <a:pt x="78" y="246"/>
                  </a:lnTo>
                  <a:lnTo>
                    <a:pt x="61" y="243"/>
                  </a:lnTo>
                  <a:lnTo>
                    <a:pt x="45" y="236"/>
                  </a:lnTo>
                  <a:lnTo>
                    <a:pt x="30" y="225"/>
                  </a:lnTo>
                  <a:lnTo>
                    <a:pt x="19" y="210"/>
                  </a:lnTo>
                  <a:lnTo>
                    <a:pt x="13" y="192"/>
                  </a:lnTo>
                  <a:lnTo>
                    <a:pt x="1" y="144"/>
                  </a:lnTo>
                  <a:lnTo>
                    <a:pt x="0" y="125"/>
                  </a:lnTo>
                  <a:lnTo>
                    <a:pt x="2" y="107"/>
                  </a:lnTo>
                  <a:lnTo>
                    <a:pt x="10" y="91"/>
                  </a:lnTo>
                  <a:lnTo>
                    <a:pt x="21" y="76"/>
                  </a:lnTo>
                  <a:lnTo>
                    <a:pt x="35" y="66"/>
                  </a:lnTo>
                  <a:lnTo>
                    <a:pt x="53" y="59"/>
                  </a:lnTo>
                  <a:lnTo>
                    <a:pt x="293" y="2"/>
                  </a:lnTo>
                  <a:lnTo>
                    <a:pt x="3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13442950" y="-1238250"/>
              <a:ext cx="101600" cy="41275"/>
            </a:xfrm>
            <a:custGeom>
              <a:avLst/>
              <a:gdLst>
                <a:gd name="T0" fmla="*/ 64 w 637"/>
                <a:gd name="T1" fmla="*/ 0 h 256"/>
                <a:gd name="T2" fmla="*/ 82 w 637"/>
                <a:gd name="T3" fmla="*/ 3 h 256"/>
                <a:gd name="T4" fmla="*/ 97 w 637"/>
                <a:gd name="T5" fmla="*/ 10 h 256"/>
                <a:gd name="T6" fmla="*/ 109 w 637"/>
                <a:gd name="T7" fmla="*/ 20 h 256"/>
                <a:gd name="T8" fmla="*/ 119 w 637"/>
                <a:gd name="T9" fmla="*/ 32 h 256"/>
                <a:gd name="T10" fmla="*/ 127 w 637"/>
                <a:gd name="T11" fmla="*/ 47 h 256"/>
                <a:gd name="T12" fmla="*/ 129 w 637"/>
                <a:gd name="T13" fmla="*/ 65 h 256"/>
                <a:gd name="T14" fmla="*/ 129 w 637"/>
                <a:gd name="T15" fmla="*/ 129 h 256"/>
                <a:gd name="T16" fmla="*/ 508 w 637"/>
                <a:gd name="T17" fmla="*/ 129 h 256"/>
                <a:gd name="T18" fmla="*/ 508 w 637"/>
                <a:gd name="T19" fmla="*/ 65 h 256"/>
                <a:gd name="T20" fmla="*/ 511 w 637"/>
                <a:gd name="T21" fmla="*/ 47 h 256"/>
                <a:gd name="T22" fmla="*/ 518 w 637"/>
                <a:gd name="T23" fmla="*/ 32 h 256"/>
                <a:gd name="T24" fmla="*/ 528 w 637"/>
                <a:gd name="T25" fmla="*/ 20 h 256"/>
                <a:gd name="T26" fmla="*/ 541 w 637"/>
                <a:gd name="T27" fmla="*/ 10 h 256"/>
                <a:gd name="T28" fmla="*/ 556 w 637"/>
                <a:gd name="T29" fmla="*/ 3 h 256"/>
                <a:gd name="T30" fmla="*/ 573 w 637"/>
                <a:gd name="T31" fmla="*/ 0 h 256"/>
                <a:gd name="T32" fmla="*/ 590 w 637"/>
                <a:gd name="T33" fmla="*/ 3 h 256"/>
                <a:gd name="T34" fmla="*/ 605 w 637"/>
                <a:gd name="T35" fmla="*/ 10 h 256"/>
                <a:gd name="T36" fmla="*/ 618 w 637"/>
                <a:gd name="T37" fmla="*/ 20 h 256"/>
                <a:gd name="T38" fmla="*/ 629 w 637"/>
                <a:gd name="T39" fmla="*/ 32 h 256"/>
                <a:gd name="T40" fmla="*/ 635 w 637"/>
                <a:gd name="T41" fmla="*/ 47 h 256"/>
                <a:gd name="T42" fmla="*/ 637 w 637"/>
                <a:gd name="T43" fmla="*/ 65 h 256"/>
                <a:gd name="T44" fmla="*/ 637 w 637"/>
                <a:gd name="T45" fmla="*/ 193 h 256"/>
                <a:gd name="T46" fmla="*/ 635 w 637"/>
                <a:gd name="T47" fmla="*/ 209 h 256"/>
                <a:gd name="T48" fmla="*/ 629 w 637"/>
                <a:gd name="T49" fmla="*/ 224 h 256"/>
                <a:gd name="T50" fmla="*/ 618 w 637"/>
                <a:gd name="T51" fmla="*/ 238 h 256"/>
                <a:gd name="T52" fmla="*/ 605 w 637"/>
                <a:gd name="T53" fmla="*/ 248 h 256"/>
                <a:gd name="T54" fmla="*/ 590 w 637"/>
                <a:gd name="T55" fmla="*/ 254 h 256"/>
                <a:gd name="T56" fmla="*/ 573 w 637"/>
                <a:gd name="T57" fmla="*/ 256 h 256"/>
                <a:gd name="T58" fmla="*/ 64 w 637"/>
                <a:gd name="T59" fmla="*/ 256 h 256"/>
                <a:gd name="T60" fmla="*/ 47 w 637"/>
                <a:gd name="T61" fmla="*/ 254 h 256"/>
                <a:gd name="T62" fmla="*/ 32 w 637"/>
                <a:gd name="T63" fmla="*/ 248 h 256"/>
                <a:gd name="T64" fmla="*/ 20 w 637"/>
                <a:gd name="T65" fmla="*/ 238 h 256"/>
                <a:gd name="T66" fmla="*/ 9 w 637"/>
                <a:gd name="T67" fmla="*/ 224 h 256"/>
                <a:gd name="T68" fmla="*/ 2 w 637"/>
                <a:gd name="T69" fmla="*/ 209 h 256"/>
                <a:gd name="T70" fmla="*/ 0 w 637"/>
                <a:gd name="T71" fmla="*/ 193 h 256"/>
                <a:gd name="T72" fmla="*/ 0 w 637"/>
                <a:gd name="T73" fmla="*/ 65 h 256"/>
                <a:gd name="T74" fmla="*/ 2 w 637"/>
                <a:gd name="T75" fmla="*/ 47 h 256"/>
                <a:gd name="T76" fmla="*/ 9 w 637"/>
                <a:gd name="T77" fmla="*/ 32 h 256"/>
                <a:gd name="T78" fmla="*/ 20 w 637"/>
                <a:gd name="T79" fmla="*/ 20 h 256"/>
                <a:gd name="T80" fmla="*/ 32 w 637"/>
                <a:gd name="T81" fmla="*/ 10 h 256"/>
                <a:gd name="T82" fmla="*/ 47 w 637"/>
                <a:gd name="T83" fmla="*/ 3 h 256"/>
                <a:gd name="T84" fmla="*/ 64 w 637"/>
                <a:gd name="T8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37" h="256">
                  <a:moveTo>
                    <a:pt x="64" y="0"/>
                  </a:moveTo>
                  <a:lnTo>
                    <a:pt x="82" y="3"/>
                  </a:lnTo>
                  <a:lnTo>
                    <a:pt x="97" y="10"/>
                  </a:lnTo>
                  <a:lnTo>
                    <a:pt x="109" y="20"/>
                  </a:lnTo>
                  <a:lnTo>
                    <a:pt x="119" y="32"/>
                  </a:lnTo>
                  <a:lnTo>
                    <a:pt x="127" y="47"/>
                  </a:lnTo>
                  <a:lnTo>
                    <a:pt x="129" y="65"/>
                  </a:lnTo>
                  <a:lnTo>
                    <a:pt x="129" y="129"/>
                  </a:lnTo>
                  <a:lnTo>
                    <a:pt x="508" y="129"/>
                  </a:lnTo>
                  <a:lnTo>
                    <a:pt x="508" y="65"/>
                  </a:lnTo>
                  <a:lnTo>
                    <a:pt x="511" y="47"/>
                  </a:lnTo>
                  <a:lnTo>
                    <a:pt x="518" y="32"/>
                  </a:lnTo>
                  <a:lnTo>
                    <a:pt x="528" y="20"/>
                  </a:lnTo>
                  <a:lnTo>
                    <a:pt x="541" y="10"/>
                  </a:lnTo>
                  <a:lnTo>
                    <a:pt x="556" y="3"/>
                  </a:lnTo>
                  <a:lnTo>
                    <a:pt x="573" y="0"/>
                  </a:lnTo>
                  <a:lnTo>
                    <a:pt x="590" y="3"/>
                  </a:lnTo>
                  <a:lnTo>
                    <a:pt x="605" y="10"/>
                  </a:lnTo>
                  <a:lnTo>
                    <a:pt x="618" y="20"/>
                  </a:lnTo>
                  <a:lnTo>
                    <a:pt x="629" y="32"/>
                  </a:lnTo>
                  <a:lnTo>
                    <a:pt x="635" y="47"/>
                  </a:lnTo>
                  <a:lnTo>
                    <a:pt x="637" y="65"/>
                  </a:lnTo>
                  <a:lnTo>
                    <a:pt x="637" y="193"/>
                  </a:lnTo>
                  <a:lnTo>
                    <a:pt x="635" y="209"/>
                  </a:lnTo>
                  <a:lnTo>
                    <a:pt x="629" y="224"/>
                  </a:lnTo>
                  <a:lnTo>
                    <a:pt x="618" y="238"/>
                  </a:lnTo>
                  <a:lnTo>
                    <a:pt x="605" y="248"/>
                  </a:lnTo>
                  <a:lnTo>
                    <a:pt x="590" y="254"/>
                  </a:lnTo>
                  <a:lnTo>
                    <a:pt x="573" y="256"/>
                  </a:lnTo>
                  <a:lnTo>
                    <a:pt x="64" y="256"/>
                  </a:lnTo>
                  <a:lnTo>
                    <a:pt x="47" y="254"/>
                  </a:lnTo>
                  <a:lnTo>
                    <a:pt x="32" y="248"/>
                  </a:lnTo>
                  <a:lnTo>
                    <a:pt x="20" y="238"/>
                  </a:lnTo>
                  <a:lnTo>
                    <a:pt x="9" y="224"/>
                  </a:lnTo>
                  <a:lnTo>
                    <a:pt x="2" y="209"/>
                  </a:lnTo>
                  <a:lnTo>
                    <a:pt x="0" y="193"/>
                  </a:lnTo>
                  <a:lnTo>
                    <a:pt x="0" y="65"/>
                  </a:lnTo>
                  <a:lnTo>
                    <a:pt x="2" y="47"/>
                  </a:lnTo>
                  <a:lnTo>
                    <a:pt x="9" y="32"/>
                  </a:lnTo>
                  <a:lnTo>
                    <a:pt x="20" y="20"/>
                  </a:lnTo>
                  <a:lnTo>
                    <a:pt x="32" y="10"/>
                  </a:lnTo>
                  <a:lnTo>
                    <a:pt x="47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13625513" y="-1338263"/>
              <a:ext cx="101600" cy="41275"/>
            </a:xfrm>
            <a:custGeom>
              <a:avLst/>
              <a:gdLst>
                <a:gd name="T0" fmla="*/ 64 w 636"/>
                <a:gd name="T1" fmla="*/ 0 h 257"/>
                <a:gd name="T2" fmla="*/ 81 w 636"/>
                <a:gd name="T3" fmla="*/ 2 h 257"/>
                <a:gd name="T4" fmla="*/ 96 w 636"/>
                <a:gd name="T5" fmla="*/ 9 h 257"/>
                <a:gd name="T6" fmla="*/ 109 w 636"/>
                <a:gd name="T7" fmla="*/ 20 h 257"/>
                <a:gd name="T8" fmla="*/ 119 w 636"/>
                <a:gd name="T9" fmla="*/ 32 h 257"/>
                <a:gd name="T10" fmla="*/ 126 w 636"/>
                <a:gd name="T11" fmla="*/ 47 h 257"/>
                <a:gd name="T12" fmla="*/ 128 w 636"/>
                <a:gd name="T13" fmla="*/ 64 h 257"/>
                <a:gd name="T14" fmla="*/ 128 w 636"/>
                <a:gd name="T15" fmla="*/ 129 h 257"/>
                <a:gd name="T16" fmla="*/ 508 w 636"/>
                <a:gd name="T17" fmla="*/ 129 h 257"/>
                <a:gd name="T18" fmla="*/ 508 w 636"/>
                <a:gd name="T19" fmla="*/ 64 h 257"/>
                <a:gd name="T20" fmla="*/ 511 w 636"/>
                <a:gd name="T21" fmla="*/ 47 h 257"/>
                <a:gd name="T22" fmla="*/ 517 w 636"/>
                <a:gd name="T23" fmla="*/ 32 h 257"/>
                <a:gd name="T24" fmla="*/ 527 w 636"/>
                <a:gd name="T25" fmla="*/ 20 h 257"/>
                <a:gd name="T26" fmla="*/ 540 w 636"/>
                <a:gd name="T27" fmla="*/ 9 h 257"/>
                <a:gd name="T28" fmla="*/ 556 w 636"/>
                <a:gd name="T29" fmla="*/ 2 h 257"/>
                <a:gd name="T30" fmla="*/ 572 w 636"/>
                <a:gd name="T31" fmla="*/ 0 h 257"/>
                <a:gd name="T32" fmla="*/ 589 w 636"/>
                <a:gd name="T33" fmla="*/ 2 h 257"/>
                <a:gd name="T34" fmla="*/ 605 w 636"/>
                <a:gd name="T35" fmla="*/ 9 h 257"/>
                <a:gd name="T36" fmla="*/ 618 w 636"/>
                <a:gd name="T37" fmla="*/ 20 h 257"/>
                <a:gd name="T38" fmla="*/ 628 w 636"/>
                <a:gd name="T39" fmla="*/ 32 h 257"/>
                <a:gd name="T40" fmla="*/ 634 w 636"/>
                <a:gd name="T41" fmla="*/ 47 h 257"/>
                <a:gd name="T42" fmla="*/ 636 w 636"/>
                <a:gd name="T43" fmla="*/ 64 h 257"/>
                <a:gd name="T44" fmla="*/ 636 w 636"/>
                <a:gd name="T45" fmla="*/ 193 h 257"/>
                <a:gd name="T46" fmla="*/ 634 w 636"/>
                <a:gd name="T47" fmla="*/ 209 h 257"/>
                <a:gd name="T48" fmla="*/ 628 w 636"/>
                <a:gd name="T49" fmla="*/ 224 h 257"/>
                <a:gd name="T50" fmla="*/ 618 w 636"/>
                <a:gd name="T51" fmla="*/ 237 h 257"/>
                <a:gd name="T52" fmla="*/ 605 w 636"/>
                <a:gd name="T53" fmla="*/ 248 h 257"/>
                <a:gd name="T54" fmla="*/ 589 w 636"/>
                <a:gd name="T55" fmla="*/ 254 h 257"/>
                <a:gd name="T56" fmla="*/ 572 w 636"/>
                <a:gd name="T57" fmla="*/ 257 h 257"/>
                <a:gd name="T58" fmla="*/ 64 w 636"/>
                <a:gd name="T59" fmla="*/ 257 h 257"/>
                <a:gd name="T60" fmla="*/ 47 w 636"/>
                <a:gd name="T61" fmla="*/ 254 h 257"/>
                <a:gd name="T62" fmla="*/ 31 w 636"/>
                <a:gd name="T63" fmla="*/ 248 h 257"/>
                <a:gd name="T64" fmla="*/ 18 w 636"/>
                <a:gd name="T65" fmla="*/ 237 h 257"/>
                <a:gd name="T66" fmla="*/ 9 w 636"/>
                <a:gd name="T67" fmla="*/ 224 h 257"/>
                <a:gd name="T68" fmla="*/ 2 w 636"/>
                <a:gd name="T69" fmla="*/ 209 h 257"/>
                <a:gd name="T70" fmla="*/ 0 w 636"/>
                <a:gd name="T71" fmla="*/ 193 h 257"/>
                <a:gd name="T72" fmla="*/ 0 w 636"/>
                <a:gd name="T73" fmla="*/ 64 h 257"/>
                <a:gd name="T74" fmla="*/ 2 w 636"/>
                <a:gd name="T75" fmla="*/ 47 h 257"/>
                <a:gd name="T76" fmla="*/ 9 w 636"/>
                <a:gd name="T77" fmla="*/ 32 h 257"/>
                <a:gd name="T78" fmla="*/ 18 w 636"/>
                <a:gd name="T79" fmla="*/ 20 h 257"/>
                <a:gd name="T80" fmla="*/ 31 w 636"/>
                <a:gd name="T81" fmla="*/ 9 h 257"/>
                <a:gd name="T82" fmla="*/ 47 w 636"/>
                <a:gd name="T83" fmla="*/ 2 h 257"/>
                <a:gd name="T84" fmla="*/ 64 w 636"/>
                <a:gd name="T85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36" h="257">
                  <a:moveTo>
                    <a:pt x="64" y="0"/>
                  </a:moveTo>
                  <a:lnTo>
                    <a:pt x="81" y="2"/>
                  </a:lnTo>
                  <a:lnTo>
                    <a:pt x="96" y="9"/>
                  </a:lnTo>
                  <a:lnTo>
                    <a:pt x="109" y="20"/>
                  </a:lnTo>
                  <a:lnTo>
                    <a:pt x="119" y="32"/>
                  </a:lnTo>
                  <a:lnTo>
                    <a:pt x="126" y="47"/>
                  </a:lnTo>
                  <a:lnTo>
                    <a:pt x="128" y="64"/>
                  </a:lnTo>
                  <a:lnTo>
                    <a:pt x="128" y="129"/>
                  </a:lnTo>
                  <a:lnTo>
                    <a:pt x="508" y="129"/>
                  </a:lnTo>
                  <a:lnTo>
                    <a:pt x="508" y="64"/>
                  </a:lnTo>
                  <a:lnTo>
                    <a:pt x="511" y="47"/>
                  </a:lnTo>
                  <a:lnTo>
                    <a:pt x="517" y="32"/>
                  </a:lnTo>
                  <a:lnTo>
                    <a:pt x="527" y="20"/>
                  </a:lnTo>
                  <a:lnTo>
                    <a:pt x="540" y="9"/>
                  </a:lnTo>
                  <a:lnTo>
                    <a:pt x="556" y="2"/>
                  </a:lnTo>
                  <a:lnTo>
                    <a:pt x="572" y="0"/>
                  </a:lnTo>
                  <a:lnTo>
                    <a:pt x="589" y="2"/>
                  </a:lnTo>
                  <a:lnTo>
                    <a:pt x="605" y="9"/>
                  </a:lnTo>
                  <a:lnTo>
                    <a:pt x="618" y="20"/>
                  </a:lnTo>
                  <a:lnTo>
                    <a:pt x="628" y="32"/>
                  </a:lnTo>
                  <a:lnTo>
                    <a:pt x="634" y="47"/>
                  </a:lnTo>
                  <a:lnTo>
                    <a:pt x="636" y="64"/>
                  </a:lnTo>
                  <a:lnTo>
                    <a:pt x="636" y="193"/>
                  </a:lnTo>
                  <a:lnTo>
                    <a:pt x="634" y="209"/>
                  </a:lnTo>
                  <a:lnTo>
                    <a:pt x="628" y="224"/>
                  </a:lnTo>
                  <a:lnTo>
                    <a:pt x="618" y="237"/>
                  </a:lnTo>
                  <a:lnTo>
                    <a:pt x="605" y="248"/>
                  </a:lnTo>
                  <a:lnTo>
                    <a:pt x="589" y="254"/>
                  </a:lnTo>
                  <a:lnTo>
                    <a:pt x="572" y="257"/>
                  </a:lnTo>
                  <a:lnTo>
                    <a:pt x="64" y="257"/>
                  </a:lnTo>
                  <a:lnTo>
                    <a:pt x="47" y="254"/>
                  </a:lnTo>
                  <a:lnTo>
                    <a:pt x="31" y="248"/>
                  </a:lnTo>
                  <a:lnTo>
                    <a:pt x="18" y="237"/>
                  </a:lnTo>
                  <a:lnTo>
                    <a:pt x="9" y="224"/>
                  </a:lnTo>
                  <a:lnTo>
                    <a:pt x="2" y="209"/>
                  </a:lnTo>
                  <a:lnTo>
                    <a:pt x="0" y="193"/>
                  </a:lnTo>
                  <a:lnTo>
                    <a:pt x="0" y="64"/>
                  </a:lnTo>
                  <a:lnTo>
                    <a:pt x="2" y="47"/>
                  </a:lnTo>
                  <a:lnTo>
                    <a:pt x="9" y="32"/>
                  </a:lnTo>
                  <a:lnTo>
                    <a:pt x="18" y="20"/>
                  </a:lnTo>
                  <a:lnTo>
                    <a:pt x="31" y="9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</p:grpSp>
      <p:sp>
        <p:nvSpPr>
          <p:cNvPr id="33" name="162 CuadroTexto"/>
          <p:cNvSpPr txBox="1"/>
          <p:nvPr/>
        </p:nvSpPr>
        <p:spPr>
          <a:xfrm>
            <a:off x="7583992" y="3427212"/>
            <a:ext cx="3121703" cy="459161"/>
          </a:xfrm>
          <a:prstGeom prst="rect">
            <a:avLst/>
          </a:prstGeom>
          <a:noFill/>
        </p:spPr>
        <p:txBody>
          <a:bodyPr wrap="square" lIns="90704" tIns="45369" rIns="90704" bIns="45369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000" b="1" spc="300" dirty="0">
                <a:solidFill>
                  <a:schemeClr val="bg1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b="1" spc="300" dirty="0">
                <a:solidFill>
                  <a:schemeClr val="bg1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b="1" spc="300" dirty="0">
                <a:solidFill>
                  <a:schemeClr val="bg1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1000" b="1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34" name="164 CuadroTexto"/>
          <p:cNvSpPr txBox="1"/>
          <p:nvPr/>
        </p:nvSpPr>
        <p:spPr>
          <a:xfrm>
            <a:off x="7583993" y="5094616"/>
            <a:ext cx="3769807" cy="476345"/>
          </a:xfrm>
          <a:prstGeom prst="rect">
            <a:avLst/>
          </a:prstGeom>
          <a:noFill/>
        </p:spPr>
        <p:txBody>
          <a:bodyPr wrap="square" lIns="90704" tIns="45369" rIns="90704" bIns="45369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000" b="1" spc="300" dirty="0">
                <a:solidFill>
                  <a:schemeClr val="bg1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b="1" spc="300" dirty="0">
                <a:solidFill>
                  <a:schemeClr val="bg1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b="1" spc="300" dirty="0">
                <a:solidFill>
                  <a:schemeClr val="bg1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1000" b="1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35" name="3 Elipse"/>
          <p:cNvSpPr>
            <a:spLocks noChangeAspect="1"/>
          </p:cNvSpPr>
          <p:nvPr/>
        </p:nvSpPr>
        <p:spPr bwMode="auto">
          <a:xfrm>
            <a:off x="4114229" y="1561509"/>
            <a:ext cx="4049531" cy="4049531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grpSp>
        <p:nvGrpSpPr>
          <p:cNvPr id="36" name="103 Grupo"/>
          <p:cNvGrpSpPr/>
          <p:nvPr/>
        </p:nvGrpSpPr>
        <p:grpSpPr>
          <a:xfrm>
            <a:off x="4028913" y="4435671"/>
            <a:ext cx="899896" cy="899896"/>
            <a:chOff x="10581984" y="9774660"/>
            <a:chExt cx="1800000" cy="1800000"/>
          </a:xfrm>
        </p:grpSpPr>
        <p:sp>
          <p:nvSpPr>
            <p:cNvPr id="37" name="60 Elipse"/>
            <p:cNvSpPr>
              <a:spLocks noChangeAspect="1"/>
            </p:cNvSpPr>
            <p:nvPr/>
          </p:nvSpPr>
          <p:spPr bwMode="auto">
            <a:xfrm>
              <a:off x="10581984" y="9774660"/>
              <a:ext cx="1800000" cy="18000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grpSp>
          <p:nvGrpSpPr>
            <p:cNvPr id="38" name="97 Grupo"/>
            <p:cNvGrpSpPr/>
            <p:nvPr/>
          </p:nvGrpSpPr>
          <p:grpSpPr>
            <a:xfrm>
              <a:off x="11104948" y="10335907"/>
              <a:ext cx="754072" cy="677507"/>
              <a:chOff x="13414375" y="-1338263"/>
              <a:chExt cx="528638" cy="455613"/>
            </a:xfrm>
            <a:solidFill>
              <a:schemeClr val="bg1"/>
            </a:solidFill>
          </p:grpSpPr>
          <p:sp>
            <p:nvSpPr>
              <p:cNvPr id="39" name="Freeform 6"/>
              <p:cNvSpPr>
                <a:spLocks/>
              </p:cNvSpPr>
              <p:nvPr/>
            </p:nvSpPr>
            <p:spPr bwMode="auto">
              <a:xfrm>
                <a:off x="13414375" y="-1241425"/>
                <a:ext cx="158750" cy="350838"/>
              </a:xfrm>
              <a:custGeom>
                <a:avLst/>
                <a:gdLst>
                  <a:gd name="T0" fmla="*/ 64 w 1005"/>
                  <a:gd name="T1" fmla="*/ 0 h 2207"/>
                  <a:gd name="T2" fmla="*/ 81 w 1005"/>
                  <a:gd name="T3" fmla="*/ 2 h 2207"/>
                  <a:gd name="T4" fmla="*/ 97 w 1005"/>
                  <a:gd name="T5" fmla="*/ 8 h 2207"/>
                  <a:gd name="T6" fmla="*/ 109 w 1005"/>
                  <a:gd name="T7" fmla="*/ 18 h 2207"/>
                  <a:gd name="T8" fmla="*/ 119 w 1005"/>
                  <a:gd name="T9" fmla="*/ 32 h 2207"/>
                  <a:gd name="T10" fmla="*/ 126 w 1005"/>
                  <a:gd name="T11" fmla="*/ 47 h 2207"/>
                  <a:gd name="T12" fmla="*/ 128 w 1005"/>
                  <a:gd name="T13" fmla="*/ 63 h 2207"/>
                  <a:gd name="T14" fmla="*/ 128 w 1005"/>
                  <a:gd name="T15" fmla="*/ 2078 h 2207"/>
                  <a:gd name="T16" fmla="*/ 878 w 1005"/>
                  <a:gd name="T17" fmla="*/ 2078 h 2207"/>
                  <a:gd name="T18" fmla="*/ 878 w 1005"/>
                  <a:gd name="T19" fmla="*/ 63 h 2207"/>
                  <a:gd name="T20" fmla="*/ 880 w 1005"/>
                  <a:gd name="T21" fmla="*/ 47 h 2207"/>
                  <a:gd name="T22" fmla="*/ 886 w 1005"/>
                  <a:gd name="T23" fmla="*/ 32 h 2207"/>
                  <a:gd name="T24" fmla="*/ 896 w 1005"/>
                  <a:gd name="T25" fmla="*/ 18 h 2207"/>
                  <a:gd name="T26" fmla="*/ 909 w 1005"/>
                  <a:gd name="T27" fmla="*/ 8 h 2207"/>
                  <a:gd name="T28" fmla="*/ 925 w 1005"/>
                  <a:gd name="T29" fmla="*/ 2 h 2207"/>
                  <a:gd name="T30" fmla="*/ 941 w 1005"/>
                  <a:gd name="T31" fmla="*/ 0 h 2207"/>
                  <a:gd name="T32" fmla="*/ 958 w 1005"/>
                  <a:gd name="T33" fmla="*/ 2 h 2207"/>
                  <a:gd name="T34" fmla="*/ 973 w 1005"/>
                  <a:gd name="T35" fmla="*/ 8 h 2207"/>
                  <a:gd name="T36" fmla="*/ 987 w 1005"/>
                  <a:gd name="T37" fmla="*/ 18 h 2207"/>
                  <a:gd name="T38" fmla="*/ 997 w 1005"/>
                  <a:gd name="T39" fmla="*/ 32 h 2207"/>
                  <a:gd name="T40" fmla="*/ 1003 w 1005"/>
                  <a:gd name="T41" fmla="*/ 47 h 2207"/>
                  <a:gd name="T42" fmla="*/ 1005 w 1005"/>
                  <a:gd name="T43" fmla="*/ 63 h 2207"/>
                  <a:gd name="T44" fmla="*/ 1005 w 1005"/>
                  <a:gd name="T45" fmla="*/ 2143 h 2207"/>
                  <a:gd name="T46" fmla="*/ 1003 w 1005"/>
                  <a:gd name="T47" fmla="*/ 2159 h 2207"/>
                  <a:gd name="T48" fmla="*/ 997 w 1005"/>
                  <a:gd name="T49" fmla="*/ 2174 h 2207"/>
                  <a:gd name="T50" fmla="*/ 987 w 1005"/>
                  <a:gd name="T51" fmla="*/ 2187 h 2207"/>
                  <a:gd name="T52" fmla="*/ 973 w 1005"/>
                  <a:gd name="T53" fmla="*/ 2198 h 2207"/>
                  <a:gd name="T54" fmla="*/ 958 w 1005"/>
                  <a:gd name="T55" fmla="*/ 2204 h 2207"/>
                  <a:gd name="T56" fmla="*/ 941 w 1005"/>
                  <a:gd name="T57" fmla="*/ 2207 h 2207"/>
                  <a:gd name="T58" fmla="*/ 64 w 1005"/>
                  <a:gd name="T59" fmla="*/ 2207 h 2207"/>
                  <a:gd name="T60" fmla="*/ 47 w 1005"/>
                  <a:gd name="T61" fmla="*/ 2204 h 2207"/>
                  <a:gd name="T62" fmla="*/ 32 w 1005"/>
                  <a:gd name="T63" fmla="*/ 2198 h 2207"/>
                  <a:gd name="T64" fmla="*/ 18 w 1005"/>
                  <a:gd name="T65" fmla="*/ 2187 h 2207"/>
                  <a:gd name="T66" fmla="*/ 9 w 1005"/>
                  <a:gd name="T67" fmla="*/ 2174 h 2207"/>
                  <a:gd name="T68" fmla="*/ 2 w 1005"/>
                  <a:gd name="T69" fmla="*/ 2159 h 2207"/>
                  <a:gd name="T70" fmla="*/ 0 w 1005"/>
                  <a:gd name="T71" fmla="*/ 2143 h 2207"/>
                  <a:gd name="T72" fmla="*/ 0 w 1005"/>
                  <a:gd name="T73" fmla="*/ 63 h 2207"/>
                  <a:gd name="T74" fmla="*/ 2 w 1005"/>
                  <a:gd name="T75" fmla="*/ 47 h 2207"/>
                  <a:gd name="T76" fmla="*/ 9 w 1005"/>
                  <a:gd name="T77" fmla="*/ 32 h 2207"/>
                  <a:gd name="T78" fmla="*/ 18 w 1005"/>
                  <a:gd name="T79" fmla="*/ 18 h 2207"/>
                  <a:gd name="T80" fmla="*/ 32 w 1005"/>
                  <a:gd name="T81" fmla="*/ 8 h 2207"/>
                  <a:gd name="T82" fmla="*/ 47 w 1005"/>
                  <a:gd name="T83" fmla="*/ 2 h 2207"/>
                  <a:gd name="T84" fmla="*/ 64 w 1005"/>
                  <a:gd name="T85" fmla="*/ 0 h 2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05" h="2207">
                    <a:moveTo>
                      <a:pt x="64" y="0"/>
                    </a:moveTo>
                    <a:lnTo>
                      <a:pt x="81" y="2"/>
                    </a:lnTo>
                    <a:lnTo>
                      <a:pt x="97" y="8"/>
                    </a:lnTo>
                    <a:lnTo>
                      <a:pt x="109" y="18"/>
                    </a:lnTo>
                    <a:lnTo>
                      <a:pt x="119" y="32"/>
                    </a:lnTo>
                    <a:lnTo>
                      <a:pt x="126" y="47"/>
                    </a:lnTo>
                    <a:lnTo>
                      <a:pt x="128" y="63"/>
                    </a:lnTo>
                    <a:lnTo>
                      <a:pt x="128" y="2078"/>
                    </a:lnTo>
                    <a:lnTo>
                      <a:pt x="878" y="2078"/>
                    </a:lnTo>
                    <a:lnTo>
                      <a:pt x="878" y="63"/>
                    </a:lnTo>
                    <a:lnTo>
                      <a:pt x="880" y="47"/>
                    </a:lnTo>
                    <a:lnTo>
                      <a:pt x="886" y="32"/>
                    </a:lnTo>
                    <a:lnTo>
                      <a:pt x="896" y="18"/>
                    </a:lnTo>
                    <a:lnTo>
                      <a:pt x="909" y="8"/>
                    </a:lnTo>
                    <a:lnTo>
                      <a:pt x="925" y="2"/>
                    </a:lnTo>
                    <a:lnTo>
                      <a:pt x="941" y="0"/>
                    </a:lnTo>
                    <a:lnTo>
                      <a:pt x="958" y="2"/>
                    </a:lnTo>
                    <a:lnTo>
                      <a:pt x="973" y="8"/>
                    </a:lnTo>
                    <a:lnTo>
                      <a:pt x="987" y="18"/>
                    </a:lnTo>
                    <a:lnTo>
                      <a:pt x="997" y="32"/>
                    </a:lnTo>
                    <a:lnTo>
                      <a:pt x="1003" y="47"/>
                    </a:lnTo>
                    <a:lnTo>
                      <a:pt x="1005" y="63"/>
                    </a:lnTo>
                    <a:lnTo>
                      <a:pt x="1005" y="2143"/>
                    </a:lnTo>
                    <a:lnTo>
                      <a:pt x="1003" y="2159"/>
                    </a:lnTo>
                    <a:lnTo>
                      <a:pt x="997" y="2174"/>
                    </a:lnTo>
                    <a:lnTo>
                      <a:pt x="987" y="2187"/>
                    </a:lnTo>
                    <a:lnTo>
                      <a:pt x="973" y="2198"/>
                    </a:lnTo>
                    <a:lnTo>
                      <a:pt x="958" y="2204"/>
                    </a:lnTo>
                    <a:lnTo>
                      <a:pt x="941" y="2207"/>
                    </a:lnTo>
                    <a:lnTo>
                      <a:pt x="64" y="2207"/>
                    </a:lnTo>
                    <a:lnTo>
                      <a:pt x="47" y="2204"/>
                    </a:lnTo>
                    <a:lnTo>
                      <a:pt x="32" y="2198"/>
                    </a:lnTo>
                    <a:lnTo>
                      <a:pt x="18" y="2187"/>
                    </a:lnTo>
                    <a:lnTo>
                      <a:pt x="9" y="2174"/>
                    </a:lnTo>
                    <a:lnTo>
                      <a:pt x="2" y="2159"/>
                    </a:lnTo>
                    <a:lnTo>
                      <a:pt x="0" y="2143"/>
                    </a:lnTo>
                    <a:lnTo>
                      <a:pt x="0" y="63"/>
                    </a:lnTo>
                    <a:lnTo>
                      <a:pt x="2" y="47"/>
                    </a:lnTo>
                    <a:lnTo>
                      <a:pt x="9" y="32"/>
                    </a:lnTo>
                    <a:lnTo>
                      <a:pt x="18" y="18"/>
                    </a:lnTo>
                    <a:lnTo>
                      <a:pt x="32" y="8"/>
                    </a:lnTo>
                    <a:lnTo>
                      <a:pt x="47" y="2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0" name="Freeform 7"/>
              <p:cNvSpPr>
                <a:spLocks/>
              </p:cNvSpPr>
              <p:nvPr/>
            </p:nvSpPr>
            <p:spPr bwMode="auto">
              <a:xfrm>
                <a:off x="13595350" y="-1338263"/>
                <a:ext cx="160338" cy="447675"/>
              </a:xfrm>
              <a:custGeom>
                <a:avLst/>
                <a:gdLst>
                  <a:gd name="T0" fmla="*/ 65 w 1005"/>
                  <a:gd name="T1" fmla="*/ 0 h 2818"/>
                  <a:gd name="T2" fmla="*/ 82 w 1005"/>
                  <a:gd name="T3" fmla="*/ 2 h 2818"/>
                  <a:gd name="T4" fmla="*/ 97 w 1005"/>
                  <a:gd name="T5" fmla="*/ 9 h 2818"/>
                  <a:gd name="T6" fmla="*/ 109 w 1005"/>
                  <a:gd name="T7" fmla="*/ 20 h 2818"/>
                  <a:gd name="T8" fmla="*/ 120 w 1005"/>
                  <a:gd name="T9" fmla="*/ 32 h 2818"/>
                  <a:gd name="T10" fmla="*/ 127 w 1005"/>
                  <a:gd name="T11" fmla="*/ 47 h 2818"/>
                  <a:gd name="T12" fmla="*/ 129 w 1005"/>
                  <a:gd name="T13" fmla="*/ 64 h 2818"/>
                  <a:gd name="T14" fmla="*/ 129 w 1005"/>
                  <a:gd name="T15" fmla="*/ 2689 h 2818"/>
                  <a:gd name="T16" fmla="*/ 878 w 1005"/>
                  <a:gd name="T17" fmla="*/ 2689 h 2818"/>
                  <a:gd name="T18" fmla="*/ 878 w 1005"/>
                  <a:gd name="T19" fmla="*/ 64 h 2818"/>
                  <a:gd name="T20" fmla="*/ 880 w 1005"/>
                  <a:gd name="T21" fmla="*/ 47 h 2818"/>
                  <a:gd name="T22" fmla="*/ 886 w 1005"/>
                  <a:gd name="T23" fmla="*/ 32 h 2818"/>
                  <a:gd name="T24" fmla="*/ 896 w 1005"/>
                  <a:gd name="T25" fmla="*/ 20 h 2818"/>
                  <a:gd name="T26" fmla="*/ 910 w 1005"/>
                  <a:gd name="T27" fmla="*/ 9 h 2818"/>
                  <a:gd name="T28" fmla="*/ 925 w 1005"/>
                  <a:gd name="T29" fmla="*/ 2 h 2818"/>
                  <a:gd name="T30" fmla="*/ 941 w 1005"/>
                  <a:gd name="T31" fmla="*/ 0 h 2818"/>
                  <a:gd name="T32" fmla="*/ 959 w 1005"/>
                  <a:gd name="T33" fmla="*/ 2 h 2818"/>
                  <a:gd name="T34" fmla="*/ 974 w 1005"/>
                  <a:gd name="T35" fmla="*/ 9 h 2818"/>
                  <a:gd name="T36" fmla="*/ 987 w 1005"/>
                  <a:gd name="T37" fmla="*/ 20 h 2818"/>
                  <a:gd name="T38" fmla="*/ 997 w 1005"/>
                  <a:gd name="T39" fmla="*/ 32 h 2818"/>
                  <a:gd name="T40" fmla="*/ 1003 w 1005"/>
                  <a:gd name="T41" fmla="*/ 47 h 2818"/>
                  <a:gd name="T42" fmla="*/ 1005 w 1005"/>
                  <a:gd name="T43" fmla="*/ 64 h 2818"/>
                  <a:gd name="T44" fmla="*/ 1005 w 1005"/>
                  <a:gd name="T45" fmla="*/ 2754 h 2818"/>
                  <a:gd name="T46" fmla="*/ 1003 w 1005"/>
                  <a:gd name="T47" fmla="*/ 2770 h 2818"/>
                  <a:gd name="T48" fmla="*/ 997 w 1005"/>
                  <a:gd name="T49" fmla="*/ 2785 h 2818"/>
                  <a:gd name="T50" fmla="*/ 987 w 1005"/>
                  <a:gd name="T51" fmla="*/ 2798 h 2818"/>
                  <a:gd name="T52" fmla="*/ 974 w 1005"/>
                  <a:gd name="T53" fmla="*/ 2809 h 2818"/>
                  <a:gd name="T54" fmla="*/ 959 w 1005"/>
                  <a:gd name="T55" fmla="*/ 2815 h 2818"/>
                  <a:gd name="T56" fmla="*/ 941 w 1005"/>
                  <a:gd name="T57" fmla="*/ 2818 h 2818"/>
                  <a:gd name="T58" fmla="*/ 65 w 1005"/>
                  <a:gd name="T59" fmla="*/ 2818 h 2818"/>
                  <a:gd name="T60" fmla="*/ 47 w 1005"/>
                  <a:gd name="T61" fmla="*/ 2815 h 2818"/>
                  <a:gd name="T62" fmla="*/ 32 w 1005"/>
                  <a:gd name="T63" fmla="*/ 2809 h 2818"/>
                  <a:gd name="T64" fmla="*/ 20 w 1005"/>
                  <a:gd name="T65" fmla="*/ 2798 h 2818"/>
                  <a:gd name="T66" fmla="*/ 10 w 1005"/>
                  <a:gd name="T67" fmla="*/ 2785 h 2818"/>
                  <a:gd name="T68" fmla="*/ 3 w 1005"/>
                  <a:gd name="T69" fmla="*/ 2770 h 2818"/>
                  <a:gd name="T70" fmla="*/ 0 w 1005"/>
                  <a:gd name="T71" fmla="*/ 2754 h 2818"/>
                  <a:gd name="T72" fmla="*/ 0 w 1005"/>
                  <a:gd name="T73" fmla="*/ 64 h 2818"/>
                  <a:gd name="T74" fmla="*/ 3 w 1005"/>
                  <a:gd name="T75" fmla="*/ 47 h 2818"/>
                  <a:gd name="T76" fmla="*/ 10 w 1005"/>
                  <a:gd name="T77" fmla="*/ 32 h 2818"/>
                  <a:gd name="T78" fmla="*/ 20 w 1005"/>
                  <a:gd name="T79" fmla="*/ 20 h 2818"/>
                  <a:gd name="T80" fmla="*/ 32 w 1005"/>
                  <a:gd name="T81" fmla="*/ 9 h 2818"/>
                  <a:gd name="T82" fmla="*/ 47 w 1005"/>
                  <a:gd name="T83" fmla="*/ 2 h 2818"/>
                  <a:gd name="T84" fmla="*/ 65 w 1005"/>
                  <a:gd name="T85" fmla="*/ 0 h 2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05" h="2818">
                    <a:moveTo>
                      <a:pt x="65" y="0"/>
                    </a:moveTo>
                    <a:lnTo>
                      <a:pt x="82" y="2"/>
                    </a:lnTo>
                    <a:lnTo>
                      <a:pt x="97" y="9"/>
                    </a:lnTo>
                    <a:lnTo>
                      <a:pt x="109" y="20"/>
                    </a:lnTo>
                    <a:lnTo>
                      <a:pt x="120" y="32"/>
                    </a:lnTo>
                    <a:lnTo>
                      <a:pt x="127" y="47"/>
                    </a:lnTo>
                    <a:lnTo>
                      <a:pt x="129" y="64"/>
                    </a:lnTo>
                    <a:lnTo>
                      <a:pt x="129" y="2689"/>
                    </a:lnTo>
                    <a:lnTo>
                      <a:pt x="878" y="2689"/>
                    </a:lnTo>
                    <a:lnTo>
                      <a:pt x="878" y="64"/>
                    </a:lnTo>
                    <a:lnTo>
                      <a:pt x="880" y="47"/>
                    </a:lnTo>
                    <a:lnTo>
                      <a:pt x="886" y="32"/>
                    </a:lnTo>
                    <a:lnTo>
                      <a:pt x="896" y="20"/>
                    </a:lnTo>
                    <a:lnTo>
                      <a:pt x="910" y="9"/>
                    </a:lnTo>
                    <a:lnTo>
                      <a:pt x="925" y="2"/>
                    </a:lnTo>
                    <a:lnTo>
                      <a:pt x="941" y="0"/>
                    </a:lnTo>
                    <a:lnTo>
                      <a:pt x="959" y="2"/>
                    </a:lnTo>
                    <a:lnTo>
                      <a:pt x="974" y="9"/>
                    </a:lnTo>
                    <a:lnTo>
                      <a:pt x="987" y="20"/>
                    </a:lnTo>
                    <a:lnTo>
                      <a:pt x="997" y="32"/>
                    </a:lnTo>
                    <a:lnTo>
                      <a:pt x="1003" y="47"/>
                    </a:lnTo>
                    <a:lnTo>
                      <a:pt x="1005" y="64"/>
                    </a:lnTo>
                    <a:lnTo>
                      <a:pt x="1005" y="2754"/>
                    </a:lnTo>
                    <a:lnTo>
                      <a:pt x="1003" y="2770"/>
                    </a:lnTo>
                    <a:lnTo>
                      <a:pt x="997" y="2785"/>
                    </a:lnTo>
                    <a:lnTo>
                      <a:pt x="987" y="2798"/>
                    </a:lnTo>
                    <a:lnTo>
                      <a:pt x="974" y="2809"/>
                    </a:lnTo>
                    <a:lnTo>
                      <a:pt x="959" y="2815"/>
                    </a:lnTo>
                    <a:lnTo>
                      <a:pt x="941" y="2818"/>
                    </a:lnTo>
                    <a:lnTo>
                      <a:pt x="65" y="2818"/>
                    </a:lnTo>
                    <a:lnTo>
                      <a:pt x="47" y="2815"/>
                    </a:lnTo>
                    <a:lnTo>
                      <a:pt x="32" y="2809"/>
                    </a:lnTo>
                    <a:lnTo>
                      <a:pt x="20" y="2798"/>
                    </a:lnTo>
                    <a:lnTo>
                      <a:pt x="10" y="2785"/>
                    </a:lnTo>
                    <a:lnTo>
                      <a:pt x="3" y="2770"/>
                    </a:lnTo>
                    <a:lnTo>
                      <a:pt x="0" y="2754"/>
                    </a:lnTo>
                    <a:lnTo>
                      <a:pt x="0" y="64"/>
                    </a:lnTo>
                    <a:lnTo>
                      <a:pt x="3" y="47"/>
                    </a:lnTo>
                    <a:lnTo>
                      <a:pt x="10" y="32"/>
                    </a:lnTo>
                    <a:lnTo>
                      <a:pt x="20" y="20"/>
                    </a:lnTo>
                    <a:lnTo>
                      <a:pt x="32" y="9"/>
                    </a:lnTo>
                    <a:lnTo>
                      <a:pt x="47" y="2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1" name="Freeform 8"/>
              <p:cNvSpPr>
                <a:spLocks/>
              </p:cNvSpPr>
              <p:nvPr/>
            </p:nvSpPr>
            <p:spPr bwMode="auto">
              <a:xfrm>
                <a:off x="13765213" y="-1235075"/>
                <a:ext cx="177800" cy="352425"/>
              </a:xfrm>
              <a:custGeom>
                <a:avLst/>
                <a:gdLst>
                  <a:gd name="T0" fmla="*/ 598 w 1122"/>
                  <a:gd name="T1" fmla="*/ 0 h 2218"/>
                  <a:gd name="T2" fmla="*/ 614 w 1122"/>
                  <a:gd name="T3" fmla="*/ 2 h 2218"/>
                  <a:gd name="T4" fmla="*/ 631 w 1122"/>
                  <a:gd name="T5" fmla="*/ 9 h 2218"/>
                  <a:gd name="T6" fmla="*/ 643 w 1122"/>
                  <a:gd name="T7" fmla="*/ 19 h 2218"/>
                  <a:gd name="T8" fmla="*/ 653 w 1122"/>
                  <a:gd name="T9" fmla="*/ 32 h 2218"/>
                  <a:gd name="T10" fmla="*/ 659 w 1122"/>
                  <a:gd name="T11" fmla="*/ 49 h 2218"/>
                  <a:gd name="T12" fmla="*/ 1120 w 1122"/>
                  <a:gd name="T13" fmla="*/ 1983 h 2218"/>
                  <a:gd name="T14" fmla="*/ 1122 w 1122"/>
                  <a:gd name="T15" fmla="*/ 2001 h 2218"/>
                  <a:gd name="T16" fmla="*/ 1119 w 1122"/>
                  <a:gd name="T17" fmla="*/ 2017 h 2218"/>
                  <a:gd name="T18" fmla="*/ 1112 w 1122"/>
                  <a:gd name="T19" fmla="*/ 2032 h 2218"/>
                  <a:gd name="T20" fmla="*/ 1102 w 1122"/>
                  <a:gd name="T21" fmla="*/ 2044 h 2218"/>
                  <a:gd name="T22" fmla="*/ 1089 w 1122"/>
                  <a:gd name="T23" fmla="*/ 2055 h 2218"/>
                  <a:gd name="T24" fmla="*/ 1073 w 1122"/>
                  <a:gd name="T25" fmla="*/ 2061 h 2218"/>
                  <a:gd name="T26" fmla="*/ 423 w 1122"/>
                  <a:gd name="T27" fmla="*/ 2216 h 2218"/>
                  <a:gd name="T28" fmla="*/ 416 w 1122"/>
                  <a:gd name="T29" fmla="*/ 2217 h 2218"/>
                  <a:gd name="T30" fmla="*/ 409 w 1122"/>
                  <a:gd name="T31" fmla="*/ 2218 h 2218"/>
                  <a:gd name="T32" fmla="*/ 391 w 1122"/>
                  <a:gd name="T33" fmla="*/ 2216 h 2218"/>
                  <a:gd name="T34" fmla="*/ 375 w 1122"/>
                  <a:gd name="T35" fmla="*/ 2208 h 2218"/>
                  <a:gd name="T36" fmla="*/ 362 w 1122"/>
                  <a:gd name="T37" fmla="*/ 2197 h 2218"/>
                  <a:gd name="T38" fmla="*/ 353 w 1122"/>
                  <a:gd name="T39" fmla="*/ 2184 h 2218"/>
                  <a:gd name="T40" fmla="*/ 347 w 1122"/>
                  <a:gd name="T41" fmla="*/ 2169 h 2218"/>
                  <a:gd name="T42" fmla="*/ 1 w 1122"/>
                  <a:gd name="T43" fmla="*/ 723 h 2218"/>
                  <a:gd name="T44" fmla="*/ 0 w 1122"/>
                  <a:gd name="T45" fmla="*/ 705 h 2218"/>
                  <a:gd name="T46" fmla="*/ 4 w 1122"/>
                  <a:gd name="T47" fmla="*/ 689 h 2218"/>
                  <a:gd name="T48" fmla="*/ 10 w 1122"/>
                  <a:gd name="T49" fmla="*/ 674 h 2218"/>
                  <a:gd name="T50" fmla="*/ 20 w 1122"/>
                  <a:gd name="T51" fmla="*/ 662 h 2218"/>
                  <a:gd name="T52" fmla="*/ 33 w 1122"/>
                  <a:gd name="T53" fmla="*/ 652 h 2218"/>
                  <a:gd name="T54" fmla="*/ 49 w 1122"/>
                  <a:gd name="T55" fmla="*/ 645 h 2218"/>
                  <a:gd name="T56" fmla="*/ 67 w 1122"/>
                  <a:gd name="T57" fmla="*/ 643 h 2218"/>
                  <a:gd name="T58" fmla="*/ 83 w 1122"/>
                  <a:gd name="T59" fmla="*/ 646 h 2218"/>
                  <a:gd name="T60" fmla="*/ 98 w 1122"/>
                  <a:gd name="T61" fmla="*/ 654 h 2218"/>
                  <a:gd name="T62" fmla="*/ 110 w 1122"/>
                  <a:gd name="T63" fmla="*/ 664 h 2218"/>
                  <a:gd name="T64" fmla="*/ 121 w 1122"/>
                  <a:gd name="T65" fmla="*/ 677 h 2218"/>
                  <a:gd name="T66" fmla="*/ 127 w 1122"/>
                  <a:gd name="T67" fmla="*/ 693 h 2218"/>
                  <a:gd name="T68" fmla="*/ 457 w 1122"/>
                  <a:gd name="T69" fmla="*/ 2076 h 2218"/>
                  <a:gd name="T70" fmla="*/ 981 w 1122"/>
                  <a:gd name="T71" fmla="*/ 1951 h 2218"/>
                  <a:gd name="T72" fmla="*/ 549 w 1122"/>
                  <a:gd name="T73" fmla="*/ 140 h 2218"/>
                  <a:gd name="T74" fmla="*/ 112 w 1122"/>
                  <a:gd name="T75" fmla="*/ 244 h 2218"/>
                  <a:gd name="T76" fmla="*/ 96 w 1122"/>
                  <a:gd name="T77" fmla="*/ 246 h 2218"/>
                  <a:gd name="T78" fmla="*/ 80 w 1122"/>
                  <a:gd name="T79" fmla="*/ 243 h 2218"/>
                  <a:gd name="T80" fmla="*/ 65 w 1122"/>
                  <a:gd name="T81" fmla="*/ 237 h 2218"/>
                  <a:gd name="T82" fmla="*/ 52 w 1122"/>
                  <a:gd name="T83" fmla="*/ 227 h 2218"/>
                  <a:gd name="T84" fmla="*/ 42 w 1122"/>
                  <a:gd name="T85" fmla="*/ 214 h 2218"/>
                  <a:gd name="T86" fmla="*/ 36 w 1122"/>
                  <a:gd name="T87" fmla="*/ 197 h 2218"/>
                  <a:gd name="T88" fmla="*/ 34 w 1122"/>
                  <a:gd name="T89" fmla="*/ 180 h 2218"/>
                  <a:gd name="T90" fmla="*/ 37 w 1122"/>
                  <a:gd name="T91" fmla="*/ 164 h 2218"/>
                  <a:gd name="T92" fmla="*/ 43 w 1122"/>
                  <a:gd name="T93" fmla="*/ 149 h 2218"/>
                  <a:gd name="T94" fmla="*/ 53 w 1122"/>
                  <a:gd name="T95" fmla="*/ 136 h 2218"/>
                  <a:gd name="T96" fmla="*/ 68 w 1122"/>
                  <a:gd name="T97" fmla="*/ 126 h 2218"/>
                  <a:gd name="T98" fmla="*/ 83 w 1122"/>
                  <a:gd name="T99" fmla="*/ 120 h 2218"/>
                  <a:gd name="T100" fmla="*/ 582 w 1122"/>
                  <a:gd name="T101" fmla="*/ 1 h 2218"/>
                  <a:gd name="T102" fmla="*/ 598 w 1122"/>
                  <a:gd name="T103" fmla="*/ 0 h 2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22" h="2218">
                    <a:moveTo>
                      <a:pt x="598" y="0"/>
                    </a:moveTo>
                    <a:lnTo>
                      <a:pt x="614" y="2"/>
                    </a:lnTo>
                    <a:lnTo>
                      <a:pt x="631" y="9"/>
                    </a:lnTo>
                    <a:lnTo>
                      <a:pt x="643" y="19"/>
                    </a:lnTo>
                    <a:lnTo>
                      <a:pt x="653" y="32"/>
                    </a:lnTo>
                    <a:lnTo>
                      <a:pt x="659" y="49"/>
                    </a:lnTo>
                    <a:lnTo>
                      <a:pt x="1120" y="1983"/>
                    </a:lnTo>
                    <a:lnTo>
                      <a:pt x="1122" y="2001"/>
                    </a:lnTo>
                    <a:lnTo>
                      <a:pt x="1119" y="2017"/>
                    </a:lnTo>
                    <a:lnTo>
                      <a:pt x="1112" y="2032"/>
                    </a:lnTo>
                    <a:lnTo>
                      <a:pt x="1102" y="2044"/>
                    </a:lnTo>
                    <a:lnTo>
                      <a:pt x="1089" y="2055"/>
                    </a:lnTo>
                    <a:lnTo>
                      <a:pt x="1073" y="2061"/>
                    </a:lnTo>
                    <a:lnTo>
                      <a:pt x="423" y="2216"/>
                    </a:lnTo>
                    <a:lnTo>
                      <a:pt x="416" y="2217"/>
                    </a:lnTo>
                    <a:lnTo>
                      <a:pt x="409" y="2218"/>
                    </a:lnTo>
                    <a:lnTo>
                      <a:pt x="391" y="2216"/>
                    </a:lnTo>
                    <a:lnTo>
                      <a:pt x="375" y="2208"/>
                    </a:lnTo>
                    <a:lnTo>
                      <a:pt x="362" y="2197"/>
                    </a:lnTo>
                    <a:lnTo>
                      <a:pt x="353" y="2184"/>
                    </a:lnTo>
                    <a:lnTo>
                      <a:pt x="347" y="2169"/>
                    </a:lnTo>
                    <a:lnTo>
                      <a:pt x="1" y="723"/>
                    </a:lnTo>
                    <a:lnTo>
                      <a:pt x="0" y="705"/>
                    </a:lnTo>
                    <a:lnTo>
                      <a:pt x="4" y="689"/>
                    </a:lnTo>
                    <a:lnTo>
                      <a:pt x="10" y="674"/>
                    </a:lnTo>
                    <a:lnTo>
                      <a:pt x="20" y="662"/>
                    </a:lnTo>
                    <a:lnTo>
                      <a:pt x="33" y="652"/>
                    </a:lnTo>
                    <a:lnTo>
                      <a:pt x="49" y="645"/>
                    </a:lnTo>
                    <a:lnTo>
                      <a:pt x="67" y="643"/>
                    </a:lnTo>
                    <a:lnTo>
                      <a:pt x="83" y="646"/>
                    </a:lnTo>
                    <a:lnTo>
                      <a:pt x="98" y="654"/>
                    </a:lnTo>
                    <a:lnTo>
                      <a:pt x="110" y="664"/>
                    </a:lnTo>
                    <a:lnTo>
                      <a:pt x="121" y="677"/>
                    </a:lnTo>
                    <a:lnTo>
                      <a:pt x="127" y="693"/>
                    </a:lnTo>
                    <a:lnTo>
                      <a:pt x="457" y="2076"/>
                    </a:lnTo>
                    <a:lnTo>
                      <a:pt x="981" y="1951"/>
                    </a:lnTo>
                    <a:lnTo>
                      <a:pt x="549" y="140"/>
                    </a:lnTo>
                    <a:lnTo>
                      <a:pt x="112" y="244"/>
                    </a:lnTo>
                    <a:lnTo>
                      <a:pt x="96" y="246"/>
                    </a:lnTo>
                    <a:lnTo>
                      <a:pt x="80" y="243"/>
                    </a:lnTo>
                    <a:lnTo>
                      <a:pt x="65" y="237"/>
                    </a:lnTo>
                    <a:lnTo>
                      <a:pt x="52" y="227"/>
                    </a:lnTo>
                    <a:lnTo>
                      <a:pt x="42" y="214"/>
                    </a:lnTo>
                    <a:lnTo>
                      <a:pt x="36" y="197"/>
                    </a:lnTo>
                    <a:lnTo>
                      <a:pt x="34" y="180"/>
                    </a:lnTo>
                    <a:lnTo>
                      <a:pt x="37" y="164"/>
                    </a:lnTo>
                    <a:lnTo>
                      <a:pt x="43" y="149"/>
                    </a:lnTo>
                    <a:lnTo>
                      <a:pt x="53" y="136"/>
                    </a:lnTo>
                    <a:lnTo>
                      <a:pt x="68" y="126"/>
                    </a:lnTo>
                    <a:lnTo>
                      <a:pt x="83" y="120"/>
                    </a:lnTo>
                    <a:lnTo>
                      <a:pt x="582" y="1"/>
                    </a:lnTo>
                    <a:lnTo>
                      <a:pt x="5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2" name="Freeform 9"/>
              <p:cNvSpPr>
                <a:spLocks/>
              </p:cNvSpPr>
              <p:nvPr/>
            </p:nvSpPr>
            <p:spPr bwMode="auto">
              <a:xfrm>
                <a:off x="13460413" y="-1182688"/>
                <a:ext cx="68263" cy="68263"/>
              </a:xfrm>
              <a:custGeom>
                <a:avLst/>
                <a:gdLst>
                  <a:gd name="T0" fmla="*/ 218 w 435"/>
                  <a:gd name="T1" fmla="*/ 0 h 433"/>
                  <a:gd name="T2" fmla="*/ 253 w 435"/>
                  <a:gd name="T3" fmla="*/ 2 h 433"/>
                  <a:gd name="T4" fmla="*/ 286 w 435"/>
                  <a:gd name="T5" fmla="*/ 10 h 433"/>
                  <a:gd name="T6" fmla="*/ 317 w 435"/>
                  <a:gd name="T7" fmla="*/ 23 h 433"/>
                  <a:gd name="T8" fmla="*/ 345 w 435"/>
                  <a:gd name="T9" fmla="*/ 41 h 433"/>
                  <a:gd name="T10" fmla="*/ 371 w 435"/>
                  <a:gd name="T11" fmla="*/ 63 h 433"/>
                  <a:gd name="T12" fmla="*/ 392 w 435"/>
                  <a:gd name="T13" fmla="*/ 88 h 433"/>
                  <a:gd name="T14" fmla="*/ 410 w 435"/>
                  <a:gd name="T15" fmla="*/ 117 h 433"/>
                  <a:gd name="T16" fmla="*/ 424 w 435"/>
                  <a:gd name="T17" fmla="*/ 147 h 433"/>
                  <a:gd name="T18" fmla="*/ 432 w 435"/>
                  <a:gd name="T19" fmla="*/ 181 h 433"/>
                  <a:gd name="T20" fmla="*/ 435 w 435"/>
                  <a:gd name="T21" fmla="*/ 217 h 433"/>
                  <a:gd name="T22" fmla="*/ 432 w 435"/>
                  <a:gd name="T23" fmla="*/ 251 h 433"/>
                  <a:gd name="T24" fmla="*/ 424 w 435"/>
                  <a:gd name="T25" fmla="*/ 285 h 433"/>
                  <a:gd name="T26" fmla="*/ 410 w 435"/>
                  <a:gd name="T27" fmla="*/ 316 h 433"/>
                  <a:gd name="T28" fmla="*/ 392 w 435"/>
                  <a:gd name="T29" fmla="*/ 345 h 433"/>
                  <a:gd name="T30" fmla="*/ 371 w 435"/>
                  <a:gd name="T31" fmla="*/ 370 h 433"/>
                  <a:gd name="T32" fmla="*/ 345 w 435"/>
                  <a:gd name="T33" fmla="*/ 392 h 433"/>
                  <a:gd name="T34" fmla="*/ 317 w 435"/>
                  <a:gd name="T35" fmla="*/ 409 h 433"/>
                  <a:gd name="T36" fmla="*/ 286 w 435"/>
                  <a:gd name="T37" fmla="*/ 422 h 433"/>
                  <a:gd name="T38" fmla="*/ 253 w 435"/>
                  <a:gd name="T39" fmla="*/ 430 h 433"/>
                  <a:gd name="T40" fmla="*/ 218 w 435"/>
                  <a:gd name="T41" fmla="*/ 433 h 433"/>
                  <a:gd name="T42" fmla="*/ 182 w 435"/>
                  <a:gd name="T43" fmla="*/ 430 h 433"/>
                  <a:gd name="T44" fmla="*/ 149 w 435"/>
                  <a:gd name="T45" fmla="*/ 422 h 433"/>
                  <a:gd name="T46" fmla="*/ 118 w 435"/>
                  <a:gd name="T47" fmla="*/ 409 h 433"/>
                  <a:gd name="T48" fmla="*/ 90 w 435"/>
                  <a:gd name="T49" fmla="*/ 392 h 433"/>
                  <a:gd name="T50" fmla="*/ 64 w 435"/>
                  <a:gd name="T51" fmla="*/ 370 h 433"/>
                  <a:gd name="T52" fmla="*/ 43 w 435"/>
                  <a:gd name="T53" fmla="*/ 345 h 433"/>
                  <a:gd name="T54" fmla="*/ 25 w 435"/>
                  <a:gd name="T55" fmla="*/ 316 h 433"/>
                  <a:gd name="T56" fmla="*/ 11 w 435"/>
                  <a:gd name="T57" fmla="*/ 285 h 433"/>
                  <a:gd name="T58" fmla="*/ 3 w 435"/>
                  <a:gd name="T59" fmla="*/ 251 h 433"/>
                  <a:gd name="T60" fmla="*/ 0 w 435"/>
                  <a:gd name="T61" fmla="*/ 217 h 433"/>
                  <a:gd name="T62" fmla="*/ 3 w 435"/>
                  <a:gd name="T63" fmla="*/ 181 h 433"/>
                  <a:gd name="T64" fmla="*/ 11 w 435"/>
                  <a:gd name="T65" fmla="*/ 147 h 433"/>
                  <a:gd name="T66" fmla="*/ 25 w 435"/>
                  <a:gd name="T67" fmla="*/ 117 h 433"/>
                  <a:gd name="T68" fmla="*/ 43 w 435"/>
                  <a:gd name="T69" fmla="*/ 88 h 433"/>
                  <a:gd name="T70" fmla="*/ 64 w 435"/>
                  <a:gd name="T71" fmla="*/ 63 h 433"/>
                  <a:gd name="T72" fmla="*/ 90 w 435"/>
                  <a:gd name="T73" fmla="*/ 41 h 433"/>
                  <a:gd name="T74" fmla="*/ 118 w 435"/>
                  <a:gd name="T75" fmla="*/ 23 h 433"/>
                  <a:gd name="T76" fmla="*/ 149 w 435"/>
                  <a:gd name="T77" fmla="*/ 10 h 433"/>
                  <a:gd name="T78" fmla="*/ 182 w 435"/>
                  <a:gd name="T79" fmla="*/ 2 h 433"/>
                  <a:gd name="T80" fmla="*/ 218 w 435"/>
                  <a:gd name="T81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35" h="433">
                    <a:moveTo>
                      <a:pt x="218" y="0"/>
                    </a:moveTo>
                    <a:lnTo>
                      <a:pt x="253" y="2"/>
                    </a:lnTo>
                    <a:lnTo>
                      <a:pt x="286" y="10"/>
                    </a:lnTo>
                    <a:lnTo>
                      <a:pt x="317" y="23"/>
                    </a:lnTo>
                    <a:lnTo>
                      <a:pt x="345" y="41"/>
                    </a:lnTo>
                    <a:lnTo>
                      <a:pt x="371" y="63"/>
                    </a:lnTo>
                    <a:lnTo>
                      <a:pt x="392" y="88"/>
                    </a:lnTo>
                    <a:lnTo>
                      <a:pt x="410" y="117"/>
                    </a:lnTo>
                    <a:lnTo>
                      <a:pt x="424" y="147"/>
                    </a:lnTo>
                    <a:lnTo>
                      <a:pt x="432" y="181"/>
                    </a:lnTo>
                    <a:lnTo>
                      <a:pt x="435" y="217"/>
                    </a:lnTo>
                    <a:lnTo>
                      <a:pt x="432" y="251"/>
                    </a:lnTo>
                    <a:lnTo>
                      <a:pt x="424" y="285"/>
                    </a:lnTo>
                    <a:lnTo>
                      <a:pt x="410" y="316"/>
                    </a:lnTo>
                    <a:lnTo>
                      <a:pt x="392" y="345"/>
                    </a:lnTo>
                    <a:lnTo>
                      <a:pt x="371" y="370"/>
                    </a:lnTo>
                    <a:lnTo>
                      <a:pt x="345" y="392"/>
                    </a:lnTo>
                    <a:lnTo>
                      <a:pt x="317" y="409"/>
                    </a:lnTo>
                    <a:lnTo>
                      <a:pt x="286" y="422"/>
                    </a:lnTo>
                    <a:lnTo>
                      <a:pt x="253" y="430"/>
                    </a:lnTo>
                    <a:lnTo>
                      <a:pt x="218" y="433"/>
                    </a:lnTo>
                    <a:lnTo>
                      <a:pt x="182" y="430"/>
                    </a:lnTo>
                    <a:lnTo>
                      <a:pt x="149" y="422"/>
                    </a:lnTo>
                    <a:lnTo>
                      <a:pt x="118" y="409"/>
                    </a:lnTo>
                    <a:lnTo>
                      <a:pt x="90" y="392"/>
                    </a:lnTo>
                    <a:lnTo>
                      <a:pt x="64" y="370"/>
                    </a:lnTo>
                    <a:lnTo>
                      <a:pt x="43" y="345"/>
                    </a:lnTo>
                    <a:lnTo>
                      <a:pt x="25" y="316"/>
                    </a:lnTo>
                    <a:lnTo>
                      <a:pt x="11" y="285"/>
                    </a:lnTo>
                    <a:lnTo>
                      <a:pt x="3" y="251"/>
                    </a:lnTo>
                    <a:lnTo>
                      <a:pt x="0" y="217"/>
                    </a:lnTo>
                    <a:lnTo>
                      <a:pt x="3" y="181"/>
                    </a:lnTo>
                    <a:lnTo>
                      <a:pt x="11" y="147"/>
                    </a:lnTo>
                    <a:lnTo>
                      <a:pt x="25" y="117"/>
                    </a:lnTo>
                    <a:lnTo>
                      <a:pt x="43" y="88"/>
                    </a:lnTo>
                    <a:lnTo>
                      <a:pt x="64" y="63"/>
                    </a:lnTo>
                    <a:lnTo>
                      <a:pt x="90" y="41"/>
                    </a:lnTo>
                    <a:lnTo>
                      <a:pt x="118" y="23"/>
                    </a:lnTo>
                    <a:lnTo>
                      <a:pt x="149" y="10"/>
                    </a:lnTo>
                    <a:lnTo>
                      <a:pt x="182" y="2"/>
                    </a:lnTo>
                    <a:lnTo>
                      <a:pt x="2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3" name="Freeform 10"/>
              <p:cNvSpPr>
                <a:spLocks/>
              </p:cNvSpPr>
              <p:nvPr/>
            </p:nvSpPr>
            <p:spPr bwMode="auto">
              <a:xfrm>
                <a:off x="13454063" y="-963613"/>
                <a:ext cx="80963" cy="30163"/>
              </a:xfrm>
              <a:custGeom>
                <a:avLst/>
                <a:gdLst>
                  <a:gd name="T0" fmla="*/ 71 w 509"/>
                  <a:gd name="T1" fmla="*/ 0 h 192"/>
                  <a:gd name="T2" fmla="*/ 438 w 509"/>
                  <a:gd name="T3" fmla="*/ 0 h 192"/>
                  <a:gd name="T4" fmla="*/ 458 w 509"/>
                  <a:gd name="T5" fmla="*/ 3 h 192"/>
                  <a:gd name="T6" fmla="*/ 474 w 509"/>
                  <a:gd name="T7" fmla="*/ 11 h 192"/>
                  <a:gd name="T8" fmla="*/ 488 w 509"/>
                  <a:gd name="T9" fmla="*/ 21 h 192"/>
                  <a:gd name="T10" fmla="*/ 499 w 509"/>
                  <a:gd name="T11" fmla="*/ 35 h 192"/>
                  <a:gd name="T12" fmla="*/ 506 w 509"/>
                  <a:gd name="T13" fmla="*/ 52 h 192"/>
                  <a:gd name="T14" fmla="*/ 509 w 509"/>
                  <a:gd name="T15" fmla="*/ 71 h 192"/>
                  <a:gd name="T16" fmla="*/ 509 w 509"/>
                  <a:gd name="T17" fmla="*/ 121 h 192"/>
                  <a:gd name="T18" fmla="*/ 506 w 509"/>
                  <a:gd name="T19" fmla="*/ 140 h 192"/>
                  <a:gd name="T20" fmla="*/ 499 w 509"/>
                  <a:gd name="T21" fmla="*/ 156 h 192"/>
                  <a:gd name="T22" fmla="*/ 488 w 509"/>
                  <a:gd name="T23" fmla="*/ 170 h 192"/>
                  <a:gd name="T24" fmla="*/ 474 w 509"/>
                  <a:gd name="T25" fmla="*/ 182 h 192"/>
                  <a:gd name="T26" fmla="*/ 458 w 509"/>
                  <a:gd name="T27" fmla="*/ 189 h 192"/>
                  <a:gd name="T28" fmla="*/ 438 w 509"/>
                  <a:gd name="T29" fmla="*/ 192 h 192"/>
                  <a:gd name="T30" fmla="*/ 71 w 509"/>
                  <a:gd name="T31" fmla="*/ 192 h 192"/>
                  <a:gd name="T32" fmla="*/ 52 w 509"/>
                  <a:gd name="T33" fmla="*/ 189 h 192"/>
                  <a:gd name="T34" fmla="*/ 35 w 509"/>
                  <a:gd name="T35" fmla="*/ 182 h 192"/>
                  <a:gd name="T36" fmla="*/ 21 w 509"/>
                  <a:gd name="T37" fmla="*/ 170 h 192"/>
                  <a:gd name="T38" fmla="*/ 10 w 509"/>
                  <a:gd name="T39" fmla="*/ 156 h 192"/>
                  <a:gd name="T40" fmla="*/ 2 w 509"/>
                  <a:gd name="T41" fmla="*/ 140 h 192"/>
                  <a:gd name="T42" fmla="*/ 0 w 509"/>
                  <a:gd name="T43" fmla="*/ 121 h 192"/>
                  <a:gd name="T44" fmla="*/ 0 w 509"/>
                  <a:gd name="T45" fmla="*/ 71 h 192"/>
                  <a:gd name="T46" fmla="*/ 2 w 509"/>
                  <a:gd name="T47" fmla="*/ 52 h 192"/>
                  <a:gd name="T48" fmla="*/ 10 w 509"/>
                  <a:gd name="T49" fmla="*/ 35 h 192"/>
                  <a:gd name="T50" fmla="*/ 21 w 509"/>
                  <a:gd name="T51" fmla="*/ 21 h 192"/>
                  <a:gd name="T52" fmla="*/ 35 w 509"/>
                  <a:gd name="T53" fmla="*/ 11 h 192"/>
                  <a:gd name="T54" fmla="*/ 52 w 509"/>
                  <a:gd name="T55" fmla="*/ 3 h 192"/>
                  <a:gd name="T56" fmla="*/ 71 w 509"/>
                  <a:gd name="T5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09" h="192">
                    <a:moveTo>
                      <a:pt x="71" y="0"/>
                    </a:moveTo>
                    <a:lnTo>
                      <a:pt x="438" y="0"/>
                    </a:lnTo>
                    <a:lnTo>
                      <a:pt x="458" y="3"/>
                    </a:lnTo>
                    <a:lnTo>
                      <a:pt x="474" y="11"/>
                    </a:lnTo>
                    <a:lnTo>
                      <a:pt x="488" y="21"/>
                    </a:lnTo>
                    <a:lnTo>
                      <a:pt x="499" y="35"/>
                    </a:lnTo>
                    <a:lnTo>
                      <a:pt x="506" y="52"/>
                    </a:lnTo>
                    <a:lnTo>
                      <a:pt x="509" y="71"/>
                    </a:lnTo>
                    <a:lnTo>
                      <a:pt x="509" y="121"/>
                    </a:lnTo>
                    <a:lnTo>
                      <a:pt x="506" y="140"/>
                    </a:lnTo>
                    <a:lnTo>
                      <a:pt x="499" y="156"/>
                    </a:lnTo>
                    <a:lnTo>
                      <a:pt x="488" y="170"/>
                    </a:lnTo>
                    <a:lnTo>
                      <a:pt x="474" y="182"/>
                    </a:lnTo>
                    <a:lnTo>
                      <a:pt x="458" y="189"/>
                    </a:lnTo>
                    <a:lnTo>
                      <a:pt x="438" y="192"/>
                    </a:lnTo>
                    <a:lnTo>
                      <a:pt x="71" y="192"/>
                    </a:lnTo>
                    <a:lnTo>
                      <a:pt x="52" y="189"/>
                    </a:lnTo>
                    <a:lnTo>
                      <a:pt x="35" y="182"/>
                    </a:lnTo>
                    <a:lnTo>
                      <a:pt x="21" y="170"/>
                    </a:lnTo>
                    <a:lnTo>
                      <a:pt x="10" y="156"/>
                    </a:lnTo>
                    <a:lnTo>
                      <a:pt x="2" y="140"/>
                    </a:lnTo>
                    <a:lnTo>
                      <a:pt x="0" y="121"/>
                    </a:lnTo>
                    <a:lnTo>
                      <a:pt x="0" y="71"/>
                    </a:lnTo>
                    <a:lnTo>
                      <a:pt x="2" y="52"/>
                    </a:lnTo>
                    <a:lnTo>
                      <a:pt x="10" y="35"/>
                    </a:lnTo>
                    <a:lnTo>
                      <a:pt x="21" y="21"/>
                    </a:lnTo>
                    <a:lnTo>
                      <a:pt x="35" y="11"/>
                    </a:lnTo>
                    <a:lnTo>
                      <a:pt x="52" y="3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4" name="Freeform 11"/>
              <p:cNvSpPr>
                <a:spLocks/>
              </p:cNvSpPr>
              <p:nvPr/>
            </p:nvSpPr>
            <p:spPr bwMode="auto">
              <a:xfrm>
                <a:off x="13641388" y="-1274763"/>
                <a:ext cx="68263" cy="68263"/>
              </a:xfrm>
              <a:custGeom>
                <a:avLst/>
                <a:gdLst>
                  <a:gd name="T0" fmla="*/ 216 w 433"/>
                  <a:gd name="T1" fmla="*/ 0 h 434"/>
                  <a:gd name="T2" fmla="*/ 251 w 433"/>
                  <a:gd name="T3" fmla="*/ 3 h 434"/>
                  <a:gd name="T4" fmla="*/ 285 w 433"/>
                  <a:gd name="T5" fmla="*/ 12 h 434"/>
                  <a:gd name="T6" fmla="*/ 316 w 433"/>
                  <a:gd name="T7" fmla="*/ 25 h 434"/>
                  <a:gd name="T8" fmla="*/ 345 w 433"/>
                  <a:gd name="T9" fmla="*/ 42 h 434"/>
                  <a:gd name="T10" fmla="*/ 369 w 433"/>
                  <a:gd name="T11" fmla="*/ 63 h 434"/>
                  <a:gd name="T12" fmla="*/ 392 w 433"/>
                  <a:gd name="T13" fmla="*/ 89 h 434"/>
                  <a:gd name="T14" fmla="*/ 409 w 433"/>
                  <a:gd name="T15" fmla="*/ 117 h 434"/>
                  <a:gd name="T16" fmla="*/ 422 w 433"/>
                  <a:gd name="T17" fmla="*/ 148 h 434"/>
                  <a:gd name="T18" fmla="*/ 430 w 433"/>
                  <a:gd name="T19" fmla="*/ 182 h 434"/>
                  <a:gd name="T20" fmla="*/ 433 w 433"/>
                  <a:gd name="T21" fmla="*/ 217 h 434"/>
                  <a:gd name="T22" fmla="*/ 430 w 433"/>
                  <a:gd name="T23" fmla="*/ 252 h 434"/>
                  <a:gd name="T24" fmla="*/ 422 w 433"/>
                  <a:gd name="T25" fmla="*/ 285 h 434"/>
                  <a:gd name="T26" fmla="*/ 409 w 433"/>
                  <a:gd name="T27" fmla="*/ 317 h 434"/>
                  <a:gd name="T28" fmla="*/ 392 w 433"/>
                  <a:gd name="T29" fmla="*/ 346 h 434"/>
                  <a:gd name="T30" fmla="*/ 369 w 433"/>
                  <a:gd name="T31" fmla="*/ 370 h 434"/>
                  <a:gd name="T32" fmla="*/ 345 w 433"/>
                  <a:gd name="T33" fmla="*/ 392 h 434"/>
                  <a:gd name="T34" fmla="*/ 316 w 433"/>
                  <a:gd name="T35" fmla="*/ 410 h 434"/>
                  <a:gd name="T36" fmla="*/ 285 w 433"/>
                  <a:gd name="T37" fmla="*/ 423 h 434"/>
                  <a:gd name="T38" fmla="*/ 251 w 433"/>
                  <a:gd name="T39" fmla="*/ 431 h 434"/>
                  <a:gd name="T40" fmla="*/ 216 w 433"/>
                  <a:gd name="T41" fmla="*/ 434 h 434"/>
                  <a:gd name="T42" fmla="*/ 181 w 433"/>
                  <a:gd name="T43" fmla="*/ 431 h 434"/>
                  <a:gd name="T44" fmla="*/ 147 w 433"/>
                  <a:gd name="T45" fmla="*/ 423 h 434"/>
                  <a:gd name="T46" fmla="*/ 117 w 433"/>
                  <a:gd name="T47" fmla="*/ 410 h 434"/>
                  <a:gd name="T48" fmla="*/ 88 w 433"/>
                  <a:gd name="T49" fmla="*/ 392 h 434"/>
                  <a:gd name="T50" fmla="*/ 63 w 433"/>
                  <a:gd name="T51" fmla="*/ 370 h 434"/>
                  <a:gd name="T52" fmla="*/ 41 w 433"/>
                  <a:gd name="T53" fmla="*/ 346 h 434"/>
                  <a:gd name="T54" fmla="*/ 24 w 433"/>
                  <a:gd name="T55" fmla="*/ 317 h 434"/>
                  <a:gd name="T56" fmla="*/ 11 w 433"/>
                  <a:gd name="T57" fmla="*/ 285 h 434"/>
                  <a:gd name="T58" fmla="*/ 3 w 433"/>
                  <a:gd name="T59" fmla="*/ 252 h 434"/>
                  <a:gd name="T60" fmla="*/ 0 w 433"/>
                  <a:gd name="T61" fmla="*/ 217 h 434"/>
                  <a:gd name="T62" fmla="*/ 3 w 433"/>
                  <a:gd name="T63" fmla="*/ 182 h 434"/>
                  <a:gd name="T64" fmla="*/ 11 w 433"/>
                  <a:gd name="T65" fmla="*/ 148 h 434"/>
                  <a:gd name="T66" fmla="*/ 24 w 433"/>
                  <a:gd name="T67" fmla="*/ 117 h 434"/>
                  <a:gd name="T68" fmla="*/ 41 w 433"/>
                  <a:gd name="T69" fmla="*/ 89 h 434"/>
                  <a:gd name="T70" fmla="*/ 63 w 433"/>
                  <a:gd name="T71" fmla="*/ 63 h 434"/>
                  <a:gd name="T72" fmla="*/ 88 w 433"/>
                  <a:gd name="T73" fmla="*/ 42 h 434"/>
                  <a:gd name="T74" fmla="*/ 117 w 433"/>
                  <a:gd name="T75" fmla="*/ 25 h 434"/>
                  <a:gd name="T76" fmla="*/ 147 w 433"/>
                  <a:gd name="T77" fmla="*/ 12 h 434"/>
                  <a:gd name="T78" fmla="*/ 181 w 433"/>
                  <a:gd name="T79" fmla="*/ 3 h 434"/>
                  <a:gd name="T80" fmla="*/ 216 w 433"/>
                  <a:gd name="T81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33" h="434">
                    <a:moveTo>
                      <a:pt x="216" y="0"/>
                    </a:moveTo>
                    <a:lnTo>
                      <a:pt x="251" y="3"/>
                    </a:lnTo>
                    <a:lnTo>
                      <a:pt x="285" y="12"/>
                    </a:lnTo>
                    <a:lnTo>
                      <a:pt x="316" y="25"/>
                    </a:lnTo>
                    <a:lnTo>
                      <a:pt x="345" y="42"/>
                    </a:lnTo>
                    <a:lnTo>
                      <a:pt x="369" y="63"/>
                    </a:lnTo>
                    <a:lnTo>
                      <a:pt x="392" y="89"/>
                    </a:lnTo>
                    <a:lnTo>
                      <a:pt x="409" y="117"/>
                    </a:lnTo>
                    <a:lnTo>
                      <a:pt x="422" y="148"/>
                    </a:lnTo>
                    <a:lnTo>
                      <a:pt x="430" y="182"/>
                    </a:lnTo>
                    <a:lnTo>
                      <a:pt x="433" y="217"/>
                    </a:lnTo>
                    <a:lnTo>
                      <a:pt x="430" y="252"/>
                    </a:lnTo>
                    <a:lnTo>
                      <a:pt x="422" y="285"/>
                    </a:lnTo>
                    <a:lnTo>
                      <a:pt x="409" y="317"/>
                    </a:lnTo>
                    <a:lnTo>
                      <a:pt x="392" y="346"/>
                    </a:lnTo>
                    <a:lnTo>
                      <a:pt x="369" y="370"/>
                    </a:lnTo>
                    <a:lnTo>
                      <a:pt x="345" y="392"/>
                    </a:lnTo>
                    <a:lnTo>
                      <a:pt x="316" y="410"/>
                    </a:lnTo>
                    <a:lnTo>
                      <a:pt x="285" y="423"/>
                    </a:lnTo>
                    <a:lnTo>
                      <a:pt x="251" y="431"/>
                    </a:lnTo>
                    <a:lnTo>
                      <a:pt x="216" y="434"/>
                    </a:lnTo>
                    <a:lnTo>
                      <a:pt x="181" y="431"/>
                    </a:lnTo>
                    <a:lnTo>
                      <a:pt x="147" y="423"/>
                    </a:lnTo>
                    <a:lnTo>
                      <a:pt x="117" y="410"/>
                    </a:lnTo>
                    <a:lnTo>
                      <a:pt x="88" y="392"/>
                    </a:lnTo>
                    <a:lnTo>
                      <a:pt x="63" y="370"/>
                    </a:lnTo>
                    <a:lnTo>
                      <a:pt x="41" y="346"/>
                    </a:lnTo>
                    <a:lnTo>
                      <a:pt x="24" y="317"/>
                    </a:lnTo>
                    <a:lnTo>
                      <a:pt x="11" y="285"/>
                    </a:lnTo>
                    <a:lnTo>
                      <a:pt x="3" y="252"/>
                    </a:lnTo>
                    <a:lnTo>
                      <a:pt x="0" y="217"/>
                    </a:lnTo>
                    <a:lnTo>
                      <a:pt x="3" y="182"/>
                    </a:lnTo>
                    <a:lnTo>
                      <a:pt x="11" y="148"/>
                    </a:lnTo>
                    <a:lnTo>
                      <a:pt x="24" y="117"/>
                    </a:lnTo>
                    <a:lnTo>
                      <a:pt x="41" y="89"/>
                    </a:lnTo>
                    <a:lnTo>
                      <a:pt x="63" y="63"/>
                    </a:lnTo>
                    <a:lnTo>
                      <a:pt x="88" y="42"/>
                    </a:lnTo>
                    <a:lnTo>
                      <a:pt x="117" y="25"/>
                    </a:lnTo>
                    <a:lnTo>
                      <a:pt x="147" y="12"/>
                    </a:lnTo>
                    <a:lnTo>
                      <a:pt x="181" y="3"/>
                    </a:lnTo>
                    <a:lnTo>
                      <a:pt x="2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5" name="Freeform 12"/>
              <p:cNvSpPr>
                <a:spLocks/>
              </p:cNvSpPr>
              <p:nvPr/>
            </p:nvSpPr>
            <p:spPr bwMode="auto">
              <a:xfrm>
                <a:off x="13635038" y="-963613"/>
                <a:ext cx="80963" cy="30163"/>
              </a:xfrm>
              <a:custGeom>
                <a:avLst/>
                <a:gdLst>
                  <a:gd name="T0" fmla="*/ 70 w 508"/>
                  <a:gd name="T1" fmla="*/ 0 h 192"/>
                  <a:gd name="T2" fmla="*/ 438 w 508"/>
                  <a:gd name="T3" fmla="*/ 0 h 192"/>
                  <a:gd name="T4" fmla="*/ 457 w 508"/>
                  <a:gd name="T5" fmla="*/ 3 h 192"/>
                  <a:gd name="T6" fmla="*/ 473 w 508"/>
                  <a:gd name="T7" fmla="*/ 11 h 192"/>
                  <a:gd name="T8" fmla="*/ 488 w 508"/>
                  <a:gd name="T9" fmla="*/ 21 h 192"/>
                  <a:gd name="T10" fmla="*/ 499 w 508"/>
                  <a:gd name="T11" fmla="*/ 35 h 192"/>
                  <a:gd name="T12" fmla="*/ 506 w 508"/>
                  <a:gd name="T13" fmla="*/ 52 h 192"/>
                  <a:gd name="T14" fmla="*/ 508 w 508"/>
                  <a:gd name="T15" fmla="*/ 71 h 192"/>
                  <a:gd name="T16" fmla="*/ 508 w 508"/>
                  <a:gd name="T17" fmla="*/ 121 h 192"/>
                  <a:gd name="T18" fmla="*/ 506 w 508"/>
                  <a:gd name="T19" fmla="*/ 140 h 192"/>
                  <a:gd name="T20" fmla="*/ 499 w 508"/>
                  <a:gd name="T21" fmla="*/ 156 h 192"/>
                  <a:gd name="T22" fmla="*/ 488 w 508"/>
                  <a:gd name="T23" fmla="*/ 170 h 192"/>
                  <a:gd name="T24" fmla="*/ 473 w 508"/>
                  <a:gd name="T25" fmla="*/ 182 h 192"/>
                  <a:gd name="T26" fmla="*/ 457 w 508"/>
                  <a:gd name="T27" fmla="*/ 189 h 192"/>
                  <a:gd name="T28" fmla="*/ 438 w 508"/>
                  <a:gd name="T29" fmla="*/ 192 h 192"/>
                  <a:gd name="T30" fmla="*/ 70 w 508"/>
                  <a:gd name="T31" fmla="*/ 192 h 192"/>
                  <a:gd name="T32" fmla="*/ 52 w 508"/>
                  <a:gd name="T33" fmla="*/ 189 h 192"/>
                  <a:gd name="T34" fmla="*/ 34 w 508"/>
                  <a:gd name="T35" fmla="*/ 182 h 192"/>
                  <a:gd name="T36" fmla="*/ 20 w 508"/>
                  <a:gd name="T37" fmla="*/ 170 h 192"/>
                  <a:gd name="T38" fmla="*/ 9 w 508"/>
                  <a:gd name="T39" fmla="*/ 156 h 192"/>
                  <a:gd name="T40" fmla="*/ 2 w 508"/>
                  <a:gd name="T41" fmla="*/ 140 h 192"/>
                  <a:gd name="T42" fmla="*/ 0 w 508"/>
                  <a:gd name="T43" fmla="*/ 121 h 192"/>
                  <a:gd name="T44" fmla="*/ 0 w 508"/>
                  <a:gd name="T45" fmla="*/ 71 h 192"/>
                  <a:gd name="T46" fmla="*/ 2 w 508"/>
                  <a:gd name="T47" fmla="*/ 52 h 192"/>
                  <a:gd name="T48" fmla="*/ 9 w 508"/>
                  <a:gd name="T49" fmla="*/ 35 h 192"/>
                  <a:gd name="T50" fmla="*/ 20 w 508"/>
                  <a:gd name="T51" fmla="*/ 21 h 192"/>
                  <a:gd name="T52" fmla="*/ 34 w 508"/>
                  <a:gd name="T53" fmla="*/ 11 h 192"/>
                  <a:gd name="T54" fmla="*/ 52 w 508"/>
                  <a:gd name="T55" fmla="*/ 3 h 192"/>
                  <a:gd name="T56" fmla="*/ 70 w 508"/>
                  <a:gd name="T5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08" h="192">
                    <a:moveTo>
                      <a:pt x="70" y="0"/>
                    </a:moveTo>
                    <a:lnTo>
                      <a:pt x="438" y="0"/>
                    </a:lnTo>
                    <a:lnTo>
                      <a:pt x="457" y="3"/>
                    </a:lnTo>
                    <a:lnTo>
                      <a:pt x="473" y="11"/>
                    </a:lnTo>
                    <a:lnTo>
                      <a:pt x="488" y="21"/>
                    </a:lnTo>
                    <a:lnTo>
                      <a:pt x="499" y="35"/>
                    </a:lnTo>
                    <a:lnTo>
                      <a:pt x="506" y="52"/>
                    </a:lnTo>
                    <a:lnTo>
                      <a:pt x="508" y="71"/>
                    </a:lnTo>
                    <a:lnTo>
                      <a:pt x="508" y="121"/>
                    </a:lnTo>
                    <a:lnTo>
                      <a:pt x="506" y="140"/>
                    </a:lnTo>
                    <a:lnTo>
                      <a:pt x="499" y="156"/>
                    </a:lnTo>
                    <a:lnTo>
                      <a:pt x="488" y="170"/>
                    </a:lnTo>
                    <a:lnTo>
                      <a:pt x="473" y="182"/>
                    </a:lnTo>
                    <a:lnTo>
                      <a:pt x="457" y="189"/>
                    </a:lnTo>
                    <a:lnTo>
                      <a:pt x="438" y="192"/>
                    </a:lnTo>
                    <a:lnTo>
                      <a:pt x="70" y="192"/>
                    </a:lnTo>
                    <a:lnTo>
                      <a:pt x="52" y="189"/>
                    </a:lnTo>
                    <a:lnTo>
                      <a:pt x="34" y="182"/>
                    </a:lnTo>
                    <a:lnTo>
                      <a:pt x="20" y="170"/>
                    </a:lnTo>
                    <a:lnTo>
                      <a:pt x="9" y="156"/>
                    </a:lnTo>
                    <a:lnTo>
                      <a:pt x="2" y="140"/>
                    </a:lnTo>
                    <a:lnTo>
                      <a:pt x="0" y="121"/>
                    </a:lnTo>
                    <a:lnTo>
                      <a:pt x="0" y="71"/>
                    </a:lnTo>
                    <a:lnTo>
                      <a:pt x="2" y="52"/>
                    </a:lnTo>
                    <a:lnTo>
                      <a:pt x="9" y="35"/>
                    </a:lnTo>
                    <a:lnTo>
                      <a:pt x="20" y="21"/>
                    </a:lnTo>
                    <a:lnTo>
                      <a:pt x="34" y="11"/>
                    </a:lnTo>
                    <a:lnTo>
                      <a:pt x="52" y="3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6" name="Freeform 13"/>
              <p:cNvSpPr>
                <a:spLocks/>
              </p:cNvSpPr>
              <p:nvPr/>
            </p:nvSpPr>
            <p:spPr bwMode="auto">
              <a:xfrm>
                <a:off x="13796963" y="-1182688"/>
                <a:ext cx="44450" cy="44450"/>
              </a:xfrm>
              <a:custGeom>
                <a:avLst/>
                <a:gdLst>
                  <a:gd name="T0" fmla="*/ 140 w 282"/>
                  <a:gd name="T1" fmla="*/ 0 h 281"/>
                  <a:gd name="T2" fmla="*/ 169 w 282"/>
                  <a:gd name="T3" fmla="*/ 2 h 281"/>
                  <a:gd name="T4" fmla="*/ 195 w 282"/>
                  <a:gd name="T5" fmla="*/ 10 h 281"/>
                  <a:gd name="T6" fmla="*/ 220 w 282"/>
                  <a:gd name="T7" fmla="*/ 23 h 281"/>
                  <a:gd name="T8" fmla="*/ 240 w 282"/>
                  <a:gd name="T9" fmla="*/ 40 h 281"/>
                  <a:gd name="T10" fmla="*/ 258 w 282"/>
                  <a:gd name="T11" fmla="*/ 62 h 281"/>
                  <a:gd name="T12" fmla="*/ 271 w 282"/>
                  <a:gd name="T13" fmla="*/ 85 h 281"/>
                  <a:gd name="T14" fmla="*/ 279 w 282"/>
                  <a:gd name="T15" fmla="*/ 112 h 281"/>
                  <a:gd name="T16" fmla="*/ 282 w 282"/>
                  <a:gd name="T17" fmla="*/ 140 h 281"/>
                  <a:gd name="T18" fmla="*/ 279 w 282"/>
                  <a:gd name="T19" fmla="*/ 169 h 281"/>
                  <a:gd name="T20" fmla="*/ 271 w 282"/>
                  <a:gd name="T21" fmla="*/ 195 h 281"/>
                  <a:gd name="T22" fmla="*/ 258 w 282"/>
                  <a:gd name="T23" fmla="*/ 219 h 281"/>
                  <a:gd name="T24" fmla="*/ 240 w 282"/>
                  <a:gd name="T25" fmla="*/ 240 h 281"/>
                  <a:gd name="T26" fmla="*/ 220 w 282"/>
                  <a:gd name="T27" fmla="*/ 257 h 281"/>
                  <a:gd name="T28" fmla="*/ 195 w 282"/>
                  <a:gd name="T29" fmla="*/ 271 h 281"/>
                  <a:gd name="T30" fmla="*/ 169 w 282"/>
                  <a:gd name="T31" fmla="*/ 279 h 281"/>
                  <a:gd name="T32" fmla="*/ 140 w 282"/>
                  <a:gd name="T33" fmla="*/ 281 h 281"/>
                  <a:gd name="T34" fmla="*/ 112 w 282"/>
                  <a:gd name="T35" fmla="*/ 279 h 281"/>
                  <a:gd name="T36" fmla="*/ 86 w 282"/>
                  <a:gd name="T37" fmla="*/ 271 h 281"/>
                  <a:gd name="T38" fmla="*/ 62 w 282"/>
                  <a:gd name="T39" fmla="*/ 257 h 281"/>
                  <a:gd name="T40" fmla="*/ 41 w 282"/>
                  <a:gd name="T41" fmla="*/ 240 h 281"/>
                  <a:gd name="T42" fmla="*/ 24 w 282"/>
                  <a:gd name="T43" fmla="*/ 219 h 281"/>
                  <a:gd name="T44" fmla="*/ 11 w 282"/>
                  <a:gd name="T45" fmla="*/ 195 h 281"/>
                  <a:gd name="T46" fmla="*/ 3 w 282"/>
                  <a:gd name="T47" fmla="*/ 169 h 281"/>
                  <a:gd name="T48" fmla="*/ 0 w 282"/>
                  <a:gd name="T49" fmla="*/ 140 h 281"/>
                  <a:gd name="T50" fmla="*/ 3 w 282"/>
                  <a:gd name="T51" fmla="*/ 112 h 281"/>
                  <a:gd name="T52" fmla="*/ 11 w 282"/>
                  <a:gd name="T53" fmla="*/ 85 h 281"/>
                  <a:gd name="T54" fmla="*/ 24 w 282"/>
                  <a:gd name="T55" fmla="*/ 62 h 281"/>
                  <a:gd name="T56" fmla="*/ 41 w 282"/>
                  <a:gd name="T57" fmla="*/ 40 h 281"/>
                  <a:gd name="T58" fmla="*/ 62 w 282"/>
                  <a:gd name="T59" fmla="*/ 23 h 281"/>
                  <a:gd name="T60" fmla="*/ 86 w 282"/>
                  <a:gd name="T61" fmla="*/ 10 h 281"/>
                  <a:gd name="T62" fmla="*/ 112 w 282"/>
                  <a:gd name="T63" fmla="*/ 2 h 281"/>
                  <a:gd name="T64" fmla="*/ 140 w 282"/>
                  <a:gd name="T65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2" h="281">
                    <a:moveTo>
                      <a:pt x="140" y="0"/>
                    </a:moveTo>
                    <a:lnTo>
                      <a:pt x="169" y="2"/>
                    </a:lnTo>
                    <a:lnTo>
                      <a:pt x="195" y="10"/>
                    </a:lnTo>
                    <a:lnTo>
                      <a:pt x="220" y="23"/>
                    </a:lnTo>
                    <a:lnTo>
                      <a:pt x="240" y="40"/>
                    </a:lnTo>
                    <a:lnTo>
                      <a:pt x="258" y="62"/>
                    </a:lnTo>
                    <a:lnTo>
                      <a:pt x="271" y="85"/>
                    </a:lnTo>
                    <a:lnTo>
                      <a:pt x="279" y="112"/>
                    </a:lnTo>
                    <a:lnTo>
                      <a:pt x="282" y="140"/>
                    </a:lnTo>
                    <a:lnTo>
                      <a:pt x="279" y="169"/>
                    </a:lnTo>
                    <a:lnTo>
                      <a:pt x="271" y="195"/>
                    </a:lnTo>
                    <a:lnTo>
                      <a:pt x="258" y="219"/>
                    </a:lnTo>
                    <a:lnTo>
                      <a:pt x="240" y="240"/>
                    </a:lnTo>
                    <a:lnTo>
                      <a:pt x="220" y="257"/>
                    </a:lnTo>
                    <a:lnTo>
                      <a:pt x="195" y="271"/>
                    </a:lnTo>
                    <a:lnTo>
                      <a:pt x="169" y="279"/>
                    </a:lnTo>
                    <a:lnTo>
                      <a:pt x="140" y="281"/>
                    </a:lnTo>
                    <a:lnTo>
                      <a:pt x="112" y="279"/>
                    </a:lnTo>
                    <a:lnTo>
                      <a:pt x="86" y="271"/>
                    </a:lnTo>
                    <a:lnTo>
                      <a:pt x="62" y="257"/>
                    </a:lnTo>
                    <a:lnTo>
                      <a:pt x="41" y="240"/>
                    </a:lnTo>
                    <a:lnTo>
                      <a:pt x="24" y="219"/>
                    </a:lnTo>
                    <a:lnTo>
                      <a:pt x="11" y="195"/>
                    </a:lnTo>
                    <a:lnTo>
                      <a:pt x="3" y="169"/>
                    </a:lnTo>
                    <a:lnTo>
                      <a:pt x="0" y="140"/>
                    </a:lnTo>
                    <a:lnTo>
                      <a:pt x="3" y="112"/>
                    </a:lnTo>
                    <a:lnTo>
                      <a:pt x="11" y="85"/>
                    </a:lnTo>
                    <a:lnTo>
                      <a:pt x="24" y="62"/>
                    </a:lnTo>
                    <a:lnTo>
                      <a:pt x="41" y="40"/>
                    </a:lnTo>
                    <a:lnTo>
                      <a:pt x="62" y="23"/>
                    </a:lnTo>
                    <a:lnTo>
                      <a:pt x="86" y="10"/>
                    </a:lnTo>
                    <a:lnTo>
                      <a:pt x="112" y="2"/>
                    </a:lnTo>
                    <a:lnTo>
                      <a:pt x="1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7" name="Freeform 14"/>
              <p:cNvSpPr>
                <a:spLocks/>
              </p:cNvSpPr>
              <p:nvPr/>
            </p:nvSpPr>
            <p:spPr bwMode="auto">
              <a:xfrm>
                <a:off x="13839825" y="-968375"/>
                <a:ext cx="61913" cy="39688"/>
              </a:xfrm>
              <a:custGeom>
                <a:avLst/>
                <a:gdLst>
                  <a:gd name="T0" fmla="*/ 312 w 392"/>
                  <a:gd name="T1" fmla="*/ 0 h 246"/>
                  <a:gd name="T2" fmla="*/ 331 w 392"/>
                  <a:gd name="T3" fmla="*/ 3 h 246"/>
                  <a:gd name="T4" fmla="*/ 347 w 392"/>
                  <a:gd name="T5" fmla="*/ 10 h 246"/>
                  <a:gd name="T6" fmla="*/ 360 w 392"/>
                  <a:gd name="T7" fmla="*/ 21 h 246"/>
                  <a:gd name="T8" fmla="*/ 371 w 392"/>
                  <a:gd name="T9" fmla="*/ 36 h 246"/>
                  <a:gd name="T10" fmla="*/ 379 w 392"/>
                  <a:gd name="T11" fmla="*/ 54 h 246"/>
                  <a:gd name="T12" fmla="*/ 390 w 392"/>
                  <a:gd name="T13" fmla="*/ 103 h 246"/>
                  <a:gd name="T14" fmla="*/ 392 w 392"/>
                  <a:gd name="T15" fmla="*/ 121 h 246"/>
                  <a:gd name="T16" fmla="*/ 389 w 392"/>
                  <a:gd name="T17" fmla="*/ 139 h 246"/>
                  <a:gd name="T18" fmla="*/ 382 w 392"/>
                  <a:gd name="T19" fmla="*/ 156 h 246"/>
                  <a:gd name="T20" fmla="*/ 369 w 392"/>
                  <a:gd name="T21" fmla="*/ 170 h 246"/>
                  <a:gd name="T22" fmla="*/ 355 w 392"/>
                  <a:gd name="T23" fmla="*/ 180 h 246"/>
                  <a:gd name="T24" fmla="*/ 338 w 392"/>
                  <a:gd name="T25" fmla="*/ 187 h 246"/>
                  <a:gd name="T26" fmla="*/ 98 w 392"/>
                  <a:gd name="T27" fmla="*/ 244 h 246"/>
                  <a:gd name="T28" fmla="*/ 78 w 392"/>
                  <a:gd name="T29" fmla="*/ 246 h 246"/>
                  <a:gd name="T30" fmla="*/ 61 w 392"/>
                  <a:gd name="T31" fmla="*/ 243 h 246"/>
                  <a:gd name="T32" fmla="*/ 45 w 392"/>
                  <a:gd name="T33" fmla="*/ 236 h 246"/>
                  <a:gd name="T34" fmla="*/ 30 w 392"/>
                  <a:gd name="T35" fmla="*/ 225 h 246"/>
                  <a:gd name="T36" fmla="*/ 19 w 392"/>
                  <a:gd name="T37" fmla="*/ 210 h 246"/>
                  <a:gd name="T38" fmla="*/ 13 w 392"/>
                  <a:gd name="T39" fmla="*/ 192 h 246"/>
                  <a:gd name="T40" fmla="*/ 1 w 392"/>
                  <a:gd name="T41" fmla="*/ 144 h 246"/>
                  <a:gd name="T42" fmla="*/ 0 w 392"/>
                  <a:gd name="T43" fmla="*/ 125 h 246"/>
                  <a:gd name="T44" fmla="*/ 2 w 392"/>
                  <a:gd name="T45" fmla="*/ 107 h 246"/>
                  <a:gd name="T46" fmla="*/ 10 w 392"/>
                  <a:gd name="T47" fmla="*/ 91 h 246"/>
                  <a:gd name="T48" fmla="*/ 21 w 392"/>
                  <a:gd name="T49" fmla="*/ 76 h 246"/>
                  <a:gd name="T50" fmla="*/ 35 w 392"/>
                  <a:gd name="T51" fmla="*/ 66 h 246"/>
                  <a:gd name="T52" fmla="*/ 53 w 392"/>
                  <a:gd name="T53" fmla="*/ 59 h 246"/>
                  <a:gd name="T54" fmla="*/ 293 w 392"/>
                  <a:gd name="T55" fmla="*/ 2 h 246"/>
                  <a:gd name="T56" fmla="*/ 312 w 392"/>
                  <a:gd name="T57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92" h="246">
                    <a:moveTo>
                      <a:pt x="312" y="0"/>
                    </a:moveTo>
                    <a:lnTo>
                      <a:pt x="331" y="3"/>
                    </a:lnTo>
                    <a:lnTo>
                      <a:pt x="347" y="10"/>
                    </a:lnTo>
                    <a:lnTo>
                      <a:pt x="360" y="21"/>
                    </a:lnTo>
                    <a:lnTo>
                      <a:pt x="371" y="36"/>
                    </a:lnTo>
                    <a:lnTo>
                      <a:pt x="379" y="54"/>
                    </a:lnTo>
                    <a:lnTo>
                      <a:pt x="390" y="103"/>
                    </a:lnTo>
                    <a:lnTo>
                      <a:pt x="392" y="121"/>
                    </a:lnTo>
                    <a:lnTo>
                      <a:pt x="389" y="139"/>
                    </a:lnTo>
                    <a:lnTo>
                      <a:pt x="382" y="156"/>
                    </a:lnTo>
                    <a:lnTo>
                      <a:pt x="369" y="170"/>
                    </a:lnTo>
                    <a:lnTo>
                      <a:pt x="355" y="180"/>
                    </a:lnTo>
                    <a:lnTo>
                      <a:pt x="338" y="187"/>
                    </a:lnTo>
                    <a:lnTo>
                      <a:pt x="98" y="244"/>
                    </a:lnTo>
                    <a:lnTo>
                      <a:pt x="78" y="246"/>
                    </a:lnTo>
                    <a:lnTo>
                      <a:pt x="61" y="243"/>
                    </a:lnTo>
                    <a:lnTo>
                      <a:pt x="45" y="236"/>
                    </a:lnTo>
                    <a:lnTo>
                      <a:pt x="30" y="225"/>
                    </a:lnTo>
                    <a:lnTo>
                      <a:pt x="19" y="210"/>
                    </a:lnTo>
                    <a:lnTo>
                      <a:pt x="13" y="192"/>
                    </a:lnTo>
                    <a:lnTo>
                      <a:pt x="1" y="144"/>
                    </a:lnTo>
                    <a:lnTo>
                      <a:pt x="0" y="125"/>
                    </a:lnTo>
                    <a:lnTo>
                      <a:pt x="2" y="107"/>
                    </a:lnTo>
                    <a:lnTo>
                      <a:pt x="10" y="91"/>
                    </a:lnTo>
                    <a:lnTo>
                      <a:pt x="21" y="76"/>
                    </a:lnTo>
                    <a:lnTo>
                      <a:pt x="35" y="66"/>
                    </a:lnTo>
                    <a:lnTo>
                      <a:pt x="53" y="59"/>
                    </a:lnTo>
                    <a:lnTo>
                      <a:pt x="293" y="2"/>
                    </a:lnTo>
                    <a:lnTo>
                      <a:pt x="3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8" name="Freeform 15"/>
              <p:cNvSpPr>
                <a:spLocks/>
              </p:cNvSpPr>
              <p:nvPr/>
            </p:nvSpPr>
            <p:spPr bwMode="auto">
              <a:xfrm>
                <a:off x="13442950" y="-1238250"/>
                <a:ext cx="101600" cy="41275"/>
              </a:xfrm>
              <a:custGeom>
                <a:avLst/>
                <a:gdLst>
                  <a:gd name="T0" fmla="*/ 64 w 637"/>
                  <a:gd name="T1" fmla="*/ 0 h 256"/>
                  <a:gd name="T2" fmla="*/ 82 w 637"/>
                  <a:gd name="T3" fmla="*/ 3 h 256"/>
                  <a:gd name="T4" fmla="*/ 97 w 637"/>
                  <a:gd name="T5" fmla="*/ 10 h 256"/>
                  <a:gd name="T6" fmla="*/ 109 w 637"/>
                  <a:gd name="T7" fmla="*/ 20 h 256"/>
                  <a:gd name="T8" fmla="*/ 119 w 637"/>
                  <a:gd name="T9" fmla="*/ 32 h 256"/>
                  <a:gd name="T10" fmla="*/ 127 w 637"/>
                  <a:gd name="T11" fmla="*/ 47 h 256"/>
                  <a:gd name="T12" fmla="*/ 129 w 637"/>
                  <a:gd name="T13" fmla="*/ 65 h 256"/>
                  <a:gd name="T14" fmla="*/ 129 w 637"/>
                  <a:gd name="T15" fmla="*/ 129 h 256"/>
                  <a:gd name="T16" fmla="*/ 508 w 637"/>
                  <a:gd name="T17" fmla="*/ 129 h 256"/>
                  <a:gd name="T18" fmla="*/ 508 w 637"/>
                  <a:gd name="T19" fmla="*/ 65 h 256"/>
                  <a:gd name="T20" fmla="*/ 511 w 637"/>
                  <a:gd name="T21" fmla="*/ 47 h 256"/>
                  <a:gd name="T22" fmla="*/ 518 w 637"/>
                  <a:gd name="T23" fmla="*/ 32 h 256"/>
                  <a:gd name="T24" fmla="*/ 528 w 637"/>
                  <a:gd name="T25" fmla="*/ 20 h 256"/>
                  <a:gd name="T26" fmla="*/ 541 w 637"/>
                  <a:gd name="T27" fmla="*/ 10 h 256"/>
                  <a:gd name="T28" fmla="*/ 556 w 637"/>
                  <a:gd name="T29" fmla="*/ 3 h 256"/>
                  <a:gd name="T30" fmla="*/ 573 w 637"/>
                  <a:gd name="T31" fmla="*/ 0 h 256"/>
                  <a:gd name="T32" fmla="*/ 590 w 637"/>
                  <a:gd name="T33" fmla="*/ 3 h 256"/>
                  <a:gd name="T34" fmla="*/ 605 w 637"/>
                  <a:gd name="T35" fmla="*/ 10 h 256"/>
                  <a:gd name="T36" fmla="*/ 618 w 637"/>
                  <a:gd name="T37" fmla="*/ 20 h 256"/>
                  <a:gd name="T38" fmla="*/ 629 w 637"/>
                  <a:gd name="T39" fmla="*/ 32 h 256"/>
                  <a:gd name="T40" fmla="*/ 635 w 637"/>
                  <a:gd name="T41" fmla="*/ 47 h 256"/>
                  <a:gd name="T42" fmla="*/ 637 w 637"/>
                  <a:gd name="T43" fmla="*/ 65 h 256"/>
                  <a:gd name="T44" fmla="*/ 637 w 637"/>
                  <a:gd name="T45" fmla="*/ 193 h 256"/>
                  <a:gd name="T46" fmla="*/ 635 w 637"/>
                  <a:gd name="T47" fmla="*/ 209 h 256"/>
                  <a:gd name="T48" fmla="*/ 629 w 637"/>
                  <a:gd name="T49" fmla="*/ 224 h 256"/>
                  <a:gd name="T50" fmla="*/ 618 w 637"/>
                  <a:gd name="T51" fmla="*/ 238 h 256"/>
                  <a:gd name="T52" fmla="*/ 605 w 637"/>
                  <a:gd name="T53" fmla="*/ 248 h 256"/>
                  <a:gd name="T54" fmla="*/ 590 w 637"/>
                  <a:gd name="T55" fmla="*/ 254 h 256"/>
                  <a:gd name="T56" fmla="*/ 573 w 637"/>
                  <a:gd name="T57" fmla="*/ 256 h 256"/>
                  <a:gd name="T58" fmla="*/ 64 w 637"/>
                  <a:gd name="T59" fmla="*/ 256 h 256"/>
                  <a:gd name="T60" fmla="*/ 47 w 637"/>
                  <a:gd name="T61" fmla="*/ 254 h 256"/>
                  <a:gd name="T62" fmla="*/ 32 w 637"/>
                  <a:gd name="T63" fmla="*/ 248 h 256"/>
                  <a:gd name="T64" fmla="*/ 20 w 637"/>
                  <a:gd name="T65" fmla="*/ 238 h 256"/>
                  <a:gd name="T66" fmla="*/ 9 w 637"/>
                  <a:gd name="T67" fmla="*/ 224 h 256"/>
                  <a:gd name="T68" fmla="*/ 2 w 637"/>
                  <a:gd name="T69" fmla="*/ 209 h 256"/>
                  <a:gd name="T70" fmla="*/ 0 w 637"/>
                  <a:gd name="T71" fmla="*/ 193 h 256"/>
                  <a:gd name="T72" fmla="*/ 0 w 637"/>
                  <a:gd name="T73" fmla="*/ 65 h 256"/>
                  <a:gd name="T74" fmla="*/ 2 w 637"/>
                  <a:gd name="T75" fmla="*/ 47 h 256"/>
                  <a:gd name="T76" fmla="*/ 9 w 637"/>
                  <a:gd name="T77" fmla="*/ 32 h 256"/>
                  <a:gd name="T78" fmla="*/ 20 w 637"/>
                  <a:gd name="T79" fmla="*/ 20 h 256"/>
                  <a:gd name="T80" fmla="*/ 32 w 637"/>
                  <a:gd name="T81" fmla="*/ 10 h 256"/>
                  <a:gd name="T82" fmla="*/ 47 w 637"/>
                  <a:gd name="T83" fmla="*/ 3 h 256"/>
                  <a:gd name="T84" fmla="*/ 64 w 637"/>
                  <a:gd name="T85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7" h="256">
                    <a:moveTo>
                      <a:pt x="64" y="0"/>
                    </a:moveTo>
                    <a:lnTo>
                      <a:pt x="82" y="3"/>
                    </a:lnTo>
                    <a:lnTo>
                      <a:pt x="97" y="10"/>
                    </a:lnTo>
                    <a:lnTo>
                      <a:pt x="109" y="20"/>
                    </a:lnTo>
                    <a:lnTo>
                      <a:pt x="119" y="32"/>
                    </a:lnTo>
                    <a:lnTo>
                      <a:pt x="127" y="47"/>
                    </a:lnTo>
                    <a:lnTo>
                      <a:pt x="129" y="65"/>
                    </a:lnTo>
                    <a:lnTo>
                      <a:pt x="129" y="129"/>
                    </a:lnTo>
                    <a:lnTo>
                      <a:pt x="508" y="129"/>
                    </a:lnTo>
                    <a:lnTo>
                      <a:pt x="508" y="65"/>
                    </a:lnTo>
                    <a:lnTo>
                      <a:pt x="511" y="47"/>
                    </a:lnTo>
                    <a:lnTo>
                      <a:pt x="518" y="32"/>
                    </a:lnTo>
                    <a:lnTo>
                      <a:pt x="528" y="20"/>
                    </a:lnTo>
                    <a:lnTo>
                      <a:pt x="541" y="10"/>
                    </a:lnTo>
                    <a:lnTo>
                      <a:pt x="556" y="3"/>
                    </a:lnTo>
                    <a:lnTo>
                      <a:pt x="573" y="0"/>
                    </a:lnTo>
                    <a:lnTo>
                      <a:pt x="590" y="3"/>
                    </a:lnTo>
                    <a:lnTo>
                      <a:pt x="605" y="10"/>
                    </a:lnTo>
                    <a:lnTo>
                      <a:pt x="618" y="20"/>
                    </a:lnTo>
                    <a:lnTo>
                      <a:pt x="629" y="32"/>
                    </a:lnTo>
                    <a:lnTo>
                      <a:pt x="635" y="47"/>
                    </a:lnTo>
                    <a:lnTo>
                      <a:pt x="637" y="65"/>
                    </a:lnTo>
                    <a:lnTo>
                      <a:pt x="637" y="193"/>
                    </a:lnTo>
                    <a:lnTo>
                      <a:pt x="635" y="209"/>
                    </a:lnTo>
                    <a:lnTo>
                      <a:pt x="629" y="224"/>
                    </a:lnTo>
                    <a:lnTo>
                      <a:pt x="618" y="238"/>
                    </a:lnTo>
                    <a:lnTo>
                      <a:pt x="605" y="248"/>
                    </a:lnTo>
                    <a:lnTo>
                      <a:pt x="590" y="254"/>
                    </a:lnTo>
                    <a:lnTo>
                      <a:pt x="573" y="256"/>
                    </a:lnTo>
                    <a:lnTo>
                      <a:pt x="64" y="256"/>
                    </a:lnTo>
                    <a:lnTo>
                      <a:pt x="47" y="254"/>
                    </a:lnTo>
                    <a:lnTo>
                      <a:pt x="32" y="248"/>
                    </a:lnTo>
                    <a:lnTo>
                      <a:pt x="20" y="238"/>
                    </a:lnTo>
                    <a:lnTo>
                      <a:pt x="9" y="224"/>
                    </a:lnTo>
                    <a:lnTo>
                      <a:pt x="2" y="209"/>
                    </a:lnTo>
                    <a:lnTo>
                      <a:pt x="0" y="193"/>
                    </a:lnTo>
                    <a:lnTo>
                      <a:pt x="0" y="65"/>
                    </a:lnTo>
                    <a:lnTo>
                      <a:pt x="2" y="47"/>
                    </a:lnTo>
                    <a:lnTo>
                      <a:pt x="9" y="32"/>
                    </a:lnTo>
                    <a:lnTo>
                      <a:pt x="20" y="20"/>
                    </a:lnTo>
                    <a:lnTo>
                      <a:pt x="32" y="10"/>
                    </a:lnTo>
                    <a:lnTo>
                      <a:pt x="47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49" name="Freeform 16"/>
              <p:cNvSpPr>
                <a:spLocks/>
              </p:cNvSpPr>
              <p:nvPr/>
            </p:nvSpPr>
            <p:spPr bwMode="auto">
              <a:xfrm>
                <a:off x="13625513" y="-1338263"/>
                <a:ext cx="101600" cy="41275"/>
              </a:xfrm>
              <a:custGeom>
                <a:avLst/>
                <a:gdLst>
                  <a:gd name="T0" fmla="*/ 64 w 636"/>
                  <a:gd name="T1" fmla="*/ 0 h 257"/>
                  <a:gd name="T2" fmla="*/ 81 w 636"/>
                  <a:gd name="T3" fmla="*/ 2 h 257"/>
                  <a:gd name="T4" fmla="*/ 96 w 636"/>
                  <a:gd name="T5" fmla="*/ 9 h 257"/>
                  <a:gd name="T6" fmla="*/ 109 w 636"/>
                  <a:gd name="T7" fmla="*/ 20 h 257"/>
                  <a:gd name="T8" fmla="*/ 119 w 636"/>
                  <a:gd name="T9" fmla="*/ 32 h 257"/>
                  <a:gd name="T10" fmla="*/ 126 w 636"/>
                  <a:gd name="T11" fmla="*/ 47 h 257"/>
                  <a:gd name="T12" fmla="*/ 128 w 636"/>
                  <a:gd name="T13" fmla="*/ 64 h 257"/>
                  <a:gd name="T14" fmla="*/ 128 w 636"/>
                  <a:gd name="T15" fmla="*/ 129 h 257"/>
                  <a:gd name="T16" fmla="*/ 508 w 636"/>
                  <a:gd name="T17" fmla="*/ 129 h 257"/>
                  <a:gd name="T18" fmla="*/ 508 w 636"/>
                  <a:gd name="T19" fmla="*/ 64 h 257"/>
                  <a:gd name="T20" fmla="*/ 511 w 636"/>
                  <a:gd name="T21" fmla="*/ 47 h 257"/>
                  <a:gd name="T22" fmla="*/ 517 w 636"/>
                  <a:gd name="T23" fmla="*/ 32 h 257"/>
                  <a:gd name="T24" fmla="*/ 527 w 636"/>
                  <a:gd name="T25" fmla="*/ 20 h 257"/>
                  <a:gd name="T26" fmla="*/ 540 w 636"/>
                  <a:gd name="T27" fmla="*/ 9 h 257"/>
                  <a:gd name="T28" fmla="*/ 556 w 636"/>
                  <a:gd name="T29" fmla="*/ 2 h 257"/>
                  <a:gd name="T30" fmla="*/ 572 w 636"/>
                  <a:gd name="T31" fmla="*/ 0 h 257"/>
                  <a:gd name="T32" fmla="*/ 589 w 636"/>
                  <a:gd name="T33" fmla="*/ 2 h 257"/>
                  <a:gd name="T34" fmla="*/ 605 w 636"/>
                  <a:gd name="T35" fmla="*/ 9 h 257"/>
                  <a:gd name="T36" fmla="*/ 618 w 636"/>
                  <a:gd name="T37" fmla="*/ 20 h 257"/>
                  <a:gd name="T38" fmla="*/ 628 w 636"/>
                  <a:gd name="T39" fmla="*/ 32 h 257"/>
                  <a:gd name="T40" fmla="*/ 634 w 636"/>
                  <a:gd name="T41" fmla="*/ 47 h 257"/>
                  <a:gd name="T42" fmla="*/ 636 w 636"/>
                  <a:gd name="T43" fmla="*/ 64 h 257"/>
                  <a:gd name="T44" fmla="*/ 636 w 636"/>
                  <a:gd name="T45" fmla="*/ 193 h 257"/>
                  <a:gd name="T46" fmla="*/ 634 w 636"/>
                  <a:gd name="T47" fmla="*/ 209 h 257"/>
                  <a:gd name="T48" fmla="*/ 628 w 636"/>
                  <a:gd name="T49" fmla="*/ 224 h 257"/>
                  <a:gd name="T50" fmla="*/ 618 w 636"/>
                  <a:gd name="T51" fmla="*/ 237 h 257"/>
                  <a:gd name="T52" fmla="*/ 605 w 636"/>
                  <a:gd name="T53" fmla="*/ 248 h 257"/>
                  <a:gd name="T54" fmla="*/ 589 w 636"/>
                  <a:gd name="T55" fmla="*/ 254 h 257"/>
                  <a:gd name="T56" fmla="*/ 572 w 636"/>
                  <a:gd name="T57" fmla="*/ 257 h 257"/>
                  <a:gd name="T58" fmla="*/ 64 w 636"/>
                  <a:gd name="T59" fmla="*/ 257 h 257"/>
                  <a:gd name="T60" fmla="*/ 47 w 636"/>
                  <a:gd name="T61" fmla="*/ 254 h 257"/>
                  <a:gd name="T62" fmla="*/ 31 w 636"/>
                  <a:gd name="T63" fmla="*/ 248 h 257"/>
                  <a:gd name="T64" fmla="*/ 18 w 636"/>
                  <a:gd name="T65" fmla="*/ 237 h 257"/>
                  <a:gd name="T66" fmla="*/ 9 w 636"/>
                  <a:gd name="T67" fmla="*/ 224 h 257"/>
                  <a:gd name="T68" fmla="*/ 2 w 636"/>
                  <a:gd name="T69" fmla="*/ 209 h 257"/>
                  <a:gd name="T70" fmla="*/ 0 w 636"/>
                  <a:gd name="T71" fmla="*/ 193 h 257"/>
                  <a:gd name="T72" fmla="*/ 0 w 636"/>
                  <a:gd name="T73" fmla="*/ 64 h 257"/>
                  <a:gd name="T74" fmla="*/ 2 w 636"/>
                  <a:gd name="T75" fmla="*/ 47 h 257"/>
                  <a:gd name="T76" fmla="*/ 9 w 636"/>
                  <a:gd name="T77" fmla="*/ 32 h 257"/>
                  <a:gd name="T78" fmla="*/ 18 w 636"/>
                  <a:gd name="T79" fmla="*/ 20 h 257"/>
                  <a:gd name="T80" fmla="*/ 31 w 636"/>
                  <a:gd name="T81" fmla="*/ 9 h 257"/>
                  <a:gd name="T82" fmla="*/ 47 w 636"/>
                  <a:gd name="T83" fmla="*/ 2 h 257"/>
                  <a:gd name="T84" fmla="*/ 64 w 636"/>
                  <a:gd name="T85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6" h="257">
                    <a:moveTo>
                      <a:pt x="64" y="0"/>
                    </a:moveTo>
                    <a:lnTo>
                      <a:pt x="81" y="2"/>
                    </a:lnTo>
                    <a:lnTo>
                      <a:pt x="96" y="9"/>
                    </a:lnTo>
                    <a:lnTo>
                      <a:pt x="109" y="20"/>
                    </a:lnTo>
                    <a:lnTo>
                      <a:pt x="119" y="32"/>
                    </a:lnTo>
                    <a:lnTo>
                      <a:pt x="126" y="47"/>
                    </a:lnTo>
                    <a:lnTo>
                      <a:pt x="128" y="64"/>
                    </a:lnTo>
                    <a:lnTo>
                      <a:pt x="128" y="129"/>
                    </a:lnTo>
                    <a:lnTo>
                      <a:pt x="508" y="129"/>
                    </a:lnTo>
                    <a:lnTo>
                      <a:pt x="508" y="64"/>
                    </a:lnTo>
                    <a:lnTo>
                      <a:pt x="511" y="47"/>
                    </a:lnTo>
                    <a:lnTo>
                      <a:pt x="517" y="32"/>
                    </a:lnTo>
                    <a:lnTo>
                      <a:pt x="527" y="20"/>
                    </a:lnTo>
                    <a:lnTo>
                      <a:pt x="540" y="9"/>
                    </a:lnTo>
                    <a:lnTo>
                      <a:pt x="556" y="2"/>
                    </a:lnTo>
                    <a:lnTo>
                      <a:pt x="572" y="0"/>
                    </a:lnTo>
                    <a:lnTo>
                      <a:pt x="589" y="2"/>
                    </a:lnTo>
                    <a:lnTo>
                      <a:pt x="605" y="9"/>
                    </a:lnTo>
                    <a:lnTo>
                      <a:pt x="618" y="20"/>
                    </a:lnTo>
                    <a:lnTo>
                      <a:pt x="628" y="32"/>
                    </a:lnTo>
                    <a:lnTo>
                      <a:pt x="634" y="47"/>
                    </a:lnTo>
                    <a:lnTo>
                      <a:pt x="636" y="64"/>
                    </a:lnTo>
                    <a:lnTo>
                      <a:pt x="636" y="193"/>
                    </a:lnTo>
                    <a:lnTo>
                      <a:pt x="634" y="209"/>
                    </a:lnTo>
                    <a:lnTo>
                      <a:pt x="628" y="224"/>
                    </a:lnTo>
                    <a:lnTo>
                      <a:pt x="618" y="237"/>
                    </a:lnTo>
                    <a:lnTo>
                      <a:pt x="605" y="248"/>
                    </a:lnTo>
                    <a:lnTo>
                      <a:pt x="589" y="254"/>
                    </a:lnTo>
                    <a:lnTo>
                      <a:pt x="572" y="257"/>
                    </a:lnTo>
                    <a:lnTo>
                      <a:pt x="64" y="257"/>
                    </a:lnTo>
                    <a:lnTo>
                      <a:pt x="47" y="254"/>
                    </a:lnTo>
                    <a:lnTo>
                      <a:pt x="31" y="248"/>
                    </a:lnTo>
                    <a:lnTo>
                      <a:pt x="18" y="237"/>
                    </a:lnTo>
                    <a:lnTo>
                      <a:pt x="9" y="224"/>
                    </a:lnTo>
                    <a:lnTo>
                      <a:pt x="2" y="209"/>
                    </a:lnTo>
                    <a:lnTo>
                      <a:pt x="0" y="193"/>
                    </a:lnTo>
                    <a:lnTo>
                      <a:pt x="0" y="64"/>
                    </a:lnTo>
                    <a:lnTo>
                      <a:pt x="2" y="47"/>
                    </a:lnTo>
                    <a:lnTo>
                      <a:pt x="9" y="32"/>
                    </a:lnTo>
                    <a:lnTo>
                      <a:pt x="18" y="20"/>
                    </a:lnTo>
                    <a:lnTo>
                      <a:pt x="31" y="9"/>
                    </a:lnTo>
                    <a:lnTo>
                      <a:pt x="47" y="2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</p:grpSp>
      </p:grpSp>
      <p:grpSp>
        <p:nvGrpSpPr>
          <p:cNvPr id="50" name="101 Grupo"/>
          <p:cNvGrpSpPr/>
          <p:nvPr/>
        </p:nvGrpSpPr>
        <p:grpSpPr>
          <a:xfrm>
            <a:off x="7261886" y="4435671"/>
            <a:ext cx="899896" cy="899896"/>
            <a:chOff x="17458379" y="9537180"/>
            <a:chExt cx="1800000" cy="1800000"/>
          </a:xfrm>
        </p:grpSpPr>
        <p:sp>
          <p:nvSpPr>
            <p:cNvPr id="51" name="55 Elipse"/>
            <p:cNvSpPr>
              <a:spLocks noChangeAspect="1"/>
            </p:cNvSpPr>
            <p:nvPr/>
          </p:nvSpPr>
          <p:spPr bwMode="auto">
            <a:xfrm>
              <a:off x="17458379" y="9537180"/>
              <a:ext cx="1800000" cy="180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grpSp>
          <p:nvGrpSpPr>
            <p:cNvPr id="52" name="98 Grupo"/>
            <p:cNvGrpSpPr/>
            <p:nvPr/>
          </p:nvGrpSpPr>
          <p:grpSpPr>
            <a:xfrm>
              <a:off x="17967756" y="10229443"/>
              <a:ext cx="781246" cy="415474"/>
              <a:chOff x="14243050" y="-1187450"/>
              <a:chExt cx="547688" cy="279400"/>
            </a:xfrm>
            <a:solidFill>
              <a:schemeClr val="bg1"/>
            </a:solidFill>
          </p:grpSpPr>
          <p:sp>
            <p:nvSpPr>
              <p:cNvPr id="53" name="Freeform 21"/>
              <p:cNvSpPr>
                <a:spLocks/>
              </p:cNvSpPr>
              <p:nvPr/>
            </p:nvSpPr>
            <p:spPr bwMode="auto">
              <a:xfrm>
                <a:off x="14243050" y="-1187450"/>
                <a:ext cx="461963" cy="279400"/>
              </a:xfrm>
              <a:custGeom>
                <a:avLst/>
                <a:gdLst>
                  <a:gd name="T0" fmla="*/ 2847 w 2911"/>
                  <a:gd name="T1" fmla="*/ 0 h 1759"/>
                  <a:gd name="T2" fmla="*/ 2885 w 2911"/>
                  <a:gd name="T3" fmla="*/ 13 h 1759"/>
                  <a:gd name="T4" fmla="*/ 2908 w 2911"/>
                  <a:gd name="T5" fmla="*/ 44 h 1759"/>
                  <a:gd name="T6" fmla="*/ 2911 w 2911"/>
                  <a:gd name="T7" fmla="*/ 383 h 1759"/>
                  <a:gd name="T8" fmla="*/ 2901 w 2911"/>
                  <a:gd name="T9" fmla="*/ 416 h 1759"/>
                  <a:gd name="T10" fmla="*/ 2852 w 2911"/>
                  <a:gd name="T11" fmla="*/ 468 h 1759"/>
                  <a:gd name="T12" fmla="*/ 2787 w 2911"/>
                  <a:gd name="T13" fmla="*/ 551 h 1759"/>
                  <a:gd name="T14" fmla="*/ 2738 w 2911"/>
                  <a:gd name="T15" fmla="*/ 644 h 1759"/>
                  <a:gd name="T16" fmla="*/ 2711 w 2911"/>
                  <a:gd name="T17" fmla="*/ 709 h 1759"/>
                  <a:gd name="T18" fmla="*/ 2687 w 2911"/>
                  <a:gd name="T19" fmla="*/ 731 h 1759"/>
                  <a:gd name="T20" fmla="*/ 2655 w 2911"/>
                  <a:gd name="T21" fmla="*/ 738 h 1759"/>
                  <a:gd name="T22" fmla="*/ 2623 w 2911"/>
                  <a:gd name="T23" fmla="*/ 727 h 1759"/>
                  <a:gd name="T24" fmla="*/ 2602 w 2911"/>
                  <a:gd name="T25" fmla="*/ 703 h 1759"/>
                  <a:gd name="T26" fmla="*/ 2594 w 2911"/>
                  <a:gd name="T27" fmla="*/ 671 h 1759"/>
                  <a:gd name="T28" fmla="*/ 2618 w 2911"/>
                  <a:gd name="T29" fmla="*/ 599 h 1759"/>
                  <a:gd name="T30" fmla="*/ 2672 w 2911"/>
                  <a:gd name="T31" fmla="*/ 494 h 1759"/>
                  <a:gd name="T32" fmla="*/ 2742 w 2911"/>
                  <a:gd name="T33" fmla="*/ 399 h 1759"/>
                  <a:gd name="T34" fmla="*/ 2783 w 2911"/>
                  <a:gd name="T35" fmla="*/ 128 h 1759"/>
                  <a:gd name="T36" fmla="*/ 128 w 2911"/>
                  <a:gd name="T37" fmla="*/ 1632 h 1759"/>
                  <a:gd name="T38" fmla="*/ 2783 w 2911"/>
                  <a:gd name="T39" fmla="*/ 1405 h 1759"/>
                  <a:gd name="T40" fmla="*/ 2708 w 2911"/>
                  <a:gd name="T41" fmla="*/ 1318 h 1759"/>
                  <a:gd name="T42" fmla="*/ 2647 w 2911"/>
                  <a:gd name="T43" fmla="*/ 1222 h 1759"/>
                  <a:gd name="T44" fmla="*/ 2603 w 2911"/>
                  <a:gd name="T45" fmla="*/ 1119 h 1759"/>
                  <a:gd name="T46" fmla="*/ 2599 w 2911"/>
                  <a:gd name="T47" fmla="*/ 1086 h 1759"/>
                  <a:gd name="T48" fmla="*/ 2614 w 2911"/>
                  <a:gd name="T49" fmla="*/ 1057 h 1759"/>
                  <a:gd name="T50" fmla="*/ 2642 w 2911"/>
                  <a:gd name="T51" fmla="*/ 1038 h 1759"/>
                  <a:gd name="T52" fmla="*/ 2675 w 2911"/>
                  <a:gd name="T53" fmla="*/ 1036 h 1759"/>
                  <a:gd name="T54" fmla="*/ 2704 w 2911"/>
                  <a:gd name="T55" fmla="*/ 1050 h 1759"/>
                  <a:gd name="T56" fmla="*/ 2723 w 2911"/>
                  <a:gd name="T57" fmla="*/ 1077 h 1759"/>
                  <a:gd name="T58" fmla="*/ 2764 w 2911"/>
                  <a:gd name="T59" fmla="*/ 1169 h 1759"/>
                  <a:gd name="T60" fmla="*/ 2820 w 2911"/>
                  <a:gd name="T61" fmla="*/ 1254 h 1759"/>
                  <a:gd name="T62" fmla="*/ 2891 w 2911"/>
                  <a:gd name="T63" fmla="*/ 1329 h 1759"/>
                  <a:gd name="T64" fmla="*/ 2909 w 2911"/>
                  <a:gd name="T65" fmla="*/ 1359 h 1759"/>
                  <a:gd name="T66" fmla="*/ 2911 w 2911"/>
                  <a:gd name="T67" fmla="*/ 1696 h 1759"/>
                  <a:gd name="T68" fmla="*/ 2902 w 2911"/>
                  <a:gd name="T69" fmla="*/ 1728 h 1759"/>
                  <a:gd name="T70" fmla="*/ 2880 w 2911"/>
                  <a:gd name="T71" fmla="*/ 1750 h 1759"/>
                  <a:gd name="T72" fmla="*/ 2847 w 2911"/>
                  <a:gd name="T73" fmla="*/ 1759 h 1759"/>
                  <a:gd name="T74" fmla="*/ 44 w 2911"/>
                  <a:gd name="T75" fmla="*/ 1756 h 1759"/>
                  <a:gd name="T76" fmla="*/ 13 w 2911"/>
                  <a:gd name="T77" fmla="*/ 1733 h 1759"/>
                  <a:gd name="T78" fmla="*/ 0 w 2911"/>
                  <a:gd name="T79" fmla="*/ 1696 h 1759"/>
                  <a:gd name="T80" fmla="*/ 3 w 2911"/>
                  <a:gd name="T81" fmla="*/ 44 h 1759"/>
                  <a:gd name="T82" fmla="*/ 27 w 2911"/>
                  <a:gd name="T83" fmla="*/ 13 h 1759"/>
                  <a:gd name="T84" fmla="*/ 64 w 2911"/>
                  <a:gd name="T85" fmla="*/ 0 h 1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911" h="1759">
                    <a:moveTo>
                      <a:pt x="64" y="0"/>
                    </a:moveTo>
                    <a:lnTo>
                      <a:pt x="2847" y="0"/>
                    </a:lnTo>
                    <a:lnTo>
                      <a:pt x="2867" y="3"/>
                    </a:lnTo>
                    <a:lnTo>
                      <a:pt x="2885" y="13"/>
                    </a:lnTo>
                    <a:lnTo>
                      <a:pt x="2899" y="27"/>
                    </a:lnTo>
                    <a:lnTo>
                      <a:pt x="2908" y="44"/>
                    </a:lnTo>
                    <a:lnTo>
                      <a:pt x="2911" y="64"/>
                    </a:lnTo>
                    <a:lnTo>
                      <a:pt x="2911" y="383"/>
                    </a:lnTo>
                    <a:lnTo>
                      <a:pt x="2909" y="400"/>
                    </a:lnTo>
                    <a:lnTo>
                      <a:pt x="2901" y="416"/>
                    </a:lnTo>
                    <a:lnTo>
                      <a:pt x="2891" y="430"/>
                    </a:lnTo>
                    <a:lnTo>
                      <a:pt x="2852" y="468"/>
                    </a:lnTo>
                    <a:lnTo>
                      <a:pt x="2818" y="509"/>
                    </a:lnTo>
                    <a:lnTo>
                      <a:pt x="2787" y="551"/>
                    </a:lnTo>
                    <a:lnTo>
                      <a:pt x="2761" y="597"/>
                    </a:lnTo>
                    <a:lnTo>
                      <a:pt x="2738" y="644"/>
                    </a:lnTo>
                    <a:lnTo>
                      <a:pt x="2719" y="693"/>
                    </a:lnTo>
                    <a:lnTo>
                      <a:pt x="2711" y="709"/>
                    </a:lnTo>
                    <a:lnTo>
                      <a:pt x="2701" y="722"/>
                    </a:lnTo>
                    <a:lnTo>
                      <a:pt x="2687" y="731"/>
                    </a:lnTo>
                    <a:lnTo>
                      <a:pt x="2672" y="737"/>
                    </a:lnTo>
                    <a:lnTo>
                      <a:pt x="2655" y="738"/>
                    </a:lnTo>
                    <a:lnTo>
                      <a:pt x="2639" y="735"/>
                    </a:lnTo>
                    <a:lnTo>
                      <a:pt x="2623" y="727"/>
                    </a:lnTo>
                    <a:lnTo>
                      <a:pt x="2610" y="717"/>
                    </a:lnTo>
                    <a:lnTo>
                      <a:pt x="2602" y="703"/>
                    </a:lnTo>
                    <a:lnTo>
                      <a:pt x="2596" y="688"/>
                    </a:lnTo>
                    <a:lnTo>
                      <a:pt x="2594" y="671"/>
                    </a:lnTo>
                    <a:lnTo>
                      <a:pt x="2597" y="654"/>
                    </a:lnTo>
                    <a:lnTo>
                      <a:pt x="2618" y="599"/>
                    </a:lnTo>
                    <a:lnTo>
                      <a:pt x="2643" y="546"/>
                    </a:lnTo>
                    <a:lnTo>
                      <a:pt x="2672" y="494"/>
                    </a:lnTo>
                    <a:lnTo>
                      <a:pt x="2705" y="445"/>
                    </a:lnTo>
                    <a:lnTo>
                      <a:pt x="2742" y="399"/>
                    </a:lnTo>
                    <a:lnTo>
                      <a:pt x="2783" y="355"/>
                    </a:lnTo>
                    <a:lnTo>
                      <a:pt x="2783" y="128"/>
                    </a:lnTo>
                    <a:lnTo>
                      <a:pt x="128" y="128"/>
                    </a:lnTo>
                    <a:lnTo>
                      <a:pt x="128" y="1632"/>
                    </a:lnTo>
                    <a:lnTo>
                      <a:pt x="2783" y="1632"/>
                    </a:lnTo>
                    <a:lnTo>
                      <a:pt x="2783" y="1405"/>
                    </a:lnTo>
                    <a:lnTo>
                      <a:pt x="2743" y="1362"/>
                    </a:lnTo>
                    <a:lnTo>
                      <a:pt x="2708" y="1318"/>
                    </a:lnTo>
                    <a:lnTo>
                      <a:pt x="2676" y="1271"/>
                    </a:lnTo>
                    <a:lnTo>
                      <a:pt x="2647" y="1222"/>
                    </a:lnTo>
                    <a:lnTo>
                      <a:pt x="2623" y="1172"/>
                    </a:lnTo>
                    <a:lnTo>
                      <a:pt x="2603" y="1119"/>
                    </a:lnTo>
                    <a:lnTo>
                      <a:pt x="2598" y="1103"/>
                    </a:lnTo>
                    <a:lnTo>
                      <a:pt x="2599" y="1086"/>
                    </a:lnTo>
                    <a:lnTo>
                      <a:pt x="2605" y="1070"/>
                    </a:lnTo>
                    <a:lnTo>
                      <a:pt x="2614" y="1057"/>
                    </a:lnTo>
                    <a:lnTo>
                      <a:pt x="2626" y="1045"/>
                    </a:lnTo>
                    <a:lnTo>
                      <a:pt x="2642" y="1038"/>
                    </a:lnTo>
                    <a:lnTo>
                      <a:pt x="2658" y="1035"/>
                    </a:lnTo>
                    <a:lnTo>
                      <a:pt x="2675" y="1036"/>
                    </a:lnTo>
                    <a:lnTo>
                      <a:pt x="2690" y="1041"/>
                    </a:lnTo>
                    <a:lnTo>
                      <a:pt x="2704" y="1050"/>
                    </a:lnTo>
                    <a:lnTo>
                      <a:pt x="2715" y="1061"/>
                    </a:lnTo>
                    <a:lnTo>
                      <a:pt x="2723" y="1077"/>
                    </a:lnTo>
                    <a:lnTo>
                      <a:pt x="2741" y="1124"/>
                    </a:lnTo>
                    <a:lnTo>
                      <a:pt x="2764" y="1169"/>
                    </a:lnTo>
                    <a:lnTo>
                      <a:pt x="2790" y="1213"/>
                    </a:lnTo>
                    <a:lnTo>
                      <a:pt x="2820" y="1254"/>
                    </a:lnTo>
                    <a:lnTo>
                      <a:pt x="2853" y="1293"/>
                    </a:lnTo>
                    <a:lnTo>
                      <a:pt x="2891" y="1329"/>
                    </a:lnTo>
                    <a:lnTo>
                      <a:pt x="2901" y="1343"/>
                    </a:lnTo>
                    <a:lnTo>
                      <a:pt x="2909" y="1359"/>
                    </a:lnTo>
                    <a:lnTo>
                      <a:pt x="2911" y="1376"/>
                    </a:lnTo>
                    <a:lnTo>
                      <a:pt x="2911" y="1696"/>
                    </a:lnTo>
                    <a:lnTo>
                      <a:pt x="2909" y="1713"/>
                    </a:lnTo>
                    <a:lnTo>
                      <a:pt x="2902" y="1728"/>
                    </a:lnTo>
                    <a:lnTo>
                      <a:pt x="2893" y="1741"/>
                    </a:lnTo>
                    <a:lnTo>
                      <a:pt x="2880" y="1750"/>
                    </a:lnTo>
                    <a:lnTo>
                      <a:pt x="2864" y="1757"/>
                    </a:lnTo>
                    <a:lnTo>
                      <a:pt x="2847" y="1759"/>
                    </a:lnTo>
                    <a:lnTo>
                      <a:pt x="64" y="1759"/>
                    </a:lnTo>
                    <a:lnTo>
                      <a:pt x="44" y="1756"/>
                    </a:lnTo>
                    <a:lnTo>
                      <a:pt x="27" y="1747"/>
                    </a:lnTo>
                    <a:lnTo>
                      <a:pt x="13" y="1733"/>
                    </a:lnTo>
                    <a:lnTo>
                      <a:pt x="3" y="1716"/>
                    </a:lnTo>
                    <a:lnTo>
                      <a:pt x="0" y="1696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3" y="27"/>
                    </a:lnTo>
                    <a:lnTo>
                      <a:pt x="27" y="13"/>
                    </a:lnTo>
                    <a:lnTo>
                      <a:pt x="44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54" name="Freeform 22"/>
              <p:cNvSpPr>
                <a:spLocks/>
              </p:cNvSpPr>
              <p:nvPr/>
            </p:nvSpPr>
            <p:spPr bwMode="auto">
              <a:xfrm>
                <a:off x="14716125" y="-1130300"/>
                <a:ext cx="74613" cy="165100"/>
              </a:xfrm>
              <a:custGeom>
                <a:avLst/>
                <a:gdLst>
                  <a:gd name="T0" fmla="*/ 79 w 471"/>
                  <a:gd name="T1" fmla="*/ 0 h 1045"/>
                  <a:gd name="T2" fmla="*/ 243 w 471"/>
                  <a:gd name="T3" fmla="*/ 0 h 1045"/>
                  <a:gd name="T4" fmla="*/ 279 w 471"/>
                  <a:gd name="T5" fmla="*/ 5 h 1045"/>
                  <a:gd name="T6" fmla="*/ 315 w 471"/>
                  <a:gd name="T7" fmla="*/ 14 h 1045"/>
                  <a:gd name="T8" fmla="*/ 348 w 471"/>
                  <a:gd name="T9" fmla="*/ 29 h 1045"/>
                  <a:gd name="T10" fmla="*/ 378 w 471"/>
                  <a:gd name="T11" fmla="*/ 50 h 1045"/>
                  <a:gd name="T12" fmla="*/ 404 w 471"/>
                  <a:gd name="T13" fmla="*/ 76 h 1045"/>
                  <a:gd name="T14" fmla="*/ 427 w 471"/>
                  <a:gd name="T15" fmla="*/ 106 h 1045"/>
                  <a:gd name="T16" fmla="*/ 446 w 471"/>
                  <a:gd name="T17" fmla="*/ 139 h 1045"/>
                  <a:gd name="T18" fmla="*/ 460 w 471"/>
                  <a:gd name="T19" fmla="*/ 176 h 1045"/>
                  <a:gd name="T20" fmla="*/ 468 w 471"/>
                  <a:gd name="T21" fmla="*/ 215 h 1045"/>
                  <a:gd name="T22" fmla="*/ 471 w 471"/>
                  <a:gd name="T23" fmla="*/ 256 h 1045"/>
                  <a:gd name="T24" fmla="*/ 471 w 471"/>
                  <a:gd name="T25" fmla="*/ 789 h 1045"/>
                  <a:gd name="T26" fmla="*/ 468 w 471"/>
                  <a:gd name="T27" fmla="*/ 830 h 1045"/>
                  <a:gd name="T28" fmla="*/ 459 w 471"/>
                  <a:gd name="T29" fmla="*/ 870 h 1045"/>
                  <a:gd name="T30" fmla="*/ 445 w 471"/>
                  <a:gd name="T31" fmla="*/ 906 h 1045"/>
                  <a:gd name="T32" fmla="*/ 426 w 471"/>
                  <a:gd name="T33" fmla="*/ 940 h 1045"/>
                  <a:gd name="T34" fmla="*/ 402 w 471"/>
                  <a:gd name="T35" fmla="*/ 970 h 1045"/>
                  <a:gd name="T36" fmla="*/ 374 w 471"/>
                  <a:gd name="T37" fmla="*/ 996 h 1045"/>
                  <a:gd name="T38" fmla="*/ 343 w 471"/>
                  <a:gd name="T39" fmla="*/ 1016 h 1045"/>
                  <a:gd name="T40" fmla="*/ 309 w 471"/>
                  <a:gd name="T41" fmla="*/ 1032 h 1045"/>
                  <a:gd name="T42" fmla="*/ 273 w 471"/>
                  <a:gd name="T43" fmla="*/ 1041 h 1045"/>
                  <a:gd name="T44" fmla="*/ 236 w 471"/>
                  <a:gd name="T45" fmla="*/ 1045 h 1045"/>
                  <a:gd name="T46" fmla="*/ 64 w 471"/>
                  <a:gd name="T47" fmla="*/ 1045 h 1045"/>
                  <a:gd name="T48" fmla="*/ 44 w 471"/>
                  <a:gd name="T49" fmla="*/ 1041 h 1045"/>
                  <a:gd name="T50" fmla="*/ 26 w 471"/>
                  <a:gd name="T51" fmla="*/ 1033 h 1045"/>
                  <a:gd name="T52" fmla="*/ 12 w 471"/>
                  <a:gd name="T53" fmla="*/ 1019 h 1045"/>
                  <a:gd name="T54" fmla="*/ 3 w 471"/>
                  <a:gd name="T55" fmla="*/ 1001 h 1045"/>
                  <a:gd name="T56" fmla="*/ 0 w 471"/>
                  <a:gd name="T57" fmla="*/ 981 h 1045"/>
                  <a:gd name="T58" fmla="*/ 3 w 471"/>
                  <a:gd name="T59" fmla="*/ 960 h 1045"/>
                  <a:gd name="T60" fmla="*/ 12 w 471"/>
                  <a:gd name="T61" fmla="*/ 943 h 1045"/>
                  <a:gd name="T62" fmla="*/ 26 w 471"/>
                  <a:gd name="T63" fmla="*/ 929 h 1045"/>
                  <a:gd name="T64" fmla="*/ 44 w 471"/>
                  <a:gd name="T65" fmla="*/ 920 h 1045"/>
                  <a:gd name="T66" fmla="*/ 64 w 471"/>
                  <a:gd name="T67" fmla="*/ 917 h 1045"/>
                  <a:gd name="T68" fmla="*/ 236 w 471"/>
                  <a:gd name="T69" fmla="*/ 917 h 1045"/>
                  <a:gd name="T70" fmla="*/ 260 w 471"/>
                  <a:gd name="T71" fmla="*/ 913 h 1045"/>
                  <a:gd name="T72" fmla="*/ 283 w 471"/>
                  <a:gd name="T73" fmla="*/ 904 h 1045"/>
                  <a:gd name="T74" fmla="*/ 303 w 471"/>
                  <a:gd name="T75" fmla="*/ 889 h 1045"/>
                  <a:gd name="T76" fmla="*/ 319 w 471"/>
                  <a:gd name="T77" fmla="*/ 869 h 1045"/>
                  <a:gd name="T78" fmla="*/ 332 w 471"/>
                  <a:gd name="T79" fmla="*/ 845 h 1045"/>
                  <a:gd name="T80" fmla="*/ 340 w 471"/>
                  <a:gd name="T81" fmla="*/ 818 h 1045"/>
                  <a:gd name="T82" fmla="*/ 343 w 471"/>
                  <a:gd name="T83" fmla="*/ 789 h 1045"/>
                  <a:gd name="T84" fmla="*/ 343 w 471"/>
                  <a:gd name="T85" fmla="*/ 256 h 1045"/>
                  <a:gd name="T86" fmla="*/ 340 w 471"/>
                  <a:gd name="T87" fmla="*/ 228 h 1045"/>
                  <a:gd name="T88" fmla="*/ 333 w 471"/>
                  <a:gd name="T89" fmla="*/ 201 h 1045"/>
                  <a:gd name="T90" fmla="*/ 321 w 471"/>
                  <a:gd name="T91" fmla="*/ 176 h 1045"/>
                  <a:gd name="T92" fmla="*/ 305 w 471"/>
                  <a:gd name="T93" fmla="*/ 157 h 1045"/>
                  <a:gd name="T94" fmla="*/ 287 w 471"/>
                  <a:gd name="T95" fmla="*/ 141 h 1045"/>
                  <a:gd name="T96" fmla="*/ 266 w 471"/>
                  <a:gd name="T97" fmla="*/ 132 h 1045"/>
                  <a:gd name="T98" fmla="*/ 243 w 471"/>
                  <a:gd name="T99" fmla="*/ 128 h 1045"/>
                  <a:gd name="T100" fmla="*/ 79 w 471"/>
                  <a:gd name="T101" fmla="*/ 128 h 1045"/>
                  <a:gd name="T102" fmla="*/ 59 w 471"/>
                  <a:gd name="T103" fmla="*/ 125 h 1045"/>
                  <a:gd name="T104" fmla="*/ 41 w 471"/>
                  <a:gd name="T105" fmla="*/ 117 h 1045"/>
                  <a:gd name="T106" fmla="*/ 27 w 471"/>
                  <a:gd name="T107" fmla="*/ 103 h 1045"/>
                  <a:gd name="T108" fmla="*/ 18 w 471"/>
                  <a:gd name="T109" fmla="*/ 85 h 1045"/>
                  <a:gd name="T110" fmla="*/ 15 w 471"/>
                  <a:gd name="T111" fmla="*/ 65 h 1045"/>
                  <a:gd name="T112" fmla="*/ 18 w 471"/>
                  <a:gd name="T113" fmla="*/ 45 h 1045"/>
                  <a:gd name="T114" fmla="*/ 27 w 471"/>
                  <a:gd name="T115" fmla="*/ 27 h 1045"/>
                  <a:gd name="T116" fmla="*/ 41 w 471"/>
                  <a:gd name="T117" fmla="*/ 13 h 1045"/>
                  <a:gd name="T118" fmla="*/ 59 w 471"/>
                  <a:gd name="T119" fmla="*/ 4 h 1045"/>
                  <a:gd name="T120" fmla="*/ 79 w 471"/>
                  <a:gd name="T121" fmla="*/ 0 h 10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1" h="1045">
                    <a:moveTo>
                      <a:pt x="79" y="0"/>
                    </a:moveTo>
                    <a:lnTo>
                      <a:pt x="243" y="0"/>
                    </a:lnTo>
                    <a:lnTo>
                      <a:pt x="279" y="5"/>
                    </a:lnTo>
                    <a:lnTo>
                      <a:pt x="315" y="14"/>
                    </a:lnTo>
                    <a:lnTo>
                      <a:pt x="348" y="29"/>
                    </a:lnTo>
                    <a:lnTo>
                      <a:pt x="378" y="50"/>
                    </a:lnTo>
                    <a:lnTo>
                      <a:pt x="404" y="76"/>
                    </a:lnTo>
                    <a:lnTo>
                      <a:pt x="427" y="106"/>
                    </a:lnTo>
                    <a:lnTo>
                      <a:pt x="446" y="139"/>
                    </a:lnTo>
                    <a:lnTo>
                      <a:pt x="460" y="176"/>
                    </a:lnTo>
                    <a:lnTo>
                      <a:pt x="468" y="215"/>
                    </a:lnTo>
                    <a:lnTo>
                      <a:pt x="471" y="256"/>
                    </a:lnTo>
                    <a:lnTo>
                      <a:pt x="471" y="789"/>
                    </a:lnTo>
                    <a:lnTo>
                      <a:pt x="468" y="830"/>
                    </a:lnTo>
                    <a:lnTo>
                      <a:pt x="459" y="870"/>
                    </a:lnTo>
                    <a:lnTo>
                      <a:pt x="445" y="906"/>
                    </a:lnTo>
                    <a:lnTo>
                      <a:pt x="426" y="940"/>
                    </a:lnTo>
                    <a:lnTo>
                      <a:pt x="402" y="970"/>
                    </a:lnTo>
                    <a:lnTo>
                      <a:pt x="374" y="996"/>
                    </a:lnTo>
                    <a:lnTo>
                      <a:pt x="343" y="1016"/>
                    </a:lnTo>
                    <a:lnTo>
                      <a:pt x="309" y="1032"/>
                    </a:lnTo>
                    <a:lnTo>
                      <a:pt x="273" y="1041"/>
                    </a:lnTo>
                    <a:lnTo>
                      <a:pt x="236" y="1045"/>
                    </a:lnTo>
                    <a:lnTo>
                      <a:pt x="64" y="1045"/>
                    </a:lnTo>
                    <a:lnTo>
                      <a:pt x="44" y="1041"/>
                    </a:lnTo>
                    <a:lnTo>
                      <a:pt x="26" y="1033"/>
                    </a:lnTo>
                    <a:lnTo>
                      <a:pt x="12" y="1019"/>
                    </a:lnTo>
                    <a:lnTo>
                      <a:pt x="3" y="1001"/>
                    </a:lnTo>
                    <a:lnTo>
                      <a:pt x="0" y="981"/>
                    </a:lnTo>
                    <a:lnTo>
                      <a:pt x="3" y="960"/>
                    </a:lnTo>
                    <a:lnTo>
                      <a:pt x="12" y="943"/>
                    </a:lnTo>
                    <a:lnTo>
                      <a:pt x="26" y="929"/>
                    </a:lnTo>
                    <a:lnTo>
                      <a:pt x="44" y="920"/>
                    </a:lnTo>
                    <a:lnTo>
                      <a:pt x="64" y="917"/>
                    </a:lnTo>
                    <a:lnTo>
                      <a:pt x="236" y="917"/>
                    </a:lnTo>
                    <a:lnTo>
                      <a:pt x="260" y="913"/>
                    </a:lnTo>
                    <a:lnTo>
                      <a:pt x="283" y="904"/>
                    </a:lnTo>
                    <a:lnTo>
                      <a:pt x="303" y="889"/>
                    </a:lnTo>
                    <a:lnTo>
                      <a:pt x="319" y="869"/>
                    </a:lnTo>
                    <a:lnTo>
                      <a:pt x="332" y="845"/>
                    </a:lnTo>
                    <a:lnTo>
                      <a:pt x="340" y="818"/>
                    </a:lnTo>
                    <a:lnTo>
                      <a:pt x="343" y="789"/>
                    </a:lnTo>
                    <a:lnTo>
                      <a:pt x="343" y="256"/>
                    </a:lnTo>
                    <a:lnTo>
                      <a:pt x="340" y="228"/>
                    </a:lnTo>
                    <a:lnTo>
                      <a:pt x="333" y="201"/>
                    </a:lnTo>
                    <a:lnTo>
                      <a:pt x="321" y="176"/>
                    </a:lnTo>
                    <a:lnTo>
                      <a:pt x="305" y="157"/>
                    </a:lnTo>
                    <a:lnTo>
                      <a:pt x="287" y="141"/>
                    </a:lnTo>
                    <a:lnTo>
                      <a:pt x="266" y="132"/>
                    </a:lnTo>
                    <a:lnTo>
                      <a:pt x="243" y="128"/>
                    </a:lnTo>
                    <a:lnTo>
                      <a:pt x="79" y="128"/>
                    </a:lnTo>
                    <a:lnTo>
                      <a:pt x="59" y="125"/>
                    </a:lnTo>
                    <a:lnTo>
                      <a:pt x="41" y="117"/>
                    </a:lnTo>
                    <a:lnTo>
                      <a:pt x="27" y="103"/>
                    </a:lnTo>
                    <a:lnTo>
                      <a:pt x="18" y="85"/>
                    </a:lnTo>
                    <a:lnTo>
                      <a:pt x="15" y="65"/>
                    </a:lnTo>
                    <a:lnTo>
                      <a:pt x="18" y="45"/>
                    </a:lnTo>
                    <a:lnTo>
                      <a:pt x="27" y="27"/>
                    </a:lnTo>
                    <a:lnTo>
                      <a:pt x="41" y="13"/>
                    </a:lnTo>
                    <a:lnTo>
                      <a:pt x="59" y="4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55" name="Freeform 23"/>
              <p:cNvSpPr>
                <a:spLocks noEditPoints="1"/>
              </p:cNvSpPr>
              <p:nvPr/>
            </p:nvSpPr>
            <p:spPr bwMode="auto">
              <a:xfrm>
                <a:off x="14285913" y="-1141413"/>
                <a:ext cx="146050" cy="187325"/>
              </a:xfrm>
              <a:custGeom>
                <a:avLst/>
                <a:gdLst>
                  <a:gd name="T0" fmla="*/ 128 w 912"/>
                  <a:gd name="T1" fmla="*/ 128 h 1178"/>
                  <a:gd name="T2" fmla="*/ 128 w 912"/>
                  <a:gd name="T3" fmla="*/ 1050 h 1178"/>
                  <a:gd name="T4" fmla="*/ 761 w 912"/>
                  <a:gd name="T5" fmla="*/ 1050 h 1178"/>
                  <a:gd name="T6" fmla="*/ 480 w 912"/>
                  <a:gd name="T7" fmla="*/ 128 h 1178"/>
                  <a:gd name="T8" fmla="*/ 128 w 912"/>
                  <a:gd name="T9" fmla="*/ 128 h 1178"/>
                  <a:gd name="T10" fmla="*/ 64 w 912"/>
                  <a:gd name="T11" fmla="*/ 0 h 1178"/>
                  <a:gd name="T12" fmla="*/ 528 w 912"/>
                  <a:gd name="T13" fmla="*/ 0 h 1178"/>
                  <a:gd name="T14" fmla="*/ 544 w 912"/>
                  <a:gd name="T15" fmla="*/ 2 h 1178"/>
                  <a:gd name="T16" fmla="*/ 559 w 912"/>
                  <a:gd name="T17" fmla="*/ 8 h 1178"/>
                  <a:gd name="T18" fmla="*/ 572 w 912"/>
                  <a:gd name="T19" fmla="*/ 17 h 1178"/>
                  <a:gd name="T20" fmla="*/ 581 w 912"/>
                  <a:gd name="T21" fmla="*/ 30 h 1178"/>
                  <a:gd name="T22" fmla="*/ 589 w 912"/>
                  <a:gd name="T23" fmla="*/ 45 h 1178"/>
                  <a:gd name="T24" fmla="*/ 905 w 912"/>
                  <a:gd name="T25" fmla="*/ 1083 h 1178"/>
                  <a:gd name="T26" fmla="*/ 911 w 912"/>
                  <a:gd name="T27" fmla="*/ 1098 h 1178"/>
                  <a:gd name="T28" fmla="*/ 912 w 912"/>
                  <a:gd name="T29" fmla="*/ 1114 h 1178"/>
                  <a:gd name="T30" fmla="*/ 910 w 912"/>
                  <a:gd name="T31" fmla="*/ 1131 h 1178"/>
                  <a:gd name="T32" fmla="*/ 904 w 912"/>
                  <a:gd name="T33" fmla="*/ 1146 h 1178"/>
                  <a:gd name="T34" fmla="*/ 894 w 912"/>
                  <a:gd name="T35" fmla="*/ 1159 h 1178"/>
                  <a:gd name="T36" fmla="*/ 881 w 912"/>
                  <a:gd name="T37" fmla="*/ 1168 h 1178"/>
                  <a:gd name="T38" fmla="*/ 866 w 912"/>
                  <a:gd name="T39" fmla="*/ 1175 h 1178"/>
                  <a:gd name="T40" fmla="*/ 849 w 912"/>
                  <a:gd name="T41" fmla="*/ 1178 h 1178"/>
                  <a:gd name="T42" fmla="*/ 64 w 912"/>
                  <a:gd name="T43" fmla="*/ 1178 h 1178"/>
                  <a:gd name="T44" fmla="*/ 47 w 912"/>
                  <a:gd name="T45" fmla="*/ 1175 h 1178"/>
                  <a:gd name="T46" fmla="*/ 31 w 912"/>
                  <a:gd name="T47" fmla="*/ 1168 h 1178"/>
                  <a:gd name="T48" fmla="*/ 18 w 912"/>
                  <a:gd name="T49" fmla="*/ 1159 h 1178"/>
                  <a:gd name="T50" fmla="*/ 9 w 912"/>
                  <a:gd name="T51" fmla="*/ 1146 h 1178"/>
                  <a:gd name="T52" fmla="*/ 2 w 912"/>
                  <a:gd name="T53" fmla="*/ 1131 h 1178"/>
                  <a:gd name="T54" fmla="*/ 0 w 912"/>
                  <a:gd name="T55" fmla="*/ 1114 h 1178"/>
                  <a:gd name="T56" fmla="*/ 0 w 912"/>
                  <a:gd name="T57" fmla="*/ 64 h 1178"/>
                  <a:gd name="T58" fmla="*/ 2 w 912"/>
                  <a:gd name="T59" fmla="*/ 47 h 1178"/>
                  <a:gd name="T60" fmla="*/ 9 w 912"/>
                  <a:gd name="T61" fmla="*/ 31 h 1178"/>
                  <a:gd name="T62" fmla="*/ 18 w 912"/>
                  <a:gd name="T63" fmla="*/ 18 h 1178"/>
                  <a:gd name="T64" fmla="*/ 31 w 912"/>
                  <a:gd name="T65" fmla="*/ 9 h 1178"/>
                  <a:gd name="T66" fmla="*/ 47 w 912"/>
                  <a:gd name="T67" fmla="*/ 2 h 1178"/>
                  <a:gd name="T68" fmla="*/ 64 w 912"/>
                  <a:gd name="T69" fmla="*/ 0 h 1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12" h="1178">
                    <a:moveTo>
                      <a:pt x="128" y="128"/>
                    </a:moveTo>
                    <a:lnTo>
                      <a:pt x="128" y="1050"/>
                    </a:lnTo>
                    <a:lnTo>
                      <a:pt x="761" y="1050"/>
                    </a:lnTo>
                    <a:lnTo>
                      <a:pt x="480" y="128"/>
                    </a:lnTo>
                    <a:lnTo>
                      <a:pt x="128" y="128"/>
                    </a:lnTo>
                    <a:close/>
                    <a:moveTo>
                      <a:pt x="64" y="0"/>
                    </a:moveTo>
                    <a:lnTo>
                      <a:pt x="528" y="0"/>
                    </a:lnTo>
                    <a:lnTo>
                      <a:pt x="544" y="2"/>
                    </a:lnTo>
                    <a:lnTo>
                      <a:pt x="559" y="8"/>
                    </a:lnTo>
                    <a:lnTo>
                      <a:pt x="572" y="17"/>
                    </a:lnTo>
                    <a:lnTo>
                      <a:pt x="581" y="30"/>
                    </a:lnTo>
                    <a:lnTo>
                      <a:pt x="589" y="45"/>
                    </a:lnTo>
                    <a:lnTo>
                      <a:pt x="905" y="1083"/>
                    </a:lnTo>
                    <a:lnTo>
                      <a:pt x="911" y="1098"/>
                    </a:lnTo>
                    <a:lnTo>
                      <a:pt x="912" y="1114"/>
                    </a:lnTo>
                    <a:lnTo>
                      <a:pt x="910" y="1131"/>
                    </a:lnTo>
                    <a:lnTo>
                      <a:pt x="904" y="1146"/>
                    </a:lnTo>
                    <a:lnTo>
                      <a:pt x="894" y="1159"/>
                    </a:lnTo>
                    <a:lnTo>
                      <a:pt x="881" y="1168"/>
                    </a:lnTo>
                    <a:lnTo>
                      <a:pt x="866" y="1175"/>
                    </a:lnTo>
                    <a:lnTo>
                      <a:pt x="849" y="1178"/>
                    </a:lnTo>
                    <a:lnTo>
                      <a:pt x="64" y="1178"/>
                    </a:lnTo>
                    <a:lnTo>
                      <a:pt x="47" y="1175"/>
                    </a:lnTo>
                    <a:lnTo>
                      <a:pt x="31" y="1168"/>
                    </a:lnTo>
                    <a:lnTo>
                      <a:pt x="18" y="1159"/>
                    </a:lnTo>
                    <a:lnTo>
                      <a:pt x="9" y="1146"/>
                    </a:lnTo>
                    <a:lnTo>
                      <a:pt x="2" y="1131"/>
                    </a:lnTo>
                    <a:lnTo>
                      <a:pt x="0" y="1114"/>
                    </a:lnTo>
                    <a:lnTo>
                      <a:pt x="0" y="64"/>
                    </a:lnTo>
                    <a:lnTo>
                      <a:pt x="2" y="47"/>
                    </a:lnTo>
                    <a:lnTo>
                      <a:pt x="9" y="31"/>
                    </a:lnTo>
                    <a:lnTo>
                      <a:pt x="18" y="18"/>
                    </a:lnTo>
                    <a:lnTo>
                      <a:pt x="31" y="9"/>
                    </a:lnTo>
                    <a:lnTo>
                      <a:pt x="47" y="2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</p:grpSp>
      </p:grpSp>
      <p:grpSp>
        <p:nvGrpSpPr>
          <p:cNvPr id="56" name="100 Grupo"/>
          <p:cNvGrpSpPr/>
          <p:nvPr/>
        </p:nvGrpSpPr>
        <p:grpSpPr>
          <a:xfrm>
            <a:off x="7261886" y="1917848"/>
            <a:ext cx="899896" cy="899896"/>
            <a:chOff x="17048678" y="4455329"/>
            <a:chExt cx="1800000" cy="1800000"/>
          </a:xfrm>
        </p:grpSpPr>
        <p:sp>
          <p:nvSpPr>
            <p:cNvPr id="57" name="51 Elipse"/>
            <p:cNvSpPr>
              <a:spLocks noChangeAspect="1"/>
            </p:cNvSpPr>
            <p:nvPr/>
          </p:nvSpPr>
          <p:spPr bwMode="auto">
            <a:xfrm>
              <a:off x="17048678" y="4455329"/>
              <a:ext cx="1800000" cy="180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grpSp>
          <p:nvGrpSpPr>
            <p:cNvPr id="58" name="Group 26"/>
            <p:cNvGrpSpPr>
              <a:grpSpLocks noChangeAspect="1"/>
            </p:cNvGrpSpPr>
            <p:nvPr/>
          </p:nvGrpSpPr>
          <p:grpSpPr bwMode="auto">
            <a:xfrm>
              <a:off x="17539105" y="5060248"/>
              <a:ext cx="819147" cy="590163"/>
              <a:chOff x="7873" y="-822"/>
              <a:chExt cx="347" cy="250"/>
            </a:xfrm>
            <a:solidFill>
              <a:schemeClr val="bg1"/>
            </a:solidFill>
          </p:grpSpPr>
          <p:sp>
            <p:nvSpPr>
              <p:cNvPr id="59" name="Freeform 28"/>
              <p:cNvSpPr>
                <a:spLocks/>
              </p:cNvSpPr>
              <p:nvPr/>
            </p:nvSpPr>
            <p:spPr bwMode="auto">
              <a:xfrm>
                <a:off x="7873" y="-780"/>
                <a:ext cx="347" cy="208"/>
              </a:xfrm>
              <a:custGeom>
                <a:avLst/>
                <a:gdLst>
                  <a:gd name="T0" fmla="*/ 64 w 3471"/>
                  <a:gd name="T1" fmla="*/ 0 h 2082"/>
                  <a:gd name="T2" fmla="*/ 3407 w 3471"/>
                  <a:gd name="T3" fmla="*/ 0 h 2082"/>
                  <a:gd name="T4" fmla="*/ 3427 w 3471"/>
                  <a:gd name="T5" fmla="*/ 3 h 2082"/>
                  <a:gd name="T6" fmla="*/ 3445 w 3471"/>
                  <a:gd name="T7" fmla="*/ 13 h 2082"/>
                  <a:gd name="T8" fmla="*/ 3459 w 3471"/>
                  <a:gd name="T9" fmla="*/ 27 h 2082"/>
                  <a:gd name="T10" fmla="*/ 3468 w 3471"/>
                  <a:gd name="T11" fmla="*/ 44 h 2082"/>
                  <a:gd name="T12" fmla="*/ 3471 w 3471"/>
                  <a:gd name="T13" fmla="*/ 64 h 2082"/>
                  <a:gd name="T14" fmla="*/ 3471 w 3471"/>
                  <a:gd name="T15" fmla="*/ 2018 h 2082"/>
                  <a:gd name="T16" fmla="*/ 3468 w 3471"/>
                  <a:gd name="T17" fmla="*/ 2037 h 2082"/>
                  <a:gd name="T18" fmla="*/ 3459 w 3471"/>
                  <a:gd name="T19" fmla="*/ 2055 h 2082"/>
                  <a:gd name="T20" fmla="*/ 3445 w 3471"/>
                  <a:gd name="T21" fmla="*/ 2069 h 2082"/>
                  <a:gd name="T22" fmla="*/ 3427 w 3471"/>
                  <a:gd name="T23" fmla="*/ 2079 h 2082"/>
                  <a:gd name="T24" fmla="*/ 3407 w 3471"/>
                  <a:gd name="T25" fmla="*/ 2082 h 2082"/>
                  <a:gd name="T26" fmla="*/ 64 w 3471"/>
                  <a:gd name="T27" fmla="*/ 2082 h 2082"/>
                  <a:gd name="T28" fmla="*/ 44 w 3471"/>
                  <a:gd name="T29" fmla="*/ 2079 h 2082"/>
                  <a:gd name="T30" fmla="*/ 27 w 3471"/>
                  <a:gd name="T31" fmla="*/ 2069 h 2082"/>
                  <a:gd name="T32" fmla="*/ 13 w 3471"/>
                  <a:gd name="T33" fmla="*/ 2055 h 2082"/>
                  <a:gd name="T34" fmla="*/ 3 w 3471"/>
                  <a:gd name="T35" fmla="*/ 2037 h 2082"/>
                  <a:gd name="T36" fmla="*/ 0 w 3471"/>
                  <a:gd name="T37" fmla="*/ 2018 h 2082"/>
                  <a:gd name="T38" fmla="*/ 0 w 3471"/>
                  <a:gd name="T39" fmla="*/ 1755 h 2082"/>
                  <a:gd name="T40" fmla="*/ 2 w 3471"/>
                  <a:gd name="T41" fmla="*/ 1737 h 2082"/>
                  <a:gd name="T42" fmla="*/ 9 w 3471"/>
                  <a:gd name="T43" fmla="*/ 1723 h 2082"/>
                  <a:gd name="T44" fmla="*/ 19 w 3471"/>
                  <a:gd name="T45" fmla="*/ 1710 h 2082"/>
                  <a:gd name="T46" fmla="*/ 32 w 3471"/>
                  <a:gd name="T47" fmla="*/ 1699 h 2082"/>
                  <a:gd name="T48" fmla="*/ 47 w 3471"/>
                  <a:gd name="T49" fmla="*/ 1693 h 2082"/>
                  <a:gd name="T50" fmla="*/ 64 w 3471"/>
                  <a:gd name="T51" fmla="*/ 1691 h 2082"/>
                  <a:gd name="T52" fmla="*/ 81 w 3471"/>
                  <a:gd name="T53" fmla="*/ 1693 h 2082"/>
                  <a:gd name="T54" fmla="*/ 96 w 3471"/>
                  <a:gd name="T55" fmla="*/ 1699 h 2082"/>
                  <a:gd name="T56" fmla="*/ 110 w 3471"/>
                  <a:gd name="T57" fmla="*/ 1710 h 2082"/>
                  <a:gd name="T58" fmla="*/ 119 w 3471"/>
                  <a:gd name="T59" fmla="*/ 1723 h 2082"/>
                  <a:gd name="T60" fmla="*/ 126 w 3471"/>
                  <a:gd name="T61" fmla="*/ 1737 h 2082"/>
                  <a:gd name="T62" fmla="*/ 128 w 3471"/>
                  <a:gd name="T63" fmla="*/ 1755 h 2082"/>
                  <a:gd name="T64" fmla="*/ 128 w 3471"/>
                  <a:gd name="T65" fmla="*/ 1953 h 2082"/>
                  <a:gd name="T66" fmla="*/ 3343 w 3471"/>
                  <a:gd name="T67" fmla="*/ 1953 h 2082"/>
                  <a:gd name="T68" fmla="*/ 3343 w 3471"/>
                  <a:gd name="T69" fmla="*/ 128 h 2082"/>
                  <a:gd name="T70" fmla="*/ 128 w 3471"/>
                  <a:gd name="T71" fmla="*/ 128 h 2082"/>
                  <a:gd name="T72" fmla="*/ 128 w 3471"/>
                  <a:gd name="T73" fmla="*/ 327 h 2082"/>
                  <a:gd name="T74" fmla="*/ 126 w 3471"/>
                  <a:gd name="T75" fmla="*/ 344 h 2082"/>
                  <a:gd name="T76" fmla="*/ 119 w 3471"/>
                  <a:gd name="T77" fmla="*/ 359 h 2082"/>
                  <a:gd name="T78" fmla="*/ 110 w 3471"/>
                  <a:gd name="T79" fmla="*/ 372 h 2082"/>
                  <a:gd name="T80" fmla="*/ 96 w 3471"/>
                  <a:gd name="T81" fmla="*/ 382 h 2082"/>
                  <a:gd name="T82" fmla="*/ 81 w 3471"/>
                  <a:gd name="T83" fmla="*/ 388 h 2082"/>
                  <a:gd name="T84" fmla="*/ 64 w 3471"/>
                  <a:gd name="T85" fmla="*/ 391 h 2082"/>
                  <a:gd name="T86" fmla="*/ 47 w 3471"/>
                  <a:gd name="T87" fmla="*/ 388 h 2082"/>
                  <a:gd name="T88" fmla="*/ 32 w 3471"/>
                  <a:gd name="T89" fmla="*/ 382 h 2082"/>
                  <a:gd name="T90" fmla="*/ 19 w 3471"/>
                  <a:gd name="T91" fmla="*/ 372 h 2082"/>
                  <a:gd name="T92" fmla="*/ 9 w 3471"/>
                  <a:gd name="T93" fmla="*/ 359 h 2082"/>
                  <a:gd name="T94" fmla="*/ 2 w 3471"/>
                  <a:gd name="T95" fmla="*/ 344 h 2082"/>
                  <a:gd name="T96" fmla="*/ 0 w 3471"/>
                  <a:gd name="T97" fmla="*/ 327 h 2082"/>
                  <a:gd name="T98" fmla="*/ 0 w 3471"/>
                  <a:gd name="T99" fmla="*/ 64 h 2082"/>
                  <a:gd name="T100" fmla="*/ 3 w 3471"/>
                  <a:gd name="T101" fmla="*/ 44 h 2082"/>
                  <a:gd name="T102" fmla="*/ 13 w 3471"/>
                  <a:gd name="T103" fmla="*/ 27 h 2082"/>
                  <a:gd name="T104" fmla="*/ 27 w 3471"/>
                  <a:gd name="T105" fmla="*/ 13 h 2082"/>
                  <a:gd name="T106" fmla="*/ 44 w 3471"/>
                  <a:gd name="T107" fmla="*/ 3 h 2082"/>
                  <a:gd name="T108" fmla="*/ 64 w 3471"/>
                  <a:gd name="T109" fmla="*/ 0 h 2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471" h="2082">
                    <a:moveTo>
                      <a:pt x="64" y="0"/>
                    </a:moveTo>
                    <a:lnTo>
                      <a:pt x="3407" y="0"/>
                    </a:lnTo>
                    <a:lnTo>
                      <a:pt x="3427" y="3"/>
                    </a:lnTo>
                    <a:lnTo>
                      <a:pt x="3445" y="13"/>
                    </a:lnTo>
                    <a:lnTo>
                      <a:pt x="3459" y="27"/>
                    </a:lnTo>
                    <a:lnTo>
                      <a:pt x="3468" y="44"/>
                    </a:lnTo>
                    <a:lnTo>
                      <a:pt x="3471" y="64"/>
                    </a:lnTo>
                    <a:lnTo>
                      <a:pt x="3471" y="2018"/>
                    </a:lnTo>
                    <a:lnTo>
                      <a:pt x="3468" y="2037"/>
                    </a:lnTo>
                    <a:lnTo>
                      <a:pt x="3459" y="2055"/>
                    </a:lnTo>
                    <a:lnTo>
                      <a:pt x="3445" y="2069"/>
                    </a:lnTo>
                    <a:lnTo>
                      <a:pt x="3427" y="2079"/>
                    </a:lnTo>
                    <a:lnTo>
                      <a:pt x="3407" y="2082"/>
                    </a:lnTo>
                    <a:lnTo>
                      <a:pt x="64" y="2082"/>
                    </a:lnTo>
                    <a:lnTo>
                      <a:pt x="44" y="2079"/>
                    </a:lnTo>
                    <a:lnTo>
                      <a:pt x="27" y="2069"/>
                    </a:lnTo>
                    <a:lnTo>
                      <a:pt x="13" y="2055"/>
                    </a:lnTo>
                    <a:lnTo>
                      <a:pt x="3" y="2037"/>
                    </a:lnTo>
                    <a:lnTo>
                      <a:pt x="0" y="2018"/>
                    </a:lnTo>
                    <a:lnTo>
                      <a:pt x="0" y="1755"/>
                    </a:lnTo>
                    <a:lnTo>
                      <a:pt x="2" y="1737"/>
                    </a:lnTo>
                    <a:lnTo>
                      <a:pt x="9" y="1723"/>
                    </a:lnTo>
                    <a:lnTo>
                      <a:pt x="19" y="1710"/>
                    </a:lnTo>
                    <a:lnTo>
                      <a:pt x="32" y="1699"/>
                    </a:lnTo>
                    <a:lnTo>
                      <a:pt x="47" y="1693"/>
                    </a:lnTo>
                    <a:lnTo>
                      <a:pt x="64" y="1691"/>
                    </a:lnTo>
                    <a:lnTo>
                      <a:pt x="81" y="1693"/>
                    </a:lnTo>
                    <a:lnTo>
                      <a:pt x="96" y="1699"/>
                    </a:lnTo>
                    <a:lnTo>
                      <a:pt x="110" y="1710"/>
                    </a:lnTo>
                    <a:lnTo>
                      <a:pt x="119" y="1723"/>
                    </a:lnTo>
                    <a:lnTo>
                      <a:pt x="126" y="1737"/>
                    </a:lnTo>
                    <a:lnTo>
                      <a:pt x="128" y="1755"/>
                    </a:lnTo>
                    <a:lnTo>
                      <a:pt x="128" y="1953"/>
                    </a:lnTo>
                    <a:lnTo>
                      <a:pt x="3343" y="1953"/>
                    </a:lnTo>
                    <a:lnTo>
                      <a:pt x="3343" y="128"/>
                    </a:lnTo>
                    <a:lnTo>
                      <a:pt x="128" y="128"/>
                    </a:lnTo>
                    <a:lnTo>
                      <a:pt x="128" y="327"/>
                    </a:lnTo>
                    <a:lnTo>
                      <a:pt x="126" y="344"/>
                    </a:lnTo>
                    <a:lnTo>
                      <a:pt x="119" y="359"/>
                    </a:lnTo>
                    <a:lnTo>
                      <a:pt x="110" y="372"/>
                    </a:lnTo>
                    <a:lnTo>
                      <a:pt x="96" y="382"/>
                    </a:lnTo>
                    <a:lnTo>
                      <a:pt x="81" y="388"/>
                    </a:lnTo>
                    <a:lnTo>
                      <a:pt x="64" y="391"/>
                    </a:lnTo>
                    <a:lnTo>
                      <a:pt x="47" y="388"/>
                    </a:lnTo>
                    <a:lnTo>
                      <a:pt x="32" y="382"/>
                    </a:lnTo>
                    <a:lnTo>
                      <a:pt x="19" y="372"/>
                    </a:lnTo>
                    <a:lnTo>
                      <a:pt x="9" y="359"/>
                    </a:lnTo>
                    <a:lnTo>
                      <a:pt x="2" y="344"/>
                    </a:lnTo>
                    <a:lnTo>
                      <a:pt x="0" y="327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3" y="27"/>
                    </a:lnTo>
                    <a:lnTo>
                      <a:pt x="27" y="13"/>
                    </a:lnTo>
                    <a:lnTo>
                      <a:pt x="44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60" name="Freeform 29"/>
              <p:cNvSpPr>
                <a:spLocks noEditPoints="1"/>
              </p:cNvSpPr>
              <p:nvPr/>
            </p:nvSpPr>
            <p:spPr bwMode="auto">
              <a:xfrm>
                <a:off x="8006" y="-746"/>
                <a:ext cx="139" cy="140"/>
              </a:xfrm>
              <a:custGeom>
                <a:avLst/>
                <a:gdLst>
                  <a:gd name="T0" fmla="*/ 575 w 1395"/>
                  <a:gd name="T1" fmla="*/ 141 h 1396"/>
                  <a:gd name="T2" fmla="*/ 411 w 1395"/>
                  <a:gd name="T3" fmla="*/ 206 h 1396"/>
                  <a:gd name="T4" fmla="*/ 275 w 1395"/>
                  <a:gd name="T5" fmla="*/ 316 h 1396"/>
                  <a:gd name="T6" fmla="*/ 178 w 1395"/>
                  <a:gd name="T7" fmla="*/ 462 h 1396"/>
                  <a:gd name="T8" fmla="*/ 131 w 1395"/>
                  <a:gd name="T9" fmla="*/ 636 h 1396"/>
                  <a:gd name="T10" fmla="*/ 141 w 1395"/>
                  <a:gd name="T11" fmla="*/ 820 h 1396"/>
                  <a:gd name="T12" fmla="*/ 206 w 1395"/>
                  <a:gd name="T13" fmla="*/ 985 h 1396"/>
                  <a:gd name="T14" fmla="*/ 316 w 1395"/>
                  <a:gd name="T15" fmla="*/ 1120 h 1396"/>
                  <a:gd name="T16" fmla="*/ 463 w 1395"/>
                  <a:gd name="T17" fmla="*/ 1216 h 1396"/>
                  <a:gd name="T18" fmla="*/ 636 w 1395"/>
                  <a:gd name="T19" fmla="*/ 1264 h 1396"/>
                  <a:gd name="T20" fmla="*/ 819 w 1395"/>
                  <a:gd name="T21" fmla="*/ 1255 h 1396"/>
                  <a:gd name="T22" fmla="*/ 985 w 1395"/>
                  <a:gd name="T23" fmla="*/ 1190 h 1396"/>
                  <a:gd name="T24" fmla="*/ 1120 w 1395"/>
                  <a:gd name="T25" fmla="*/ 1080 h 1396"/>
                  <a:gd name="T26" fmla="*/ 1217 w 1395"/>
                  <a:gd name="T27" fmla="*/ 933 h 1396"/>
                  <a:gd name="T28" fmla="*/ 1264 w 1395"/>
                  <a:gd name="T29" fmla="*/ 760 h 1396"/>
                  <a:gd name="T30" fmla="*/ 1254 w 1395"/>
                  <a:gd name="T31" fmla="*/ 575 h 1396"/>
                  <a:gd name="T32" fmla="*/ 1189 w 1395"/>
                  <a:gd name="T33" fmla="*/ 410 h 1396"/>
                  <a:gd name="T34" fmla="*/ 1080 w 1395"/>
                  <a:gd name="T35" fmla="*/ 274 h 1396"/>
                  <a:gd name="T36" fmla="*/ 932 w 1395"/>
                  <a:gd name="T37" fmla="*/ 178 h 1396"/>
                  <a:gd name="T38" fmla="*/ 760 w 1395"/>
                  <a:gd name="T39" fmla="*/ 132 h 1396"/>
                  <a:gd name="T40" fmla="*/ 765 w 1395"/>
                  <a:gd name="T41" fmla="*/ 4 h 1396"/>
                  <a:gd name="T42" fmla="*/ 955 w 1395"/>
                  <a:gd name="T43" fmla="*/ 49 h 1396"/>
                  <a:gd name="T44" fmla="*/ 1120 w 1395"/>
                  <a:gd name="T45" fmla="*/ 142 h 1396"/>
                  <a:gd name="T46" fmla="*/ 1253 w 1395"/>
                  <a:gd name="T47" fmla="*/ 276 h 1396"/>
                  <a:gd name="T48" fmla="*/ 1347 w 1395"/>
                  <a:gd name="T49" fmla="*/ 441 h 1396"/>
                  <a:gd name="T50" fmla="*/ 1392 w 1395"/>
                  <a:gd name="T51" fmla="*/ 631 h 1396"/>
                  <a:gd name="T52" fmla="*/ 1384 w 1395"/>
                  <a:gd name="T53" fmla="*/ 830 h 1396"/>
                  <a:gd name="T54" fmla="*/ 1321 w 1395"/>
                  <a:gd name="T55" fmla="*/ 1013 h 1396"/>
                  <a:gd name="T56" fmla="*/ 1213 w 1395"/>
                  <a:gd name="T57" fmla="*/ 1168 h 1396"/>
                  <a:gd name="T58" fmla="*/ 1068 w 1395"/>
                  <a:gd name="T59" fmla="*/ 1289 h 1396"/>
                  <a:gd name="T60" fmla="*/ 894 w 1395"/>
                  <a:gd name="T61" fmla="*/ 1368 h 1396"/>
                  <a:gd name="T62" fmla="*/ 698 w 1395"/>
                  <a:gd name="T63" fmla="*/ 1396 h 1396"/>
                  <a:gd name="T64" fmla="*/ 502 w 1395"/>
                  <a:gd name="T65" fmla="*/ 1368 h 1396"/>
                  <a:gd name="T66" fmla="*/ 328 w 1395"/>
                  <a:gd name="T67" fmla="*/ 1289 h 1396"/>
                  <a:gd name="T68" fmla="*/ 182 w 1395"/>
                  <a:gd name="T69" fmla="*/ 1168 h 1396"/>
                  <a:gd name="T70" fmla="*/ 75 w 1395"/>
                  <a:gd name="T71" fmla="*/ 1013 h 1396"/>
                  <a:gd name="T72" fmla="*/ 13 w 1395"/>
                  <a:gd name="T73" fmla="*/ 830 h 1396"/>
                  <a:gd name="T74" fmla="*/ 3 w 1395"/>
                  <a:gd name="T75" fmla="*/ 631 h 1396"/>
                  <a:gd name="T76" fmla="*/ 49 w 1395"/>
                  <a:gd name="T77" fmla="*/ 441 h 1396"/>
                  <a:gd name="T78" fmla="*/ 142 w 1395"/>
                  <a:gd name="T79" fmla="*/ 276 h 1396"/>
                  <a:gd name="T80" fmla="*/ 275 w 1395"/>
                  <a:gd name="T81" fmla="*/ 142 h 1396"/>
                  <a:gd name="T82" fmla="*/ 442 w 1395"/>
                  <a:gd name="T83" fmla="*/ 49 h 1396"/>
                  <a:gd name="T84" fmla="*/ 630 w 1395"/>
                  <a:gd name="T85" fmla="*/ 4 h 1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95" h="1396">
                    <a:moveTo>
                      <a:pt x="698" y="128"/>
                    </a:moveTo>
                    <a:lnTo>
                      <a:pt x="636" y="132"/>
                    </a:lnTo>
                    <a:lnTo>
                      <a:pt x="575" y="141"/>
                    </a:lnTo>
                    <a:lnTo>
                      <a:pt x="517" y="157"/>
                    </a:lnTo>
                    <a:lnTo>
                      <a:pt x="463" y="178"/>
                    </a:lnTo>
                    <a:lnTo>
                      <a:pt x="411" y="206"/>
                    </a:lnTo>
                    <a:lnTo>
                      <a:pt x="362" y="238"/>
                    </a:lnTo>
                    <a:lnTo>
                      <a:pt x="316" y="274"/>
                    </a:lnTo>
                    <a:lnTo>
                      <a:pt x="275" y="316"/>
                    </a:lnTo>
                    <a:lnTo>
                      <a:pt x="238" y="362"/>
                    </a:lnTo>
                    <a:lnTo>
                      <a:pt x="206" y="410"/>
                    </a:lnTo>
                    <a:lnTo>
                      <a:pt x="178" y="462"/>
                    </a:lnTo>
                    <a:lnTo>
                      <a:pt x="157" y="518"/>
                    </a:lnTo>
                    <a:lnTo>
                      <a:pt x="141" y="575"/>
                    </a:lnTo>
                    <a:lnTo>
                      <a:pt x="131" y="636"/>
                    </a:lnTo>
                    <a:lnTo>
                      <a:pt x="128" y="698"/>
                    </a:lnTo>
                    <a:lnTo>
                      <a:pt x="131" y="760"/>
                    </a:lnTo>
                    <a:lnTo>
                      <a:pt x="141" y="820"/>
                    </a:lnTo>
                    <a:lnTo>
                      <a:pt x="157" y="878"/>
                    </a:lnTo>
                    <a:lnTo>
                      <a:pt x="178" y="933"/>
                    </a:lnTo>
                    <a:lnTo>
                      <a:pt x="206" y="985"/>
                    </a:lnTo>
                    <a:lnTo>
                      <a:pt x="238" y="1034"/>
                    </a:lnTo>
                    <a:lnTo>
                      <a:pt x="275" y="1080"/>
                    </a:lnTo>
                    <a:lnTo>
                      <a:pt x="316" y="1120"/>
                    </a:lnTo>
                    <a:lnTo>
                      <a:pt x="362" y="1158"/>
                    </a:lnTo>
                    <a:lnTo>
                      <a:pt x="411" y="1190"/>
                    </a:lnTo>
                    <a:lnTo>
                      <a:pt x="463" y="1216"/>
                    </a:lnTo>
                    <a:lnTo>
                      <a:pt x="517" y="1239"/>
                    </a:lnTo>
                    <a:lnTo>
                      <a:pt x="575" y="1255"/>
                    </a:lnTo>
                    <a:lnTo>
                      <a:pt x="636" y="1264"/>
                    </a:lnTo>
                    <a:lnTo>
                      <a:pt x="698" y="1268"/>
                    </a:lnTo>
                    <a:lnTo>
                      <a:pt x="760" y="1264"/>
                    </a:lnTo>
                    <a:lnTo>
                      <a:pt x="819" y="1255"/>
                    </a:lnTo>
                    <a:lnTo>
                      <a:pt x="878" y="1239"/>
                    </a:lnTo>
                    <a:lnTo>
                      <a:pt x="932" y="1216"/>
                    </a:lnTo>
                    <a:lnTo>
                      <a:pt x="985" y="1190"/>
                    </a:lnTo>
                    <a:lnTo>
                      <a:pt x="1034" y="1158"/>
                    </a:lnTo>
                    <a:lnTo>
                      <a:pt x="1080" y="1120"/>
                    </a:lnTo>
                    <a:lnTo>
                      <a:pt x="1120" y="1080"/>
                    </a:lnTo>
                    <a:lnTo>
                      <a:pt x="1157" y="1034"/>
                    </a:lnTo>
                    <a:lnTo>
                      <a:pt x="1189" y="985"/>
                    </a:lnTo>
                    <a:lnTo>
                      <a:pt x="1217" y="933"/>
                    </a:lnTo>
                    <a:lnTo>
                      <a:pt x="1238" y="878"/>
                    </a:lnTo>
                    <a:lnTo>
                      <a:pt x="1254" y="820"/>
                    </a:lnTo>
                    <a:lnTo>
                      <a:pt x="1264" y="760"/>
                    </a:lnTo>
                    <a:lnTo>
                      <a:pt x="1267" y="698"/>
                    </a:lnTo>
                    <a:lnTo>
                      <a:pt x="1264" y="636"/>
                    </a:lnTo>
                    <a:lnTo>
                      <a:pt x="1254" y="575"/>
                    </a:lnTo>
                    <a:lnTo>
                      <a:pt x="1238" y="518"/>
                    </a:lnTo>
                    <a:lnTo>
                      <a:pt x="1217" y="462"/>
                    </a:lnTo>
                    <a:lnTo>
                      <a:pt x="1189" y="410"/>
                    </a:lnTo>
                    <a:lnTo>
                      <a:pt x="1157" y="362"/>
                    </a:lnTo>
                    <a:lnTo>
                      <a:pt x="1120" y="316"/>
                    </a:lnTo>
                    <a:lnTo>
                      <a:pt x="1080" y="274"/>
                    </a:lnTo>
                    <a:lnTo>
                      <a:pt x="1034" y="238"/>
                    </a:lnTo>
                    <a:lnTo>
                      <a:pt x="985" y="206"/>
                    </a:lnTo>
                    <a:lnTo>
                      <a:pt x="932" y="178"/>
                    </a:lnTo>
                    <a:lnTo>
                      <a:pt x="878" y="157"/>
                    </a:lnTo>
                    <a:lnTo>
                      <a:pt x="819" y="141"/>
                    </a:lnTo>
                    <a:lnTo>
                      <a:pt x="760" y="132"/>
                    </a:lnTo>
                    <a:lnTo>
                      <a:pt x="698" y="128"/>
                    </a:lnTo>
                    <a:close/>
                    <a:moveTo>
                      <a:pt x="698" y="0"/>
                    </a:moveTo>
                    <a:lnTo>
                      <a:pt x="765" y="4"/>
                    </a:lnTo>
                    <a:lnTo>
                      <a:pt x="830" y="13"/>
                    </a:lnTo>
                    <a:lnTo>
                      <a:pt x="894" y="28"/>
                    </a:lnTo>
                    <a:lnTo>
                      <a:pt x="955" y="49"/>
                    </a:lnTo>
                    <a:lnTo>
                      <a:pt x="1012" y="75"/>
                    </a:lnTo>
                    <a:lnTo>
                      <a:pt x="1068" y="106"/>
                    </a:lnTo>
                    <a:lnTo>
                      <a:pt x="1120" y="142"/>
                    </a:lnTo>
                    <a:lnTo>
                      <a:pt x="1168" y="183"/>
                    </a:lnTo>
                    <a:lnTo>
                      <a:pt x="1213" y="228"/>
                    </a:lnTo>
                    <a:lnTo>
                      <a:pt x="1253" y="276"/>
                    </a:lnTo>
                    <a:lnTo>
                      <a:pt x="1290" y="328"/>
                    </a:lnTo>
                    <a:lnTo>
                      <a:pt x="1321" y="383"/>
                    </a:lnTo>
                    <a:lnTo>
                      <a:pt x="1347" y="441"/>
                    </a:lnTo>
                    <a:lnTo>
                      <a:pt x="1368" y="502"/>
                    </a:lnTo>
                    <a:lnTo>
                      <a:pt x="1384" y="566"/>
                    </a:lnTo>
                    <a:lnTo>
                      <a:pt x="1392" y="631"/>
                    </a:lnTo>
                    <a:lnTo>
                      <a:pt x="1395" y="698"/>
                    </a:lnTo>
                    <a:lnTo>
                      <a:pt x="1392" y="765"/>
                    </a:lnTo>
                    <a:lnTo>
                      <a:pt x="1384" y="830"/>
                    </a:lnTo>
                    <a:lnTo>
                      <a:pt x="1368" y="893"/>
                    </a:lnTo>
                    <a:lnTo>
                      <a:pt x="1347" y="954"/>
                    </a:lnTo>
                    <a:lnTo>
                      <a:pt x="1321" y="1013"/>
                    </a:lnTo>
                    <a:lnTo>
                      <a:pt x="1290" y="1068"/>
                    </a:lnTo>
                    <a:lnTo>
                      <a:pt x="1253" y="1119"/>
                    </a:lnTo>
                    <a:lnTo>
                      <a:pt x="1213" y="1168"/>
                    </a:lnTo>
                    <a:lnTo>
                      <a:pt x="1168" y="1213"/>
                    </a:lnTo>
                    <a:lnTo>
                      <a:pt x="1120" y="1254"/>
                    </a:lnTo>
                    <a:lnTo>
                      <a:pt x="1068" y="1289"/>
                    </a:lnTo>
                    <a:lnTo>
                      <a:pt x="1012" y="1321"/>
                    </a:lnTo>
                    <a:lnTo>
                      <a:pt x="955" y="1346"/>
                    </a:lnTo>
                    <a:lnTo>
                      <a:pt x="894" y="1368"/>
                    </a:lnTo>
                    <a:lnTo>
                      <a:pt x="830" y="1383"/>
                    </a:lnTo>
                    <a:lnTo>
                      <a:pt x="765" y="1392"/>
                    </a:lnTo>
                    <a:lnTo>
                      <a:pt x="698" y="1396"/>
                    </a:lnTo>
                    <a:lnTo>
                      <a:pt x="630" y="1392"/>
                    </a:lnTo>
                    <a:lnTo>
                      <a:pt x="565" y="1383"/>
                    </a:lnTo>
                    <a:lnTo>
                      <a:pt x="502" y="1368"/>
                    </a:lnTo>
                    <a:lnTo>
                      <a:pt x="442" y="1346"/>
                    </a:lnTo>
                    <a:lnTo>
                      <a:pt x="383" y="1321"/>
                    </a:lnTo>
                    <a:lnTo>
                      <a:pt x="328" y="1289"/>
                    </a:lnTo>
                    <a:lnTo>
                      <a:pt x="275" y="1254"/>
                    </a:lnTo>
                    <a:lnTo>
                      <a:pt x="227" y="1213"/>
                    </a:lnTo>
                    <a:lnTo>
                      <a:pt x="182" y="1168"/>
                    </a:lnTo>
                    <a:lnTo>
                      <a:pt x="142" y="1119"/>
                    </a:lnTo>
                    <a:lnTo>
                      <a:pt x="107" y="1068"/>
                    </a:lnTo>
                    <a:lnTo>
                      <a:pt x="75" y="1013"/>
                    </a:lnTo>
                    <a:lnTo>
                      <a:pt x="49" y="954"/>
                    </a:lnTo>
                    <a:lnTo>
                      <a:pt x="28" y="893"/>
                    </a:lnTo>
                    <a:lnTo>
                      <a:pt x="13" y="830"/>
                    </a:lnTo>
                    <a:lnTo>
                      <a:pt x="3" y="765"/>
                    </a:lnTo>
                    <a:lnTo>
                      <a:pt x="0" y="698"/>
                    </a:lnTo>
                    <a:lnTo>
                      <a:pt x="3" y="631"/>
                    </a:lnTo>
                    <a:lnTo>
                      <a:pt x="13" y="566"/>
                    </a:lnTo>
                    <a:lnTo>
                      <a:pt x="28" y="502"/>
                    </a:lnTo>
                    <a:lnTo>
                      <a:pt x="49" y="441"/>
                    </a:lnTo>
                    <a:lnTo>
                      <a:pt x="75" y="383"/>
                    </a:lnTo>
                    <a:lnTo>
                      <a:pt x="107" y="328"/>
                    </a:lnTo>
                    <a:lnTo>
                      <a:pt x="142" y="276"/>
                    </a:lnTo>
                    <a:lnTo>
                      <a:pt x="182" y="228"/>
                    </a:lnTo>
                    <a:lnTo>
                      <a:pt x="227" y="183"/>
                    </a:lnTo>
                    <a:lnTo>
                      <a:pt x="275" y="142"/>
                    </a:lnTo>
                    <a:lnTo>
                      <a:pt x="328" y="106"/>
                    </a:lnTo>
                    <a:lnTo>
                      <a:pt x="383" y="75"/>
                    </a:lnTo>
                    <a:lnTo>
                      <a:pt x="442" y="49"/>
                    </a:lnTo>
                    <a:lnTo>
                      <a:pt x="502" y="28"/>
                    </a:lnTo>
                    <a:lnTo>
                      <a:pt x="565" y="13"/>
                    </a:lnTo>
                    <a:lnTo>
                      <a:pt x="630" y="4"/>
                    </a:lnTo>
                    <a:lnTo>
                      <a:pt x="6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61" name="Freeform 30"/>
              <p:cNvSpPr>
                <a:spLocks/>
              </p:cNvSpPr>
              <p:nvPr/>
            </p:nvSpPr>
            <p:spPr bwMode="auto">
              <a:xfrm>
                <a:off x="8035" y="-717"/>
                <a:ext cx="47" cy="47"/>
              </a:xfrm>
              <a:custGeom>
                <a:avLst/>
                <a:gdLst>
                  <a:gd name="T0" fmla="*/ 405 w 469"/>
                  <a:gd name="T1" fmla="*/ 0 h 468"/>
                  <a:gd name="T2" fmla="*/ 425 w 469"/>
                  <a:gd name="T3" fmla="*/ 3 h 468"/>
                  <a:gd name="T4" fmla="*/ 443 w 469"/>
                  <a:gd name="T5" fmla="*/ 11 h 468"/>
                  <a:gd name="T6" fmla="*/ 456 w 469"/>
                  <a:gd name="T7" fmla="*/ 25 h 468"/>
                  <a:gd name="T8" fmla="*/ 465 w 469"/>
                  <a:gd name="T9" fmla="*/ 42 h 468"/>
                  <a:gd name="T10" fmla="*/ 469 w 469"/>
                  <a:gd name="T11" fmla="*/ 63 h 468"/>
                  <a:gd name="T12" fmla="*/ 467 w 469"/>
                  <a:gd name="T13" fmla="*/ 80 h 468"/>
                  <a:gd name="T14" fmla="*/ 460 w 469"/>
                  <a:gd name="T15" fmla="*/ 96 h 468"/>
                  <a:gd name="T16" fmla="*/ 449 w 469"/>
                  <a:gd name="T17" fmla="*/ 108 h 468"/>
                  <a:gd name="T18" fmla="*/ 437 w 469"/>
                  <a:gd name="T19" fmla="*/ 118 h 468"/>
                  <a:gd name="T20" fmla="*/ 422 w 469"/>
                  <a:gd name="T21" fmla="*/ 124 h 468"/>
                  <a:gd name="T22" fmla="*/ 405 w 469"/>
                  <a:gd name="T23" fmla="*/ 127 h 468"/>
                  <a:gd name="T24" fmla="*/ 364 w 469"/>
                  <a:gd name="T25" fmla="*/ 130 h 468"/>
                  <a:gd name="T26" fmla="*/ 325 w 469"/>
                  <a:gd name="T27" fmla="*/ 138 h 468"/>
                  <a:gd name="T28" fmla="*/ 288 w 469"/>
                  <a:gd name="T29" fmla="*/ 153 h 468"/>
                  <a:gd name="T30" fmla="*/ 254 w 469"/>
                  <a:gd name="T31" fmla="*/ 171 h 468"/>
                  <a:gd name="T32" fmla="*/ 223 w 469"/>
                  <a:gd name="T33" fmla="*/ 195 h 468"/>
                  <a:gd name="T34" fmla="*/ 196 w 469"/>
                  <a:gd name="T35" fmla="*/ 223 h 468"/>
                  <a:gd name="T36" fmla="*/ 172 w 469"/>
                  <a:gd name="T37" fmla="*/ 254 h 468"/>
                  <a:gd name="T38" fmla="*/ 154 w 469"/>
                  <a:gd name="T39" fmla="*/ 288 h 468"/>
                  <a:gd name="T40" fmla="*/ 140 w 469"/>
                  <a:gd name="T41" fmla="*/ 324 h 468"/>
                  <a:gd name="T42" fmla="*/ 131 w 469"/>
                  <a:gd name="T43" fmla="*/ 363 h 468"/>
                  <a:gd name="T44" fmla="*/ 128 w 469"/>
                  <a:gd name="T45" fmla="*/ 404 h 468"/>
                  <a:gd name="T46" fmla="*/ 125 w 469"/>
                  <a:gd name="T47" fmla="*/ 421 h 468"/>
                  <a:gd name="T48" fmla="*/ 119 w 469"/>
                  <a:gd name="T49" fmla="*/ 436 h 468"/>
                  <a:gd name="T50" fmla="*/ 109 w 469"/>
                  <a:gd name="T51" fmla="*/ 449 h 468"/>
                  <a:gd name="T52" fmla="*/ 96 w 469"/>
                  <a:gd name="T53" fmla="*/ 459 h 468"/>
                  <a:gd name="T54" fmla="*/ 81 w 469"/>
                  <a:gd name="T55" fmla="*/ 466 h 468"/>
                  <a:gd name="T56" fmla="*/ 64 w 469"/>
                  <a:gd name="T57" fmla="*/ 468 h 468"/>
                  <a:gd name="T58" fmla="*/ 44 w 469"/>
                  <a:gd name="T59" fmla="*/ 465 h 468"/>
                  <a:gd name="T60" fmla="*/ 26 w 469"/>
                  <a:gd name="T61" fmla="*/ 455 h 468"/>
                  <a:gd name="T62" fmla="*/ 12 w 469"/>
                  <a:gd name="T63" fmla="*/ 441 h 468"/>
                  <a:gd name="T64" fmla="*/ 4 w 469"/>
                  <a:gd name="T65" fmla="*/ 424 h 468"/>
                  <a:gd name="T66" fmla="*/ 0 w 469"/>
                  <a:gd name="T67" fmla="*/ 404 h 468"/>
                  <a:gd name="T68" fmla="*/ 4 w 469"/>
                  <a:gd name="T69" fmla="*/ 353 h 468"/>
                  <a:gd name="T70" fmla="*/ 12 w 469"/>
                  <a:gd name="T71" fmla="*/ 305 h 468"/>
                  <a:gd name="T72" fmla="*/ 27 w 469"/>
                  <a:gd name="T73" fmla="*/ 258 h 468"/>
                  <a:gd name="T74" fmla="*/ 47 w 469"/>
                  <a:gd name="T75" fmla="*/ 214 h 468"/>
                  <a:gd name="T76" fmla="*/ 73 w 469"/>
                  <a:gd name="T77" fmla="*/ 172 h 468"/>
                  <a:gd name="T78" fmla="*/ 103 w 469"/>
                  <a:gd name="T79" fmla="*/ 135 h 468"/>
                  <a:gd name="T80" fmla="*/ 136 w 469"/>
                  <a:gd name="T81" fmla="*/ 101 h 468"/>
                  <a:gd name="T82" fmla="*/ 173 w 469"/>
                  <a:gd name="T83" fmla="*/ 72 h 468"/>
                  <a:gd name="T84" fmla="*/ 215 w 469"/>
                  <a:gd name="T85" fmla="*/ 47 h 468"/>
                  <a:gd name="T86" fmla="*/ 259 w 469"/>
                  <a:gd name="T87" fmla="*/ 26 h 468"/>
                  <a:gd name="T88" fmla="*/ 305 w 469"/>
                  <a:gd name="T89" fmla="*/ 11 h 468"/>
                  <a:gd name="T90" fmla="*/ 355 w 469"/>
                  <a:gd name="T91" fmla="*/ 3 h 468"/>
                  <a:gd name="T92" fmla="*/ 405 w 469"/>
                  <a:gd name="T9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9" h="468">
                    <a:moveTo>
                      <a:pt x="405" y="0"/>
                    </a:moveTo>
                    <a:lnTo>
                      <a:pt x="425" y="3"/>
                    </a:lnTo>
                    <a:lnTo>
                      <a:pt x="443" y="11"/>
                    </a:lnTo>
                    <a:lnTo>
                      <a:pt x="456" y="25"/>
                    </a:lnTo>
                    <a:lnTo>
                      <a:pt x="465" y="42"/>
                    </a:lnTo>
                    <a:lnTo>
                      <a:pt x="469" y="63"/>
                    </a:lnTo>
                    <a:lnTo>
                      <a:pt x="467" y="80"/>
                    </a:lnTo>
                    <a:lnTo>
                      <a:pt x="460" y="96"/>
                    </a:lnTo>
                    <a:lnTo>
                      <a:pt x="449" y="108"/>
                    </a:lnTo>
                    <a:lnTo>
                      <a:pt x="437" y="118"/>
                    </a:lnTo>
                    <a:lnTo>
                      <a:pt x="422" y="124"/>
                    </a:lnTo>
                    <a:lnTo>
                      <a:pt x="405" y="127"/>
                    </a:lnTo>
                    <a:lnTo>
                      <a:pt x="364" y="130"/>
                    </a:lnTo>
                    <a:lnTo>
                      <a:pt x="325" y="138"/>
                    </a:lnTo>
                    <a:lnTo>
                      <a:pt x="288" y="153"/>
                    </a:lnTo>
                    <a:lnTo>
                      <a:pt x="254" y="171"/>
                    </a:lnTo>
                    <a:lnTo>
                      <a:pt x="223" y="195"/>
                    </a:lnTo>
                    <a:lnTo>
                      <a:pt x="196" y="223"/>
                    </a:lnTo>
                    <a:lnTo>
                      <a:pt x="172" y="254"/>
                    </a:lnTo>
                    <a:lnTo>
                      <a:pt x="154" y="288"/>
                    </a:lnTo>
                    <a:lnTo>
                      <a:pt x="140" y="324"/>
                    </a:lnTo>
                    <a:lnTo>
                      <a:pt x="131" y="363"/>
                    </a:lnTo>
                    <a:lnTo>
                      <a:pt x="128" y="404"/>
                    </a:lnTo>
                    <a:lnTo>
                      <a:pt x="125" y="421"/>
                    </a:lnTo>
                    <a:lnTo>
                      <a:pt x="119" y="436"/>
                    </a:lnTo>
                    <a:lnTo>
                      <a:pt x="109" y="449"/>
                    </a:lnTo>
                    <a:lnTo>
                      <a:pt x="96" y="459"/>
                    </a:lnTo>
                    <a:lnTo>
                      <a:pt x="81" y="466"/>
                    </a:lnTo>
                    <a:lnTo>
                      <a:pt x="64" y="468"/>
                    </a:lnTo>
                    <a:lnTo>
                      <a:pt x="44" y="465"/>
                    </a:lnTo>
                    <a:lnTo>
                      <a:pt x="26" y="455"/>
                    </a:lnTo>
                    <a:lnTo>
                      <a:pt x="12" y="441"/>
                    </a:lnTo>
                    <a:lnTo>
                      <a:pt x="4" y="424"/>
                    </a:lnTo>
                    <a:lnTo>
                      <a:pt x="0" y="404"/>
                    </a:lnTo>
                    <a:lnTo>
                      <a:pt x="4" y="353"/>
                    </a:lnTo>
                    <a:lnTo>
                      <a:pt x="12" y="305"/>
                    </a:lnTo>
                    <a:lnTo>
                      <a:pt x="27" y="258"/>
                    </a:lnTo>
                    <a:lnTo>
                      <a:pt x="47" y="214"/>
                    </a:lnTo>
                    <a:lnTo>
                      <a:pt x="73" y="172"/>
                    </a:lnTo>
                    <a:lnTo>
                      <a:pt x="103" y="135"/>
                    </a:lnTo>
                    <a:lnTo>
                      <a:pt x="136" y="101"/>
                    </a:lnTo>
                    <a:lnTo>
                      <a:pt x="173" y="72"/>
                    </a:lnTo>
                    <a:lnTo>
                      <a:pt x="215" y="47"/>
                    </a:lnTo>
                    <a:lnTo>
                      <a:pt x="259" y="26"/>
                    </a:lnTo>
                    <a:lnTo>
                      <a:pt x="305" y="11"/>
                    </a:lnTo>
                    <a:lnTo>
                      <a:pt x="355" y="3"/>
                    </a:lnTo>
                    <a:lnTo>
                      <a:pt x="4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62" name="Freeform 31"/>
              <p:cNvSpPr>
                <a:spLocks/>
              </p:cNvSpPr>
              <p:nvPr/>
            </p:nvSpPr>
            <p:spPr bwMode="auto">
              <a:xfrm>
                <a:off x="8151" y="-756"/>
                <a:ext cx="39" cy="18"/>
              </a:xfrm>
              <a:custGeom>
                <a:avLst/>
                <a:gdLst>
                  <a:gd name="T0" fmla="*/ 63 w 393"/>
                  <a:gd name="T1" fmla="*/ 0 h 179"/>
                  <a:gd name="T2" fmla="*/ 329 w 393"/>
                  <a:gd name="T3" fmla="*/ 0 h 179"/>
                  <a:gd name="T4" fmla="*/ 350 w 393"/>
                  <a:gd name="T5" fmla="*/ 4 h 179"/>
                  <a:gd name="T6" fmla="*/ 368 w 393"/>
                  <a:gd name="T7" fmla="*/ 13 h 179"/>
                  <a:gd name="T8" fmla="*/ 382 w 393"/>
                  <a:gd name="T9" fmla="*/ 27 h 179"/>
                  <a:gd name="T10" fmla="*/ 390 w 393"/>
                  <a:gd name="T11" fmla="*/ 45 h 179"/>
                  <a:gd name="T12" fmla="*/ 393 w 393"/>
                  <a:gd name="T13" fmla="*/ 64 h 179"/>
                  <a:gd name="T14" fmla="*/ 393 w 393"/>
                  <a:gd name="T15" fmla="*/ 115 h 179"/>
                  <a:gd name="T16" fmla="*/ 391 w 393"/>
                  <a:gd name="T17" fmla="*/ 132 h 179"/>
                  <a:gd name="T18" fmla="*/ 385 w 393"/>
                  <a:gd name="T19" fmla="*/ 147 h 179"/>
                  <a:gd name="T20" fmla="*/ 375 w 393"/>
                  <a:gd name="T21" fmla="*/ 160 h 179"/>
                  <a:gd name="T22" fmla="*/ 361 w 393"/>
                  <a:gd name="T23" fmla="*/ 171 h 179"/>
                  <a:gd name="T24" fmla="*/ 346 w 393"/>
                  <a:gd name="T25" fmla="*/ 177 h 179"/>
                  <a:gd name="T26" fmla="*/ 329 w 393"/>
                  <a:gd name="T27" fmla="*/ 179 h 179"/>
                  <a:gd name="T28" fmla="*/ 63 w 393"/>
                  <a:gd name="T29" fmla="*/ 179 h 179"/>
                  <a:gd name="T30" fmla="*/ 46 w 393"/>
                  <a:gd name="T31" fmla="*/ 177 h 179"/>
                  <a:gd name="T32" fmla="*/ 31 w 393"/>
                  <a:gd name="T33" fmla="*/ 171 h 179"/>
                  <a:gd name="T34" fmla="*/ 18 w 393"/>
                  <a:gd name="T35" fmla="*/ 160 h 179"/>
                  <a:gd name="T36" fmla="*/ 8 w 393"/>
                  <a:gd name="T37" fmla="*/ 147 h 179"/>
                  <a:gd name="T38" fmla="*/ 2 w 393"/>
                  <a:gd name="T39" fmla="*/ 132 h 179"/>
                  <a:gd name="T40" fmla="*/ 0 w 393"/>
                  <a:gd name="T41" fmla="*/ 115 h 179"/>
                  <a:gd name="T42" fmla="*/ 0 w 393"/>
                  <a:gd name="T43" fmla="*/ 64 h 179"/>
                  <a:gd name="T44" fmla="*/ 2 w 393"/>
                  <a:gd name="T45" fmla="*/ 48 h 179"/>
                  <a:gd name="T46" fmla="*/ 8 w 393"/>
                  <a:gd name="T47" fmla="*/ 32 h 179"/>
                  <a:gd name="T48" fmla="*/ 18 w 393"/>
                  <a:gd name="T49" fmla="*/ 19 h 179"/>
                  <a:gd name="T50" fmla="*/ 31 w 393"/>
                  <a:gd name="T51" fmla="*/ 10 h 179"/>
                  <a:gd name="T52" fmla="*/ 46 w 393"/>
                  <a:gd name="T53" fmla="*/ 3 h 179"/>
                  <a:gd name="T54" fmla="*/ 63 w 393"/>
                  <a:gd name="T55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93" h="179">
                    <a:moveTo>
                      <a:pt x="63" y="0"/>
                    </a:moveTo>
                    <a:lnTo>
                      <a:pt x="329" y="0"/>
                    </a:lnTo>
                    <a:lnTo>
                      <a:pt x="350" y="4"/>
                    </a:lnTo>
                    <a:lnTo>
                      <a:pt x="368" y="13"/>
                    </a:lnTo>
                    <a:lnTo>
                      <a:pt x="382" y="27"/>
                    </a:lnTo>
                    <a:lnTo>
                      <a:pt x="390" y="45"/>
                    </a:lnTo>
                    <a:lnTo>
                      <a:pt x="393" y="64"/>
                    </a:lnTo>
                    <a:lnTo>
                      <a:pt x="393" y="115"/>
                    </a:lnTo>
                    <a:lnTo>
                      <a:pt x="391" y="132"/>
                    </a:lnTo>
                    <a:lnTo>
                      <a:pt x="385" y="147"/>
                    </a:lnTo>
                    <a:lnTo>
                      <a:pt x="375" y="160"/>
                    </a:lnTo>
                    <a:lnTo>
                      <a:pt x="361" y="171"/>
                    </a:lnTo>
                    <a:lnTo>
                      <a:pt x="346" y="177"/>
                    </a:lnTo>
                    <a:lnTo>
                      <a:pt x="329" y="179"/>
                    </a:lnTo>
                    <a:lnTo>
                      <a:pt x="63" y="179"/>
                    </a:lnTo>
                    <a:lnTo>
                      <a:pt x="46" y="177"/>
                    </a:lnTo>
                    <a:lnTo>
                      <a:pt x="31" y="171"/>
                    </a:lnTo>
                    <a:lnTo>
                      <a:pt x="18" y="160"/>
                    </a:lnTo>
                    <a:lnTo>
                      <a:pt x="8" y="147"/>
                    </a:lnTo>
                    <a:lnTo>
                      <a:pt x="2" y="132"/>
                    </a:lnTo>
                    <a:lnTo>
                      <a:pt x="0" y="115"/>
                    </a:lnTo>
                    <a:lnTo>
                      <a:pt x="0" y="64"/>
                    </a:lnTo>
                    <a:lnTo>
                      <a:pt x="2" y="48"/>
                    </a:lnTo>
                    <a:lnTo>
                      <a:pt x="8" y="32"/>
                    </a:lnTo>
                    <a:lnTo>
                      <a:pt x="18" y="19"/>
                    </a:lnTo>
                    <a:lnTo>
                      <a:pt x="31" y="10"/>
                    </a:lnTo>
                    <a:lnTo>
                      <a:pt x="46" y="3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63" name="Freeform 32"/>
              <p:cNvSpPr>
                <a:spLocks/>
              </p:cNvSpPr>
              <p:nvPr/>
            </p:nvSpPr>
            <p:spPr bwMode="auto">
              <a:xfrm>
                <a:off x="7896" y="-753"/>
                <a:ext cx="41" cy="154"/>
              </a:xfrm>
              <a:custGeom>
                <a:avLst/>
                <a:gdLst>
                  <a:gd name="T0" fmla="*/ 64 w 409"/>
                  <a:gd name="T1" fmla="*/ 0 h 1541"/>
                  <a:gd name="T2" fmla="*/ 345 w 409"/>
                  <a:gd name="T3" fmla="*/ 0 h 1541"/>
                  <a:gd name="T4" fmla="*/ 362 w 409"/>
                  <a:gd name="T5" fmla="*/ 2 h 1541"/>
                  <a:gd name="T6" fmla="*/ 378 w 409"/>
                  <a:gd name="T7" fmla="*/ 8 h 1541"/>
                  <a:gd name="T8" fmla="*/ 391 w 409"/>
                  <a:gd name="T9" fmla="*/ 19 h 1541"/>
                  <a:gd name="T10" fmla="*/ 401 w 409"/>
                  <a:gd name="T11" fmla="*/ 32 h 1541"/>
                  <a:gd name="T12" fmla="*/ 407 w 409"/>
                  <a:gd name="T13" fmla="*/ 47 h 1541"/>
                  <a:gd name="T14" fmla="*/ 409 w 409"/>
                  <a:gd name="T15" fmla="*/ 64 h 1541"/>
                  <a:gd name="T16" fmla="*/ 409 w 409"/>
                  <a:gd name="T17" fmla="*/ 1477 h 1541"/>
                  <a:gd name="T18" fmla="*/ 407 w 409"/>
                  <a:gd name="T19" fmla="*/ 1494 h 1541"/>
                  <a:gd name="T20" fmla="*/ 401 w 409"/>
                  <a:gd name="T21" fmla="*/ 1509 h 1541"/>
                  <a:gd name="T22" fmla="*/ 391 w 409"/>
                  <a:gd name="T23" fmla="*/ 1523 h 1541"/>
                  <a:gd name="T24" fmla="*/ 378 w 409"/>
                  <a:gd name="T25" fmla="*/ 1532 h 1541"/>
                  <a:gd name="T26" fmla="*/ 362 w 409"/>
                  <a:gd name="T27" fmla="*/ 1539 h 1541"/>
                  <a:gd name="T28" fmla="*/ 345 w 409"/>
                  <a:gd name="T29" fmla="*/ 1541 h 1541"/>
                  <a:gd name="T30" fmla="*/ 64 w 409"/>
                  <a:gd name="T31" fmla="*/ 1541 h 1541"/>
                  <a:gd name="T32" fmla="*/ 47 w 409"/>
                  <a:gd name="T33" fmla="*/ 1539 h 1541"/>
                  <a:gd name="T34" fmla="*/ 32 w 409"/>
                  <a:gd name="T35" fmla="*/ 1532 h 1541"/>
                  <a:gd name="T36" fmla="*/ 19 w 409"/>
                  <a:gd name="T37" fmla="*/ 1523 h 1541"/>
                  <a:gd name="T38" fmla="*/ 8 w 409"/>
                  <a:gd name="T39" fmla="*/ 1509 h 1541"/>
                  <a:gd name="T40" fmla="*/ 2 w 409"/>
                  <a:gd name="T41" fmla="*/ 1494 h 1541"/>
                  <a:gd name="T42" fmla="*/ 0 w 409"/>
                  <a:gd name="T43" fmla="*/ 1477 h 1541"/>
                  <a:gd name="T44" fmla="*/ 2 w 409"/>
                  <a:gd name="T45" fmla="*/ 1460 h 1541"/>
                  <a:gd name="T46" fmla="*/ 8 w 409"/>
                  <a:gd name="T47" fmla="*/ 1445 h 1541"/>
                  <a:gd name="T48" fmla="*/ 19 w 409"/>
                  <a:gd name="T49" fmla="*/ 1432 h 1541"/>
                  <a:gd name="T50" fmla="*/ 32 w 409"/>
                  <a:gd name="T51" fmla="*/ 1421 h 1541"/>
                  <a:gd name="T52" fmla="*/ 47 w 409"/>
                  <a:gd name="T53" fmla="*/ 1415 h 1541"/>
                  <a:gd name="T54" fmla="*/ 64 w 409"/>
                  <a:gd name="T55" fmla="*/ 1413 h 1541"/>
                  <a:gd name="T56" fmla="*/ 281 w 409"/>
                  <a:gd name="T57" fmla="*/ 1413 h 1541"/>
                  <a:gd name="T58" fmla="*/ 281 w 409"/>
                  <a:gd name="T59" fmla="*/ 128 h 1541"/>
                  <a:gd name="T60" fmla="*/ 64 w 409"/>
                  <a:gd name="T61" fmla="*/ 128 h 1541"/>
                  <a:gd name="T62" fmla="*/ 43 w 409"/>
                  <a:gd name="T63" fmla="*/ 124 h 1541"/>
                  <a:gd name="T64" fmla="*/ 26 w 409"/>
                  <a:gd name="T65" fmla="*/ 116 h 1541"/>
                  <a:gd name="T66" fmla="*/ 12 w 409"/>
                  <a:gd name="T67" fmla="*/ 102 h 1541"/>
                  <a:gd name="T68" fmla="*/ 3 w 409"/>
                  <a:gd name="T69" fmla="*/ 84 h 1541"/>
                  <a:gd name="T70" fmla="*/ 0 w 409"/>
                  <a:gd name="T71" fmla="*/ 64 h 1541"/>
                  <a:gd name="T72" fmla="*/ 2 w 409"/>
                  <a:gd name="T73" fmla="*/ 47 h 1541"/>
                  <a:gd name="T74" fmla="*/ 8 w 409"/>
                  <a:gd name="T75" fmla="*/ 32 h 1541"/>
                  <a:gd name="T76" fmla="*/ 19 w 409"/>
                  <a:gd name="T77" fmla="*/ 19 h 1541"/>
                  <a:gd name="T78" fmla="*/ 32 w 409"/>
                  <a:gd name="T79" fmla="*/ 8 h 1541"/>
                  <a:gd name="T80" fmla="*/ 47 w 409"/>
                  <a:gd name="T81" fmla="*/ 2 h 1541"/>
                  <a:gd name="T82" fmla="*/ 64 w 409"/>
                  <a:gd name="T83" fmla="*/ 0 h 1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09" h="1541">
                    <a:moveTo>
                      <a:pt x="64" y="0"/>
                    </a:moveTo>
                    <a:lnTo>
                      <a:pt x="345" y="0"/>
                    </a:lnTo>
                    <a:lnTo>
                      <a:pt x="362" y="2"/>
                    </a:lnTo>
                    <a:lnTo>
                      <a:pt x="378" y="8"/>
                    </a:lnTo>
                    <a:lnTo>
                      <a:pt x="391" y="19"/>
                    </a:lnTo>
                    <a:lnTo>
                      <a:pt x="401" y="32"/>
                    </a:lnTo>
                    <a:lnTo>
                      <a:pt x="407" y="47"/>
                    </a:lnTo>
                    <a:lnTo>
                      <a:pt x="409" y="64"/>
                    </a:lnTo>
                    <a:lnTo>
                      <a:pt x="409" y="1477"/>
                    </a:lnTo>
                    <a:lnTo>
                      <a:pt x="407" y="1494"/>
                    </a:lnTo>
                    <a:lnTo>
                      <a:pt x="401" y="1509"/>
                    </a:lnTo>
                    <a:lnTo>
                      <a:pt x="391" y="1523"/>
                    </a:lnTo>
                    <a:lnTo>
                      <a:pt x="378" y="1532"/>
                    </a:lnTo>
                    <a:lnTo>
                      <a:pt x="362" y="1539"/>
                    </a:lnTo>
                    <a:lnTo>
                      <a:pt x="345" y="1541"/>
                    </a:lnTo>
                    <a:lnTo>
                      <a:pt x="64" y="1541"/>
                    </a:lnTo>
                    <a:lnTo>
                      <a:pt x="47" y="1539"/>
                    </a:lnTo>
                    <a:lnTo>
                      <a:pt x="32" y="1532"/>
                    </a:lnTo>
                    <a:lnTo>
                      <a:pt x="19" y="1523"/>
                    </a:lnTo>
                    <a:lnTo>
                      <a:pt x="8" y="1509"/>
                    </a:lnTo>
                    <a:lnTo>
                      <a:pt x="2" y="1494"/>
                    </a:lnTo>
                    <a:lnTo>
                      <a:pt x="0" y="1477"/>
                    </a:lnTo>
                    <a:lnTo>
                      <a:pt x="2" y="1460"/>
                    </a:lnTo>
                    <a:lnTo>
                      <a:pt x="8" y="1445"/>
                    </a:lnTo>
                    <a:lnTo>
                      <a:pt x="19" y="1432"/>
                    </a:lnTo>
                    <a:lnTo>
                      <a:pt x="32" y="1421"/>
                    </a:lnTo>
                    <a:lnTo>
                      <a:pt x="47" y="1415"/>
                    </a:lnTo>
                    <a:lnTo>
                      <a:pt x="64" y="1413"/>
                    </a:lnTo>
                    <a:lnTo>
                      <a:pt x="281" y="1413"/>
                    </a:lnTo>
                    <a:lnTo>
                      <a:pt x="281" y="128"/>
                    </a:lnTo>
                    <a:lnTo>
                      <a:pt x="64" y="128"/>
                    </a:lnTo>
                    <a:lnTo>
                      <a:pt x="43" y="124"/>
                    </a:lnTo>
                    <a:lnTo>
                      <a:pt x="26" y="116"/>
                    </a:lnTo>
                    <a:lnTo>
                      <a:pt x="12" y="102"/>
                    </a:lnTo>
                    <a:lnTo>
                      <a:pt x="3" y="84"/>
                    </a:lnTo>
                    <a:lnTo>
                      <a:pt x="0" y="64"/>
                    </a:lnTo>
                    <a:lnTo>
                      <a:pt x="2" y="47"/>
                    </a:lnTo>
                    <a:lnTo>
                      <a:pt x="8" y="32"/>
                    </a:lnTo>
                    <a:lnTo>
                      <a:pt x="19" y="19"/>
                    </a:lnTo>
                    <a:lnTo>
                      <a:pt x="32" y="8"/>
                    </a:lnTo>
                    <a:lnTo>
                      <a:pt x="47" y="2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64" name="Freeform 33"/>
              <p:cNvSpPr>
                <a:spLocks/>
              </p:cNvSpPr>
              <p:nvPr/>
            </p:nvSpPr>
            <p:spPr bwMode="auto">
              <a:xfrm>
                <a:off x="7896" y="-822"/>
                <a:ext cx="63" cy="33"/>
              </a:xfrm>
              <a:custGeom>
                <a:avLst/>
                <a:gdLst>
                  <a:gd name="T0" fmla="*/ 64 w 626"/>
                  <a:gd name="T1" fmla="*/ 0 h 335"/>
                  <a:gd name="T2" fmla="*/ 562 w 626"/>
                  <a:gd name="T3" fmla="*/ 0 h 335"/>
                  <a:gd name="T4" fmla="*/ 582 w 626"/>
                  <a:gd name="T5" fmla="*/ 3 h 335"/>
                  <a:gd name="T6" fmla="*/ 599 w 626"/>
                  <a:gd name="T7" fmla="*/ 12 h 335"/>
                  <a:gd name="T8" fmla="*/ 613 w 626"/>
                  <a:gd name="T9" fmla="*/ 26 h 335"/>
                  <a:gd name="T10" fmla="*/ 623 w 626"/>
                  <a:gd name="T11" fmla="*/ 43 h 335"/>
                  <a:gd name="T12" fmla="*/ 626 w 626"/>
                  <a:gd name="T13" fmla="*/ 64 h 335"/>
                  <a:gd name="T14" fmla="*/ 626 w 626"/>
                  <a:gd name="T15" fmla="*/ 271 h 335"/>
                  <a:gd name="T16" fmla="*/ 623 w 626"/>
                  <a:gd name="T17" fmla="*/ 291 h 335"/>
                  <a:gd name="T18" fmla="*/ 613 w 626"/>
                  <a:gd name="T19" fmla="*/ 308 h 335"/>
                  <a:gd name="T20" fmla="*/ 599 w 626"/>
                  <a:gd name="T21" fmla="*/ 322 h 335"/>
                  <a:gd name="T22" fmla="*/ 582 w 626"/>
                  <a:gd name="T23" fmla="*/ 331 h 335"/>
                  <a:gd name="T24" fmla="*/ 562 w 626"/>
                  <a:gd name="T25" fmla="*/ 335 h 335"/>
                  <a:gd name="T26" fmla="*/ 542 w 626"/>
                  <a:gd name="T27" fmla="*/ 331 h 335"/>
                  <a:gd name="T28" fmla="*/ 523 w 626"/>
                  <a:gd name="T29" fmla="*/ 322 h 335"/>
                  <a:gd name="T30" fmla="*/ 510 w 626"/>
                  <a:gd name="T31" fmla="*/ 308 h 335"/>
                  <a:gd name="T32" fmla="*/ 501 w 626"/>
                  <a:gd name="T33" fmla="*/ 291 h 335"/>
                  <a:gd name="T34" fmla="*/ 498 w 626"/>
                  <a:gd name="T35" fmla="*/ 271 h 335"/>
                  <a:gd name="T36" fmla="*/ 498 w 626"/>
                  <a:gd name="T37" fmla="*/ 128 h 335"/>
                  <a:gd name="T38" fmla="*/ 128 w 626"/>
                  <a:gd name="T39" fmla="*/ 128 h 335"/>
                  <a:gd name="T40" fmla="*/ 128 w 626"/>
                  <a:gd name="T41" fmla="*/ 271 h 335"/>
                  <a:gd name="T42" fmla="*/ 124 w 626"/>
                  <a:gd name="T43" fmla="*/ 291 h 335"/>
                  <a:gd name="T44" fmla="*/ 116 w 626"/>
                  <a:gd name="T45" fmla="*/ 308 h 335"/>
                  <a:gd name="T46" fmla="*/ 102 w 626"/>
                  <a:gd name="T47" fmla="*/ 322 h 335"/>
                  <a:gd name="T48" fmla="*/ 84 w 626"/>
                  <a:gd name="T49" fmla="*/ 331 h 335"/>
                  <a:gd name="T50" fmla="*/ 64 w 626"/>
                  <a:gd name="T51" fmla="*/ 335 h 335"/>
                  <a:gd name="T52" fmla="*/ 43 w 626"/>
                  <a:gd name="T53" fmla="*/ 331 h 335"/>
                  <a:gd name="T54" fmla="*/ 26 w 626"/>
                  <a:gd name="T55" fmla="*/ 322 h 335"/>
                  <a:gd name="T56" fmla="*/ 12 w 626"/>
                  <a:gd name="T57" fmla="*/ 308 h 335"/>
                  <a:gd name="T58" fmla="*/ 3 w 626"/>
                  <a:gd name="T59" fmla="*/ 291 h 335"/>
                  <a:gd name="T60" fmla="*/ 0 w 626"/>
                  <a:gd name="T61" fmla="*/ 271 h 335"/>
                  <a:gd name="T62" fmla="*/ 0 w 626"/>
                  <a:gd name="T63" fmla="*/ 64 h 335"/>
                  <a:gd name="T64" fmla="*/ 3 w 626"/>
                  <a:gd name="T65" fmla="*/ 43 h 335"/>
                  <a:gd name="T66" fmla="*/ 12 w 626"/>
                  <a:gd name="T67" fmla="*/ 26 h 335"/>
                  <a:gd name="T68" fmla="*/ 26 w 626"/>
                  <a:gd name="T69" fmla="*/ 12 h 335"/>
                  <a:gd name="T70" fmla="*/ 43 w 626"/>
                  <a:gd name="T71" fmla="*/ 3 h 335"/>
                  <a:gd name="T72" fmla="*/ 64 w 626"/>
                  <a:gd name="T73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6" h="335">
                    <a:moveTo>
                      <a:pt x="64" y="0"/>
                    </a:moveTo>
                    <a:lnTo>
                      <a:pt x="562" y="0"/>
                    </a:lnTo>
                    <a:lnTo>
                      <a:pt x="582" y="3"/>
                    </a:lnTo>
                    <a:lnTo>
                      <a:pt x="599" y="12"/>
                    </a:lnTo>
                    <a:lnTo>
                      <a:pt x="613" y="26"/>
                    </a:lnTo>
                    <a:lnTo>
                      <a:pt x="623" y="43"/>
                    </a:lnTo>
                    <a:lnTo>
                      <a:pt x="626" y="64"/>
                    </a:lnTo>
                    <a:lnTo>
                      <a:pt x="626" y="271"/>
                    </a:lnTo>
                    <a:lnTo>
                      <a:pt x="623" y="291"/>
                    </a:lnTo>
                    <a:lnTo>
                      <a:pt x="613" y="308"/>
                    </a:lnTo>
                    <a:lnTo>
                      <a:pt x="599" y="322"/>
                    </a:lnTo>
                    <a:lnTo>
                      <a:pt x="582" y="331"/>
                    </a:lnTo>
                    <a:lnTo>
                      <a:pt x="562" y="335"/>
                    </a:lnTo>
                    <a:lnTo>
                      <a:pt x="542" y="331"/>
                    </a:lnTo>
                    <a:lnTo>
                      <a:pt x="523" y="322"/>
                    </a:lnTo>
                    <a:lnTo>
                      <a:pt x="510" y="308"/>
                    </a:lnTo>
                    <a:lnTo>
                      <a:pt x="501" y="291"/>
                    </a:lnTo>
                    <a:lnTo>
                      <a:pt x="498" y="271"/>
                    </a:lnTo>
                    <a:lnTo>
                      <a:pt x="498" y="128"/>
                    </a:lnTo>
                    <a:lnTo>
                      <a:pt x="128" y="128"/>
                    </a:lnTo>
                    <a:lnTo>
                      <a:pt x="128" y="271"/>
                    </a:lnTo>
                    <a:lnTo>
                      <a:pt x="124" y="291"/>
                    </a:lnTo>
                    <a:lnTo>
                      <a:pt x="116" y="308"/>
                    </a:lnTo>
                    <a:lnTo>
                      <a:pt x="102" y="322"/>
                    </a:lnTo>
                    <a:lnTo>
                      <a:pt x="84" y="331"/>
                    </a:lnTo>
                    <a:lnTo>
                      <a:pt x="64" y="335"/>
                    </a:lnTo>
                    <a:lnTo>
                      <a:pt x="43" y="331"/>
                    </a:lnTo>
                    <a:lnTo>
                      <a:pt x="26" y="322"/>
                    </a:lnTo>
                    <a:lnTo>
                      <a:pt x="12" y="308"/>
                    </a:lnTo>
                    <a:lnTo>
                      <a:pt x="3" y="291"/>
                    </a:lnTo>
                    <a:lnTo>
                      <a:pt x="0" y="271"/>
                    </a:lnTo>
                    <a:lnTo>
                      <a:pt x="0" y="64"/>
                    </a:lnTo>
                    <a:lnTo>
                      <a:pt x="3" y="43"/>
                    </a:lnTo>
                    <a:lnTo>
                      <a:pt x="12" y="26"/>
                    </a:lnTo>
                    <a:lnTo>
                      <a:pt x="26" y="12"/>
                    </a:lnTo>
                    <a:lnTo>
                      <a:pt x="43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</p:grpSp>
      </p:grpSp>
      <p:grpSp>
        <p:nvGrpSpPr>
          <p:cNvPr id="65" name="99 Grupo"/>
          <p:cNvGrpSpPr/>
          <p:nvPr/>
        </p:nvGrpSpPr>
        <p:grpSpPr>
          <a:xfrm>
            <a:off x="4028913" y="1917848"/>
            <a:ext cx="899896" cy="899896"/>
            <a:chOff x="10581984" y="5021534"/>
            <a:chExt cx="1800000" cy="1800000"/>
          </a:xfrm>
        </p:grpSpPr>
        <p:sp>
          <p:nvSpPr>
            <p:cNvPr id="66" name="5 Elipse"/>
            <p:cNvSpPr>
              <a:spLocks noChangeAspect="1"/>
            </p:cNvSpPr>
            <p:nvPr/>
          </p:nvSpPr>
          <p:spPr bwMode="auto">
            <a:xfrm>
              <a:off x="10581984" y="5021534"/>
              <a:ext cx="1800000" cy="180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grpSp>
          <p:nvGrpSpPr>
            <p:cNvPr id="67" name="Group 36"/>
            <p:cNvGrpSpPr>
              <a:grpSpLocks noChangeAspect="1"/>
            </p:cNvGrpSpPr>
            <p:nvPr/>
          </p:nvGrpSpPr>
          <p:grpSpPr bwMode="auto">
            <a:xfrm>
              <a:off x="11052346" y="5530846"/>
              <a:ext cx="859277" cy="781376"/>
              <a:chOff x="7426" y="-835"/>
              <a:chExt cx="364" cy="331"/>
            </a:xfrm>
            <a:solidFill>
              <a:schemeClr val="bg1"/>
            </a:solidFill>
          </p:grpSpPr>
          <p:sp>
            <p:nvSpPr>
              <p:cNvPr id="68" name="Freeform 38"/>
              <p:cNvSpPr>
                <a:spLocks/>
              </p:cNvSpPr>
              <p:nvPr/>
            </p:nvSpPr>
            <p:spPr bwMode="auto">
              <a:xfrm>
                <a:off x="7538" y="-793"/>
                <a:ext cx="74" cy="73"/>
              </a:xfrm>
              <a:custGeom>
                <a:avLst/>
                <a:gdLst>
                  <a:gd name="T0" fmla="*/ 603 w 660"/>
                  <a:gd name="T1" fmla="*/ 0 h 660"/>
                  <a:gd name="T2" fmla="*/ 621 w 660"/>
                  <a:gd name="T3" fmla="*/ 2 h 660"/>
                  <a:gd name="T4" fmla="*/ 637 w 660"/>
                  <a:gd name="T5" fmla="*/ 11 h 660"/>
                  <a:gd name="T6" fmla="*/ 649 w 660"/>
                  <a:gd name="T7" fmla="*/ 23 h 660"/>
                  <a:gd name="T8" fmla="*/ 657 w 660"/>
                  <a:gd name="T9" fmla="*/ 39 h 660"/>
                  <a:gd name="T10" fmla="*/ 660 w 660"/>
                  <a:gd name="T11" fmla="*/ 57 h 660"/>
                  <a:gd name="T12" fmla="*/ 657 w 660"/>
                  <a:gd name="T13" fmla="*/ 75 h 660"/>
                  <a:gd name="T14" fmla="*/ 649 w 660"/>
                  <a:gd name="T15" fmla="*/ 91 h 660"/>
                  <a:gd name="T16" fmla="*/ 637 w 660"/>
                  <a:gd name="T17" fmla="*/ 103 h 660"/>
                  <a:gd name="T18" fmla="*/ 621 w 660"/>
                  <a:gd name="T19" fmla="*/ 112 h 660"/>
                  <a:gd name="T20" fmla="*/ 603 w 660"/>
                  <a:gd name="T21" fmla="*/ 114 h 660"/>
                  <a:gd name="T22" fmla="*/ 550 w 660"/>
                  <a:gd name="T23" fmla="*/ 117 h 660"/>
                  <a:gd name="T24" fmla="*/ 498 w 660"/>
                  <a:gd name="T25" fmla="*/ 126 h 660"/>
                  <a:gd name="T26" fmla="*/ 448 w 660"/>
                  <a:gd name="T27" fmla="*/ 139 h 660"/>
                  <a:gd name="T28" fmla="*/ 401 w 660"/>
                  <a:gd name="T29" fmla="*/ 158 h 660"/>
                  <a:gd name="T30" fmla="*/ 357 w 660"/>
                  <a:gd name="T31" fmla="*/ 181 h 660"/>
                  <a:gd name="T32" fmla="*/ 315 w 660"/>
                  <a:gd name="T33" fmla="*/ 208 h 660"/>
                  <a:gd name="T34" fmla="*/ 276 w 660"/>
                  <a:gd name="T35" fmla="*/ 241 h 660"/>
                  <a:gd name="T36" fmla="*/ 241 w 660"/>
                  <a:gd name="T37" fmla="*/ 276 h 660"/>
                  <a:gd name="T38" fmla="*/ 209 w 660"/>
                  <a:gd name="T39" fmla="*/ 315 h 660"/>
                  <a:gd name="T40" fmla="*/ 181 w 660"/>
                  <a:gd name="T41" fmla="*/ 356 h 660"/>
                  <a:gd name="T42" fmla="*/ 158 w 660"/>
                  <a:gd name="T43" fmla="*/ 401 h 660"/>
                  <a:gd name="T44" fmla="*/ 139 w 660"/>
                  <a:gd name="T45" fmla="*/ 448 h 660"/>
                  <a:gd name="T46" fmla="*/ 126 w 660"/>
                  <a:gd name="T47" fmla="*/ 498 h 660"/>
                  <a:gd name="T48" fmla="*/ 117 w 660"/>
                  <a:gd name="T49" fmla="*/ 550 h 660"/>
                  <a:gd name="T50" fmla="*/ 115 w 660"/>
                  <a:gd name="T51" fmla="*/ 603 h 660"/>
                  <a:gd name="T52" fmla="*/ 112 w 660"/>
                  <a:gd name="T53" fmla="*/ 621 h 660"/>
                  <a:gd name="T54" fmla="*/ 104 w 660"/>
                  <a:gd name="T55" fmla="*/ 637 h 660"/>
                  <a:gd name="T56" fmla="*/ 91 w 660"/>
                  <a:gd name="T57" fmla="*/ 649 h 660"/>
                  <a:gd name="T58" fmla="*/ 75 w 660"/>
                  <a:gd name="T59" fmla="*/ 657 h 660"/>
                  <a:gd name="T60" fmla="*/ 57 w 660"/>
                  <a:gd name="T61" fmla="*/ 660 h 660"/>
                  <a:gd name="T62" fmla="*/ 39 w 660"/>
                  <a:gd name="T63" fmla="*/ 657 h 660"/>
                  <a:gd name="T64" fmla="*/ 23 w 660"/>
                  <a:gd name="T65" fmla="*/ 649 h 660"/>
                  <a:gd name="T66" fmla="*/ 11 w 660"/>
                  <a:gd name="T67" fmla="*/ 637 h 660"/>
                  <a:gd name="T68" fmla="*/ 3 w 660"/>
                  <a:gd name="T69" fmla="*/ 621 h 660"/>
                  <a:gd name="T70" fmla="*/ 0 w 660"/>
                  <a:gd name="T71" fmla="*/ 603 h 660"/>
                  <a:gd name="T72" fmla="*/ 3 w 660"/>
                  <a:gd name="T73" fmla="*/ 541 h 660"/>
                  <a:gd name="T74" fmla="*/ 12 w 660"/>
                  <a:gd name="T75" fmla="*/ 481 h 660"/>
                  <a:gd name="T76" fmla="*/ 27 w 660"/>
                  <a:gd name="T77" fmla="*/ 423 h 660"/>
                  <a:gd name="T78" fmla="*/ 47 w 660"/>
                  <a:gd name="T79" fmla="*/ 368 h 660"/>
                  <a:gd name="T80" fmla="*/ 72 w 660"/>
                  <a:gd name="T81" fmla="*/ 315 h 660"/>
                  <a:gd name="T82" fmla="*/ 103 w 660"/>
                  <a:gd name="T83" fmla="*/ 266 h 660"/>
                  <a:gd name="T84" fmla="*/ 137 w 660"/>
                  <a:gd name="T85" fmla="*/ 219 h 660"/>
                  <a:gd name="T86" fmla="*/ 176 w 660"/>
                  <a:gd name="T87" fmla="*/ 176 h 660"/>
                  <a:gd name="T88" fmla="*/ 219 w 660"/>
                  <a:gd name="T89" fmla="*/ 137 h 660"/>
                  <a:gd name="T90" fmla="*/ 266 w 660"/>
                  <a:gd name="T91" fmla="*/ 102 h 660"/>
                  <a:gd name="T92" fmla="*/ 316 w 660"/>
                  <a:gd name="T93" fmla="*/ 72 h 660"/>
                  <a:gd name="T94" fmla="*/ 368 w 660"/>
                  <a:gd name="T95" fmla="*/ 47 h 660"/>
                  <a:gd name="T96" fmla="*/ 423 w 660"/>
                  <a:gd name="T97" fmla="*/ 27 h 660"/>
                  <a:gd name="T98" fmla="*/ 481 w 660"/>
                  <a:gd name="T99" fmla="*/ 12 h 660"/>
                  <a:gd name="T100" fmla="*/ 541 w 660"/>
                  <a:gd name="T101" fmla="*/ 3 h 660"/>
                  <a:gd name="T102" fmla="*/ 603 w 660"/>
                  <a:gd name="T103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60" h="660">
                    <a:moveTo>
                      <a:pt x="603" y="0"/>
                    </a:moveTo>
                    <a:lnTo>
                      <a:pt x="621" y="2"/>
                    </a:lnTo>
                    <a:lnTo>
                      <a:pt x="637" y="11"/>
                    </a:lnTo>
                    <a:lnTo>
                      <a:pt x="649" y="23"/>
                    </a:lnTo>
                    <a:lnTo>
                      <a:pt x="657" y="39"/>
                    </a:lnTo>
                    <a:lnTo>
                      <a:pt x="660" y="57"/>
                    </a:lnTo>
                    <a:lnTo>
                      <a:pt x="657" y="75"/>
                    </a:lnTo>
                    <a:lnTo>
                      <a:pt x="649" y="91"/>
                    </a:lnTo>
                    <a:lnTo>
                      <a:pt x="637" y="103"/>
                    </a:lnTo>
                    <a:lnTo>
                      <a:pt x="621" y="112"/>
                    </a:lnTo>
                    <a:lnTo>
                      <a:pt x="603" y="114"/>
                    </a:lnTo>
                    <a:lnTo>
                      <a:pt x="550" y="117"/>
                    </a:lnTo>
                    <a:lnTo>
                      <a:pt x="498" y="126"/>
                    </a:lnTo>
                    <a:lnTo>
                      <a:pt x="448" y="139"/>
                    </a:lnTo>
                    <a:lnTo>
                      <a:pt x="401" y="158"/>
                    </a:lnTo>
                    <a:lnTo>
                      <a:pt x="357" y="181"/>
                    </a:lnTo>
                    <a:lnTo>
                      <a:pt x="315" y="208"/>
                    </a:lnTo>
                    <a:lnTo>
                      <a:pt x="276" y="241"/>
                    </a:lnTo>
                    <a:lnTo>
                      <a:pt x="241" y="276"/>
                    </a:lnTo>
                    <a:lnTo>
                      <a:pt x="209" y="315"/>
                    </a:lnTo>
                    <a:lnTo>
                      <a:pt x="181" y="356"/>
                    </a:lnTo>
                    <a:lnTo>
                      <a:pt x="158" y="401"/>
                    </a:lnTo>
                    <a:lnTo>
                      <a:pt x="139" y="448"/>
                    </a:lnTo>
                    <a:lnTo>
                      <a:pt x="126" y="498"/>
                    </a:lnTo>
                    <a:lnTo>
                      <a:pt x="117" y="550"/>
                    </a:lnTo>
                    <a:lnTo>
                      <a:pt x="115" y="603"/>
                    </a:lnTo>
                    <a:lnTo>
                      <a:pt x="112" y="621"/>
                    </a:lnTo>
                    <a:lnTo>
                      <a:pt x="104" y="637"/>
                    </a:lnTo>
                    <a:lnTo>
                      <a:pt x="91" y="649"/>
                    </a:lnTo>
                    <a:lnTo>
                      <a:pt x="75" y="657"/>
                    </a:lnTo>
                    <a:lnTo>
                      <a:pt x="57" y="660"/>
                    </a:lnTo>
                    <a:lnTo>
                      <a:pt x="39" y="657"/>
                    </a:lnTo>
                    <a:lnTo>
                      <a:pt x="23" y="649"/>
                    </a:lnTo>
                    <a:lnTo>
                      <a:pt x="11" y="637"/>
                    </a:lnTo>
                    <a:lnTo>
                      <a:pt x="3" y="621"/>
                    </a:lnTo>
                    <a:lnTo>
                      <a:pt x="0" y="603"/>
                    </a:lnTo>
                    <a:lnTo>
                      <a:pt x="3" y="541"/>
                    </a:lnTo>
                    <a:lnTo>
                      <a:pt x="12" y="481"/>
                    </a:lnTo>
                    <a:lnTo>
                      <a:pt x="27" y="423"/>
                    </a:lnTo>
                    <a:lnTo>
                      <a:pt x="47" y="368"/>
                    </a:lnTo>
                    <a:lnTo>
                      <a:pt x="72" y="315"/>
                    </a:lnTo>
                    <a:lnTo>
                      <a:pt x="103" y="266"/>
                    </a:lnTo>
                    <a:lnTo>
                      <a:pt x="137" y="219"/>
                    </a:lnTo>
                    <a:lnTo>
                      <a:pt x="176" y="176"/>
                    </a:lnTo>
                    <a:lnTo>
                      <a:pt x="219" y="137"/>
                    </a:lnTo>
                    <a:lnTo>
                      <a:pt x="266" y="102"/>
                    </a:lnTo>
                    <a:lnTo>
                      <a:pt x="316" y="72"/>
                    </a:lnTo>
                    <a:lnTo>
                      <a:pt x="368" y="47"/>
                    </a:lnTo>
                    <a:lnTo>
                      <a:pt x="423" y="27"/>
                    </a:lnTo>
                    <a:lnTo>
                      <a:pt x="481" y="12"/>
                    </a:lnTo>
                    <a:lnTo>
                      <a:pt x="541" y="3"/>
                    </a:lnTo>
                    <a:lnTo>
                      <a:pt x="6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69" name="Freeform 39"/>
              <p:cNvSpPr>
                <a:spLocks/>
              </p:cNvSpPr>
              <p:nvPr/>
            </p:nvSpPr>
            <p:spPr bwMode="auto">
              <a:xfrm>
                <a:off x="7511" y="-824"/>
                <a:ext cx="196" cy="224"/>
              </a:xfrm>
              <a:custGeom>
                <a:avLst/>
                <a:gdLst>
                  <a:gd name="T0" fmla="*/ 1094 w 1765"/>
                  <a:gd name="T1" fmla="*/ 26 h 2024"/>
                  <a:gd name="T2" fmla="*/ 1347 w 1765"/>
                  <a:gd name="T3" fmla="*/ 132 h 2024"/>
                  <a:gd name="T4" fmla="*/ 1552 w 1765"/>
                  <a:gd name="T5" fmla="*/ 308 h 2024"/>
                  <a:gd name="T6" fmla="*/ 1696 w 1765"/>
                  <a:gd name="T7" fmla="*/ 540 h 2024"/>
                  <a:gd name="T8" fmla="*/ 1762 w 1765"/>
                  <a:gd name="T9" fmla="*/ 811 h 2024"/>
                  <a:gd name="T10" fmla="*/ 1744 w 1765"/>
                  <a:gd name="T11" fmla="*/ 1075 h 2024"/>
                  <a:gd name="T12" fmla="*/ 1654 w 1765"/>
                  <a:gd name="T13" fmla="*/ 1313 h 2024"/>
                  <a:gd name="T14" fmla="*/ 1515 w 1765"/>
                  <a:gd name="T15" fmla="*/ 1520 h 2024"/>
                  <a:gd name="T16" fmla="*/ 1430 w 1765"/>
                  <a:gd name="T17" fmla="*/ 1688 h 2024"/>
                  <a:gd name="T18" fmla="*/ 1393 w 1765"/>
                  <a:gd name="T19" fmla="*/ 1813 h 2024"/>
                  <a:gd name="T20" fmla="*/ 1387 w 1765"/>
                  <a:gd name="T21" fmla="*/ 1896 h 2024"/>
                  <a:gd name="T22" fmla="*/ 1393 w 1765"/>
                  <a:gd name="T23" fmla="*/ 1938 h 2024"/>
                  <a:gd name="T24" fmla="*/ 1399 w 1765"/>
                  <a:gd name="T25" fmla="*/ 1973 h 2024"/>
                  <a:gd name="T26" fmla="*/ 1366 w 1765"/>
                  <a:gd name="T27" fmla="*/ 2018 h 2024"/>
                  <a:gd name="T28" fmla="*/ 1310 w 1765"/>
                  <a:gd name="T29" fmla="*/ 2014 h 2024"/>
                  <a:gd name="T30" fmla="*/ 1285 w 1765"/>
                  <a:gd name="T31" fmla="*/ 1980 h 2024"/>
                  <a:gd name="T32" fmla="*/ 1273 w 1765"/>
                  <a:gd name="T33" fmla="*/ 1926 h 2024"/>
                  <a:gd name="T34" fmla="*/ 1273 w 1765"/>
                  <a:gd name="T35" fmla="*/ 1832 h 2024"/>
                  <a:gd name="T36" fmla="*/ 1305 w 1765"/>
                  <a:gd name="T37" fmla="*/ 1694 h 2024"/>
                  <a:gd name="T38" fmla="*/ 1385 w 1765"/>
                  <a:gd name="T39" fmla="*/ 1514 h 2024"/>
                  <a:gd name="T40" fmla="*/ 1527 w 1765"/>
                  <a:gd name="T41" fmla="*/ 1300 h 2024"/>
                  <a:gd name="T42" fmla="*/ 1627 w 1765"/>
                  <a:gd name="T43" fmla="*/ 1070 h 2024"/>
                  <a:gd name="T44" fmla="*/ 1647 w 1765"/>
                  <a:gd name="T45" fmla="*/ 813 h 2024"/>
                  <a:gd name="T46" fmla="*/ 1575 w 1765"/>
                  <a:gd name="T47" fmla="*/ 554 h 2024"/>
                  <a:gd name="T48" fmla="*/ 1425 w 1765"/>
                  <a:gd name="T49" fmla="*/ 340 h 2024"/>
                  <a:gd name="T50" fmla="*/ 1211 w 1765"/>
                  <a:gd name="T51" fmla="*/ 188 h 2024"/>
                  <a:gd name="T52" fmla="*/ 952 w 1765"/>
                  <a:gd name="T53" fmla="*/ 118 h 2024"/>
                  <a:gd name="T54" fmla="*/ 678 w 1765"/>
                  <a:gd name="T55" fmla="*/ 142 h 2024"/>
                  <a:gd name="T56" fmla="*/ 440 w 1765"/>
                  <a:gd name="T57" fmla="*/ 256 h 2024"/>
                  <a:gd name="T58" fmla="*/ 256 w 1765"/>
                  <a:gd name="T59" fmla="*/ 440 h 2024"/>
                  <a:gd name="T60" fmla="*/ 142 w 1765"/>
                  <a:gd name="T61" fmla="*/ 679 h 2024"/>
                  <a:gd name="T62" fmla="*/ 117 w 1765"/>
                  <a:gd name="T63" fmla="*/ 946 h 2024"/>
                  <a:gd name="T64" fmla="*/ 177 w 1765"/>
                  <a:gd name="T65" fmla="*/ 1187 h 2024"/>
                  <a:gd name="T66" fmla="*/ 277 w 1765"/>
                  <a:gd name="T67" fmla="*/ 1354 h 2024"/>
                  <a:gd name="T68" fmla="*/ 407 w 1765"/>
                  <a:gd name="T69" fmla="*/ 1566 h 2024"/>
                  <a:gd name="T70" fmla="*/ 476 w 1765"/>
                  <a:gd name="T71" fmla="*/ 1734 h 2024"/>
                  <a:gd name="T72" fmla="*/ 498 w 1765"/>
                  <a:gd name="T73" fmla="*/ 1860 h 2024"/>
                  <a:gd name="T74" fmla="*/ 494 w 1765"/>
                  <a:gd name="T75" fmla="*/ 1944 h 2024"/>
                  <a:gd name="T76" fmla="*/ 482 w 1765"/>
                  <a:gd name="T77" fmla="*/ 1986 h 2024"/>
                  <a:gd name="T78" fmla="*/ 443 w 1765"/>
                  <a:gd name="T79" fmla="*/ 2022 h 2024"/>
                  <a:gd name="T80" fmla="*/ 390 w 1765"/>
                  <a:gd name="T81" fmla="*/ 2010 h 2024"/>
                  <a:gd name="T82" fmla="*/ 371 w 1765"/>
                  <a:gd name="T83" fmla="*/ 1957 h 2024"/>
                  <a:gd name="T84" fmla="*/ 378 w 1765"/>
                  <a:gd name="T85" fmla="*/ 1931 h 2024"/>
                  <a:gd name="T86" fmla="*/ 382 w 1765"/>
                  <a:gd name="T87" fmla="*/ 1880 h 2024"/>
                  <a:gd name="T88" fmla="*/ 370 w 1765"/>
                  <a:gd name="T89" fmla="*/ 1788 h 2024"/>
                  <a:gd name="T90" fmla="*/ 322 w 1765"/>
                  <a:gd name="T91" fmla="*/ 1654 h 2024"/>
                  <a:gd name="T92" fmla="*/ 222 w 1765"/>
                  <a:gd name="T93" fmla="*/ 1476 h 2024"/>
                  <a:gd name="T94" fmla="*/ 112 w 1765"/>
                  <a:gd name="T95" fmla="*/ 1315 h 2024"/>
                  <a:gd name="T96" fmla="*/ 21 w 1765"/>
                  <a:gd name="T97" fmla="*/ 1076 h 2024"/>
                  <a:gd name="T98" fmla="*/ 3 w 1765"/>
                  <a:gd name="T99" fmla="*/ 811 h 2024"/>
                  <a:gd name="T100" fmla="*/ 69 w 1765"/>
                  <a:gd name="T101" fmla="*/ 540 h 2024"/>
                  <a:gd name="T102" fmla="*/ 213 w 1765"/>
                  <a:gd name="T103" fmla="*/ 308 h 2024"/>
                  <a:gd name="T104" fmla="*/ 417 w 1765"/>
                  <a:gd name="T105" fmla="*/ 132 h 2024"/>
                  <a:gd name="T106" fmla="*/ 670 w 1765"/>
                  <a:gd name="T107" fmla="*/ 26 h 2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65" h="2024">
                    <a:moveTo>
                      <a:pt x="882" y="0"/>
                    </a:moveTo>
                    <a:lnTo>
                      <a:pt x="954" y="3"/>
                    </a:lnTo>
                    <a:lnTo>
                      <a:pt x="1025" y="12"/>
                    </a:lnTo>
                    <a:lnTo>
                      <a:pt x="1094" y="26"/>
                    </a:lnTo>
                    <a:lnTo>
                      <a:pt x="1161" y="45"/>
                    </a:lnTo>
                    <a:lnTo>
                      <a:pt x="1225" y="69"/>
                    </a:lnTo>
                    <a:lnTo>
                      <a:pt x="1287" y="98"/>
                    </a:lnTo>
                    <a:lnTo>
                      <a:pt x="1347" y="132"/>
                    </a:lnTo>
                    <a:lnTo>
                      <a:pt x="1403" y="170"/>
                    </a:lnTo>
                    <a:lnTo>
                      <a:pt x="1456" y="212"/>
                    </a:lnTo>
                    <a:lnTo>
                      <a:pt x="1506" y="259"/>
                    </a:lnTo>
                    <a:lnTo>
                      <a:pt x="1552" y="308"/>
                    </a:lnTo>
                    <a:lnTo>
                      <a:pt x="1595" y="361"/>
                    </a:lnTo>
                    <a:lnTo>
                      <a:pt x="1633" y="418"/>
                    </a:lnTo>
                    <a:lnTo>
                      <a:pt x="1666" y="477"/>
                    </a:lnTo>
                    <a:lnTo>
                      <a:pt x="1696" y="540"/>
                    </a:lnTo>
                    <a:lnTo>
                      <a:pt x="1720" y="604"/>
                    </a:lnTo>
                    <a:lnTo>
                      <a:pt x="1739" y="671"/>
                    </a:lnTo>
                    <a:lnTo>
                      <a:pt x="1753" y="739"/>
                    </a:lnTo>
                    <a:lnTo>
                      <a:pt x="1762" y="811"/>
                    </a:lnTo>
                    <a:lnTo>
                      <a:pt x="1765" y="883"/>
                    </a:lnTo>
                    <a:lnTo>
                      <a:pt x="1762" y="947"/>
                    </a:lnTo>
                    <a:lnTo>
                      <a:pt x="1756" y="1011"/>
                    </a:lnTo>
                    <a:lnTo>
                      <a:pt x="1744" y="1075"/>
                    </a:lnTo>
                    <a:lnTo>
                      <a:pt x="1728" y="1137"/>
                    </a:lnTo>
                    <a:lnTo>
                      <a:pt x="1708" y="1197"/>
                    </a:lnTo>
                    <a:lnTo>
                      <a:pt x="1683" y="1255"/>
                    </a:lnTo>
                    <a:lnTo>
                      <a:pt x="1654" y="1313"/>
                    </a:lnTo>
                    <a:lnTo>
                      <a:pt x="1621" y="1368"/>
                    </a:lnTo>
                    <a:lnTo>
                      <a:pt x="1583" y="1420"/>
                    </a:lnTo>
                    <a:lnTo>
                      <a:pt x="1546" y="1471"/>
                    </a:lnTo>
                    <a:lnTo>
                      <a:pt x="1515" y="1520"/>
                    </a:lnTo>
                    <a:lnTo>
                      <a:pt x="1488" y="1567"/>
                    </a:lnTo>
                    <a:lnTo>
                      <a:pt x="1465" y="1610"/>
                    </a:lnTo>
                    <a:lnTo>
                      <a:pt x="1446" y="1650"/>
                    </a:lnTo>
                    <a:lnTo>
                      <a:pt x="1430" y="1688"/>
                    </a:lnTo>
                    <a:lnTo>
                      <a:pt x="1417" y="1723"/>
                    </a:lnTo>
                    <a:lnTo>
                      <a:pt x="1407" y="1755"/>
                    </a:lnTo>
                    <a:lnTo>
                      <a:pt x="1399" y="1785"/>
                    </a:lnTo>
                    <a:lnTo>
                      <a:pt x="1393" y="1813"/>
                    </a:lnTo>
                    <a:lnTo>
                      <a:pt x="1390" y="1838"/>
                    </a:lnTo>
                    <a:lnTo>
                      <a:pt x="1388" y="1860"/>
                    </a:lnTo>
                    <a:lnTo>
                      <a:pt x="1387" y="1879"/>
                    </a:lnTo>
                    <a:lnTo>
                      <a:pt x="1387" y="1896"/>
                    </a:lnTo>
                    <a:lnTo>
                      <a:pt x="1388" y="1910"/>
                    </a:lnTo>
                    <a:lnTo>
                      <a:pt x="1390" y="1922"/>
                    </a:lnTo>
                    <a:lnTo>
                      <a:pt x="1392" y="1931"/>
                    </a:lnTo>
                    <a:lnTo>
                      <a:pt x="1393" y="1938"/>
                    </a:lnTo>
                    <a:lnTo>
                      <a:pt x="1394" y="1942"/>
                    </a:lnTo>
                    <a:lnTo>
                      <a:pt x="1395" y="1943"/>
                    </a:lnTo>
                    <a:lnTo>
                      <a:pt x="1399" y="1958"/>
                    </a:lnTo>
                    <a:lnTo>
                      <a:pt x="1399" y="1973"/>
                    </a:lnTo>
                    <a:lnTo>
                      <a:pt x="1396" y="1987"/>
                    </a:lnTo>
                    <a:lnTo>
                      <a:pt x="1389" y="2000"/>
                    </a:lnTo>
                    <a:lnTo>
                      <a:pt x="1379" y="2010"/>
                    </a:lnTo>
                    <a:lnTo>
                      <a:pt x="1366" y="2018"/>
                    </a:lnTo>
                    <a:lnTo>
                      <a:pt x="1351" y="2023"/>
                    </a:lnTo>
                    <a:lnTo>
                      <a:pt x="1337" y="2023"/>
                    </a:lnTo>
                    <a:lnTo>
                      <a:pt x="1323" y="2020"/>
                    </a:lnTo>
                    <a:lnTo>
                      <a:pt x="1310" y="2014"/>
                    </a:lnTo>
                    <a:lnTo>
                      <a:pt x="1298" y="2004"/>
                    </a:lnTo>
                    <a:lnTo>
                      <a:pt x="1290" y="1991"/>
                    </a:lnTo>
                    <a:lnTo>
                      <a:pt x="1288" y="1987"/>
                    </a:lnTo>
                    <a:lnTo>
                      <a:pt x="1285" y="1980"/>
                    </a:lnTo>
                    <a:lnTo>
                      <a:pt x="1282" y="1970"/>
                    </a:lnTo>
                    <a:lnTo>
                      <a:pt x="1279" y="1958"/>
                    </a:lnTo>
                    <a:lnTo>
                      <a:pt x="1276" y="1944"/>
                    </a:lnTo>
                    <a:lnTo>
                      <a:pt x="1273" y="1926"/>
                    </a:lnTo>
                    <a:lnTo>
                      <a:pt x="1271" y="1907"/>
                    </a:lnTo>
                    <a:lnTo>
                      <a:pt x="1270" y="1884"/>
                    </a:lnTo>
                    <a:lnTo>
                      <a:pt x="1271" y="1859"/>
                    </a:lnTo>
                    <a:lnTo>
                      <a:pt x="1273" y="1832"/>
                    </a:lnTo>
                    <a:lnTo>
                      <a:pt x="1277" y="1801"/>
                    </a:lnTo>
                    <a:lnTo>
                      <a:pt x="1283" y="1768"/>
                    </a:lnTo>
                    <a:lnTo>
                      <a:pt x="1292" y="1732"/>
                    </a:lnTo>
                    <a:lnTo>
                      <a:pt x="1305" y="1694"/>
                    </a:lnTo>
                    <a:lnTo>
                      <a:pt x="1320" y="1653"/>
                    </a:lnTo>
                    <a:lnTo>
                      <a:pt x="1338" y="1610"/>
                    </a:lnTo>
                    <a:lnTo>
                      <a:pt x="1360" y="1564"/>
                    </a:lnTo>
                    <a:lnTo>
                      <a:pt x="1385" y="1514"/>
                    </a:lnTo>
                    <a:lnTo>
                      <a:pt x="1416" y="1463"/>
                    </a:lnTo>
                    <a:lnTo>
                      <a:pt x="1450" y="1408"/>
                    </a:lnTo>
                    <a:lnTo>
                      <a:pt x="1490" y="1352"/>
                    </a:lnTo>
                    <a:lnTo>
                      <a:pt x="1527" y="1300"/>
                    </a:lnTo>
                    <a:lnTo>
                      <a:pt x="1559" y="1244"/>
                    </a:lnTo>
                    <a:lnTo>
                      <a:pt x="1587" y="1188"/>
                    </a:lnTo>
                    <a:lnTo>
                      <a:pt x="1610" y="1130"/>
                    </a:lnTo>
                    <a:lnTo>
                      <a:pt x="1627" y="1070"/>
                    </a:lnTo>
                    <a:lnTo>
                      <a:pt x="1640" y="1008"/>
                    </a:lnTo>
                    <a:lnTo>
                      <a:pt x="1648" y="946"/>
                    </a:lnTo>
                    <a:lnTo>
                      <a:pt x="1650" y="883"/>
                    </a:lnTo>
                    <a:lnTo>
                      <a:pt x="1647" y="813"/>
                    </a:lnTo>
                    <a:lnTo>
                      <a:pt x="1638" y="744"/>
                    </a:lnTo>
                    <a:lnTo>
                      <a:pt x="1623" y="679"/>
                    </a:lnTo>
                    <a:lnTo>
                      <a:pt x="1602" y="615"/>
                    </a:lnTo>
                    <a:lnTo>
                      <a:pt x="1575" y="554"/>
                    </a:lnTo>
                    <a:lnTo>
                      <a:pt x="1545" y="495"/>
                    </a:lnTo>
                    <a:lnTo>
                      <a:pt x="1509" y="440"/>
                    </a:lnTo>
                    <a:lnTo>
                      <a:pt x="1469" y="388"/>
                    </a:lnTo>
                    <a:lnTo>
                      <a:pt x="1425" y="340"/>
                    </a:lnTo>
                    <a:lnTo>
                      <a:pt x="1377" y="296"/>
                    </a:lnTo>
                    <a:lnTo>
                      <a:pt x="1325" y="256"/>
                    </a:lnTo>
                    <a:lnTo>
                      <a:pt x="1269" y="219"/>
                    </a:lnTo>
                    <a:lnTo>
                      <a:pt x="1211" y="188"/>
                    </a:lnTo>
                    <a:lnTo>
                      <a:pt x="1150" y="163"/>
                    </a:lnTo>
                    <a:lnTo>
                      <a:pt x="1086" y="142"/>
                    </a:lnTo>
                    <a:lnTo>
                      <a:pt x="1020" y="127"/>
                    </a:lnTo>
                    <a:lnTo>
                      <a:pt x="952" y="118"/>
                    </a:lnTo>
                    <a:lnTo>
                      <a:pt x="882" y="115"/>
                    </a:lnTo>
                    <a:lnTo>
                      <a:pt x="813" y="118"/>
                    </a:lnTo>
                    <a:lnTo>
                      <a:pt x="744" y="127"/>
                    </a:lnTo>
                    <a:lnTo>
                      <a:pt x="678" y="142"/>
                    </a:lnTo>
                    <a:lnTo>
                      <a:pt x="615" y="163"/>
                    </a:lnTo>
                    <a:lnTo>
                      <a:pt x="554" y="188"/>
                    </a:lnTo>
                    <a:lnTo>
                      <a:pt x="496" y="219"/>
                    </a:lnTo>
                    <a:lnTo>
                      <a:pt x="440" y="256"/>
                    </a:lnTo>
                    <a:lnTo>
                      <a:pt x="388" y="296"/>
                    </a:lnTo>
                    <a:lnTo>
                      <a:pt x="340" y="340"/>
                    </a:lnTo>
                    <a:lnTo>
                      <a:pt x="296" y="388"/>
                    </a:lnTo>
                    <a:lnTo>
                      <a:pt x="256" y="440"/>
                    </a:lnTo>
                    <a:lnTo>
                      <a:pt x="220" y="495"/>
                    </a:lnTo>
                    <a:lnTo>
                      <a:pt x="188" y="554"/>
                    </a:lnTo>
                    <a:lnTo>
                      <a:pt x="163" y="615"/>
                    </a:lnTo>
                    <a:lnTo>
                      <a:pt x="142" y="679"/>
                    </a:lnTo>
                    <a:lnTo>
                      <a:pt x="127" y="744"/>
                    </a:lnTo>
                    <a:lnTo>
                      <a:pt x="118" y="813"/>
                    </a:lnTo>
                    <a:lnTo>
                      <a:pt x="115" y="883"/>
                    </a:lnTo>
                    <a:lnTo>
                      <a:pt x="117" y="946"/>
                    </a:lnTo>
                    <a:lnTo>
                      <a:pt x="125" y="1008"/>
                    </a:lnTo>
                    <a:lnTo>
                      <a:pt x="137" y="1070"/>
                    </a:lnTo>
                    <a:lnTo>
                      <a:pt x="155" y="1129"/>
                    </a:lnTo>
                    <a:lnTo>
                      <a:pt x="177" y="1187"/>
                    </a:lnTo>
                    <a:lnTo>
                      <a:pt x="205" y="1243"/>
                    </a:lnTo>
                    <a:lnTo>
                      <a:pt x="236" y="1297"/>
                    </a:lnTo>
                    <a:lnTo>
                      <a:pt x="273" y="1349"/>
                    </a:lnTo>
                    <a:lnTo>
                      <a:pt x="277" y="1354"/>
                    </a:lnTo>
                    <a:lnTo>
                      <a:pt x="316" y="1411"/>
                    </a:lnTo>
                    <a:lnTo>
                      <a:pt x="351" y="1465"/>
                    </a:lnTo>
                    <a:lnTo>
                      <a:pt x="381" y="1516"/>
                    </a:lnTo>
                    <a:lnTo>
                      <a:pt x="407" y="1566"/>
                    </a:lnTo>
                    <a:lnTo>
                      <a:pt x="429" y="1612"/>
                    </a:lnTo>
                    <a:lnTo>
                      <a:pt x="448" y="1655"/>
                    </a:lnTo>
                    <a:lnTo>
                      <a:pt x="463" y="1696"/>
                    </a:lnTo>
                    <a:lnTo>
                      <a:pt x="476" y="1734"/>
                    </a:lnTo>
                    <a:lnTo>
                      <a:pt x="485" y="1769"/>
                    </a:lnTo>
                    <a:lnTo>
                      <a:pt x="491" y="1803"/>
                    </a:lnTo>
                    <a:lnTo>
                      <a:pt x="496" y="1833"/>
                    </a:lnTo>
                    <a:lnTo>
                      <a:pt x="498" y="1860"/>
                    </a:lnTo>
                    <a:lnTo>
                      <a:pt x="499" y="1885"/>
                    </a:lnTo>
                    <a:lnTo>
                      <a:pt x="498" y="1907"/>
                    </a:lnTo>
                    <a:lnTo>
                      <a:pt x="496" y="1927"/>
                    </a:lnTo>
                    <a:lnTo>
                      <a:pt x="494" y="1944"/>
                    </a:lnTo>
                    <a:lnTo>
                      <a:pt x="491" y="1958"/>
                    </a:lnTo>
                    <a:lnTo>
                      <a:pt x="488" y="1970"/>
                    </a:lnTo>
                    <a:lnTo>
                      <a:pt x="485" y="1980"/>
                    </a:lnTo>
                    <a:lnTo>
                      <a:pt x="482" y="1986"/>
                    </a:lnTo>
                    <a:lnTo>
                      <a:pt x="480" y="1991"/>
                    </a:lnTo>
                    <a:lnTo>
                      <a:pt x="470" y="2005"/>
                    </a:lnTo>
                    <a:lnTo>
                      <a:pt x="458" y="2015"/>
                    </a:lnTo>
                    <a:lnTo>
                      <a:pt x="443" y="2022"/>
                    </a:lnTo>
                    <a:lnTo>
                      <a:pt x="427" y="2024"/>
                    </a:lnTo>
                    <a:lnTo>
                      <a:pt x="415" y="2023"/>
                    </a:lnTo>
                    <a:lnTo>
                      <a:pt x="403" y="2018"/>
                    </a:lnTo>
                    <a:lnTo>
                      <a:pt x="390" y="2010"/>
                    </a:lnTo>
                    <a:lnTo>
                      <a:pt x="380" y="1999"/>
                    </a:lnTo>
                    <a:lnTo>
                      <a:pt x="373" y="1986"/>
                    </a:lnTo>
                    <a:lnTo>
                      <a:pt x="370" y="1972"/>
                    </a:lnTo>
                    <a:lnTo>
                      <a:pt x="371" y="1957"/>
                    </a:lnTo>
                    <a:lnTo>
                      <a:pt x="375" y="1942"/>
                    </a:lnTo>
                    <a:lnTo>
                      <a:pt x="376" y="1941"/>
                    </a:lnTo>
                    <a:lnTo>
                      <a:pt x="377" y="1937"/>
                    </a:lnTo>
                    <a:lnTo>
                      <a:pt x="378" y="1931"/>
                    </a:lnTo>
                    <a:lnTo>
                      <a:pt x="380" y="1922"/>
                    </a:lnTo>
                    <a:lnTo>
                      <a:pt x="381" y="1911"/>
                    </a:lnTo>
                    <a:lnTo>
                      <a:pt x="382" y="1897"/>
                    </a:lnTo>
                    <a:lnTo>
                      <a:pt x="382" y="1880"/>
                    </a:lnTo>
                    <a:lnTo>
                      <a:pt x="381" y="1861"/>
                    </a:lnTo>
                    <a:lnTo>
                      <a:pt x="379" y="1840"/>
                    </a:lnTo>
                    <a:lnTo>
                      <a:pt x="375" y="1816"/>
                    </a:lnTo>
                    <a:lnTo>
                      <a:pt x="370" y="1788"/>
                    </a:lnTo>
                    <a:lnTo>
                      <a:pt x="362" y="1758"/>
                    </a:lnTo>
                    <a:lnTo>
                      <a:pt x="351" y="1726"/>
                    </a:lnTo>
                    <a:lnTo>
                      <a:pt x="338" y="1691"/>
                    </a:lnTo>
                    <a:lnTo>
                      <a:pt x="322" y="1654"/>
                    </a:lnTo>
                    <a:lnTo>
                      <a:pt x="303" y="1614"/>
                    </a:lnTo>
                    <a:lnTo>
                      <a:pt x="280" y="1571"/>
                    </a:lnTo>
                    <a:lnTo>
                      <a:pt x="253" y="1525"/>
                    </a:lnTo>
                    <a:lnTo>
                      <a:pt x="222" y="1476"/>
                    </a:lnTo>
                    <a:lnTo>
                      <a:pt x="186" y="1426"/>
                    </a:lnTo>
                    <a:lnTo>
                      <a:pt x="184" y="1423"/>
                    </a:lnTo>
                    <a:lnTo>
                      <a:pt x="146" y="1370"/>
                    </a:lnTo>
                    <a:lnTo>
                      <a:pt x="112" y="1315"/>
                    </a:lnTo>
                    <a:lnTo>
                      <a:pt x="83" y="1257"/>
                    </a:lnTo>
                    <a:lnTo>
                      <a:pt x="58" y="1199"/>
                    </a:lnTo>
                    <a:lnTo>
                      <a:pt x="37" y="1138"/>
                    </a:lnTo>
                    <a:lnTo>
                      <a:pt x="21" y="1076"/>
                    </a:lnTo>
                    <a:lnTo>
                      <a:pt x="9" y="1012"/>
                    </a:lnTo>
                    <a:lnTo>
                      <a:pt x="2" y="948"/>
                    </a:lnTo>
                    <a:lnTo>
                      <a:pt x="0" y="883"/>
                    </a:lnTo>
                    <a:lnTo>
                      <a:pt x="3" y="811"/>
                    </a:lnTo>
                    <a:lnTo>
                      <a:pt x="11" y="739"/>
                    </a:lnTo>
                    <a:lnTo>
                      <a:pt x="25" y="671"/>
                    </a:lnTo>
                    <a:lnTo>
                      <a:pt x="45" y="604"/>
                    </a:lnTo>
                    <a:lnTo>
                      <a:pt x="69" y="540"/>
                    </a:lnTo>
                    <a:lnTo>
                      <a:pt x="98" y="477"/>
                    </a:lnTo>
                    <a:lnTo>
                      <a:pt x="132" y="418"/>
                    </a:lnTo>
                    <a:lnTo>
                      <a:pt x="170" y="361"/>
                    </a:lnTo>
                    <a:lnTo>
                      <a:pt x="213" y="308"/>
                    </a:lnTo>
                    <a:lnTo>
                      <a:pt x="259" y="259"/>
                    </a:lnTo>
                    <a:lnTo>
                      <a:pt x="308" y="212"/>
                    </a:lnTo>
                    <a:lnTo>
                      <a:pt x="361" y="170"/>
                    </a:lnTo>
                    <a:lnTo>
                      <a:pt x="417" y="132"/>
                    </a:lnTo>
                    <a:lnTo>
                      <a:pt x="477" y="98"/>
                    </a:lnTo>
                    <a:lnTo>
                      <a:pt x="539" y="69"/>
                    </a:lnTo>
                    <a:lnTo>
                      <a:pt x="604" y="45"/>
                    </a:lnTo>
                    <a:lnTo>
                      <a:pt x="670" y="26"/>
                    </a:lnTo>
                    <a:lnTo>
                      <a:pt x="739" y="12"/>
                    </a:lnTo>
                    <a:lnTo>
                      <a:pt x="810" y="3"/>
                    </a:lnTo>
                    <a:lnTo>
                      <a:pt x="8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70" name="Freeform 40"/>
              <p:cNvSpPr>
                <a:spLocks noEditPoints="1"/>
              </p:cNvSpPr>
              <p:nvPr/>
            </p:nvSpPr>
            <p:spPr bwMode="auto">
              <a:xfrm>
                <a:off x="7549" y="-596"/>
                <a:ext cx="118" cy="37"/>
              </a:xfrm>
              <a:custGeom>
                <a:avLst/>
                <a:gdLst>
                  <a:gd name="T0" fmla="*/ 142 w 1060"/>
                  <a:gd name="T1" fmla="*/ 115 h 332"/>
                  <a:gd name="T2" fmla="*/ 131 w 1060"/>
                  <a:gd name="T3" fmla="*/ 117 h 332"/>
                  <a:gd name="T4" fmla="*/ 123 w 1060"/>
                  <a:gd name="T5" fmla="*/ 123 h 332"/>
                  <a:gd name="T6" fmla="*/ 117 w 1060"/>
                  <a:gd name="T7" fmla="*/ 131 h 332"/>
                  <a:gd name="T8" fmla="*/ 115 w 1060"/>
                  <a:gd name="T9" fmla="*/ 141 h 332"/>
                  <a:gd name="T10" fmla="*/ 115 w 1060"/>
                  <a:gd name="T11" fmla="*/ 190 h 332"/>
                  <a:gd name="T12" fmla="*/ 117 w 1060"/>
                  <a:gd name="T13" fmla="*/ 200 h 332"/>
                  <a:gd name="T14" fmla="*/ 123 w 1060"/>
                  <a:gd name="T15" fmla="*/ 209 h 332"/>
                  <a:gd name="T16" fmla="*/ 131 w 1060"/>
                  <a:gd name="T17" fmla="*/ 214 h 332"/>
                  <a:gd name="T18" fmla="*/ 142 w 1060"/>
                  <a:gd name="T19" fmla="*/ 216 h 332"/>
                  <a:gd name="T20" fmla="*/ 918 w 1060"/>
                  <a:gd name="T21" fmla="*/ 216 h 332"/>
                  <a:gd name="T22" fmla="*/ 928 w 1060"/>
                  <a:gd name="T23" fmla="*/ 214 h 332"/>
                  <a:gd name="T24" fmla="*/ 936 w 1060"/>
                  <a:gd name="T25" fmla="*/ 209 h 332"/>
                  <a:gd name="T26" fmla="*/ 942 w 1060"/>
                  <a:gd name="T27" fmla="*/ 200 h 332"/>
                  <a:gd name="T28" fmla="*/ 944 w 1060"/>
                  <a:gd name="T29" fmla="*/ 190 h 332"/>
                  <a:gd name="T30" fmla="*/ 944 w 1060"/>
                  <a:gd name="T31" fmla="*/ 141 h 332"/>
                  <a:gd name="T32" fmla="*/ 942 w 1060"/>
                  <a:gd name="T33" fmla="*/ 131 h 332"/>
                  <a:gd name="T34" fmla="*/ 936 w 1060"/>
                  <a:gd name="T35" fmla="*/ 123 h 332"/>
                  <a:gd name="T36" fmla="*/ 928 w 1060"/>
                  <a:gd name="T37" fmla="*/ 117 h 332"/>
                  <a:gd name="T38" fmla="*/ 918 w 1060"/>
                  <a:gd name="T39" fmla="*/ 115 h 332"/>
                  <a:gd name="T40" fmla="*/ 142 w 1060"/>
                  <a:gd name="T41" fmla="*/ 115 h 332"/>
                  <a:gd name="T42" fmla="*/ 142 w 1060"/>
                  <a:gd name="T43" fmla="*/ 0 h 332"/>
                  <a:gd name="T44" fmla="*/ 917 w 1060"/>
                  <a:gd name="T45" fmla="*/ 0 h 332"/>
                  <a:gd name="T46" fmla="*/ 946 w 1060"/>
                  <a:gd name="T47" fmla="*/ 3 h 332"/>
                  <a:gd name="T48" fmla="*/ 973 w 1060"/>
                  <a:gd name="T49" fmla="*/ 11 h 332"/>
                  <a:gd name="T50" fmla="*/ 997 w 1060"/>
                  <a:gd name="T51" fmla="*/ 24 h 332"/>
                  <a:gd name="T52" fmla="*/ 1018 w 1060"/>
                  <a:gd name="T53" fmla="*/ 41 h 332"/>
                  <a:gd name="T54" fmla="*/ 1035 w 1060"/>
                  <a:gd name="T55" fmla="*/ 62 h 332"/>
                  <a:gd name="T56" fmla="*/ 1049 w 1060"/>
                  <a:gd name="T57" fmla="*/ 86 h 332"/>
                  <a:gd name="T58" fmla="*/ 1057 w 1060"/>
                  <a:gd name="T59" fmla="*/ 113 h 332"/>
                  <a:gd name="T60" fmla="*/ 1060 w 1060"/>
                  <a:gd name="T61" fmla="*/ 141 h 332"/>
                  <a:gd name="T62" fmla="*/ 1060 w 1060"/>
                  <a:gd name="T63" fmla="*/ 190 h 332"/>
                  <a:gd name="T64" fmla="*/ 1057 w 1060"/>
                  <a:gd name="T65" fmla="*/ 218 h 332"/>
                  <a:gd name="T66" fmla="*/ 1049 w 1060"/>
                  <a:gd name="T67" fmla="*/ 245 h 332"/>
                  <a:gd name="T68" fmla="*/ 1036 w 1060"/>
                  <a:gd name="T69" fmla="*/ 270 h 332"/>
                  <a:gd name="T70" fmla="*/ 1018 w 1060"/>
                  <a:gd name="T71" fmla="*/ 291 h 332"/>
                  <a:gd name="T72" fmla="*/ 997 w 1060"/>
                  <a:gd name="T73" fmla="*/ 308 h 332"/>
                  <a:gd name="T74" fmla="*/ 973 w 1060"/>
                  <a:gd name="T75" fmla="*/ 321 h 332"/>
                  <a:gd name="T76" fmla="*/ 946 w 1060"/>
                  <a:gd name="T77" fmla="*/ 329 h 332"/>
                  <a:gd name="T78" fmla="*/ 918 w 1060"/>
                  <a:gd name="T79" fmla="*/ 332 h 332"/>
                  <a:gd name="T80" fmla="*/ 142 w 1060"/>
                  <a:gd name="T81" fmla="*/ 332 h 332"/>
                  <a:gd name="T82" fmla="*/ 113 w 1060"/>
                  <a:gd name="T83" fmla="*/ 329 h 332"/>
                  <a:gd name="T84" fmla="*/ 86 w 1060"/>
                  <a:gd name="T85" fmla="*/ 321 h 332"/>
                  <a:gd name="T86" fmla="*/ 62 w 1060"/>
                  <a:gd name="T87" fmla="*/ 308 h 332"/>
                  <a:gd name="T88" fmla="*/ 41 w 1060"/>
                  <a:gd name="T89" fmla="*/ 291 h 332"/>
                  <a:gd name="T90" fmla="*/ 24 w 1060"/>
                  <a:gd name="T91" fmla="*/ 270 h 332"/>
                  <a:gd name="T92" fmla="*/ 11 w 1060"/>
                  <a:gd name="T93" fmla="*/ 245 h 332"/>
                  <a:gd name="T94" fmla="*/ 3 w 1060"/>
                  <a:gd name="T95" fmla="*/ 218 h 332"/>
                  <a:gd name="T96" fmla="*/ 0 w 1060"/>
                  <a:gd name="T97" fmla="*/ 190 h 332"/>
                  <a:gd name="T98" fmla="*/ 0 w 1060"/>
                  <a:gd name="T99" fmla="*/ 141 h 332"/>
                  <a:gd name="T100" fmla="*/ 3 w 1060"/>
                  <a:gd name="T101" fmla="*/ 113 h 332"/>
                  <a:gd name="T102" fmla="*/ 11 w 1060"/>
                  <a:gd name="T103" fmla="*/ 86 h 332"/>
                  <a:gd name="T104" fmla="*/ 24 w 1060"/>
                  <a:gd name="T105" fmla="*/ 62 h 332"/>
                  <a:gd name="T106" fmla="*/ 41 w 1060"/>
                  <a:gd name="T107" fmla="*/ 41 h 332"/>
                  <a:gd name="T108" fmla="*/ 62 w 1060"/>
                  <a:gd name="T109" fmla="*/ 24 h 332"/>
                  <a:gd name="T110" fmla="*/ 86 w 1060"/>
                  <a:gd name="T111" fmla="*/ 11 h 332"/>
                  <a:gd name="T112" fmla="*/ 113 w 1060"/>
                  <a:gd name="T113" fmla="*/ 3 h 332"/>
                  <a:gd name="T114" fmla="*/ 142 w 1060"/>
                  <a:gd name="T115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60" h="332">
                    <a:moveTo>
                      <a:pt x="142" y="115"/>
                    </a:moveTo>
                    <a:lnTo>
                      <a:pt x="131" y="117"/>
                    </a:lnTo>
                    <a:lnTo>
                      <a:pt x="123" y="123"/>
                    </a:lnTo>
                    <a:lnTo>
                      <a:pt x="117" y="131"/>
                    </a:lnTo>
                    <a:lnTo>
                      <a:pt x="115" y="141"/>
                    </a:lnTo>
                    <a:lnTo>
                      <a:pt x="115" y="190"/>
                    </a:lnTo>
                    <a:lnTo>
                      <a:pt x="117" y="200"/>
                    </a:lnTo>
                    <a:lnTo>
                      <a:pt x="123" y="209"/>
                    </a:lnTo>
                    <a:lnTo>
                      <a:pt x="131" y="214"/>
                    </a:lnTo>
                    <a:lnTo>
                      <a:pt x="142" y="216"/>
                    </a:lnTo>
                    <a:lnTo>
                      <a:pt x="918" y="216"/>
                    </a:lnTo>
                    <a:lnTo>
                      <a:pt x="928" y="214"/>
                    </a:lnTo>
                    <a:lnTo>
                      <a:pt x="936" y="209"/>
                    </a:lnTo>
                    <a:lnTo>
                      <a:pt x="942" y="200"/>
                    </a:lnTo>
                    <a:lnTo>
                      <a:pt x="944" y="190"/>
                    </a:lnTo>
                    <a:lnTo>
                      <a:pt x="944" y="141"/>
                    </a:lnTo>
                    <a:lnTo>
                      <a:pt x="942" y="131"/>
                    </a:lnTo>
                    <a:lnTo>
                      <a:pt x="936" y="123"/>
                    </a:lnTo>
                    <a:lnTo>
                      <a:pt x="928" y="117"/>
                    </a:lnTo>
                    <a:lnTo>
                      <a:pt x="918" y="115"/>
                    </a:lnTo>
                    <a:lnTo>
                      <a:pt x="142" y="115"/>
                    </a:lnTo>
                    <a:close/>
                    <a:moveTo>
                      <a:pt x="142" y="0"/>
                    </a:moveTo>
                    <a:lnTo>
                      <a:pt x="917" y="0"/>
                    </a:lnTo>
                    <a:lnTo>
                      <a:pt x="946" y="3"/>
                    </a:lnTo>
                    <a:lnTo>
                      <a:pt x="973" y="11"/>
                    </a:lnTo>
                    <a:lnTo>
                      <a:pt x="997" y="24"/>
                    </a:lnTo>
                    <a:lnTo>
                      <a:pt x="1018" y="41"/>
                    </a:lnTo>
                    <a:lnTo>
                      <a:pt x="1035" y="62"/>
                    </a:lnTo>
                    <a:lnTo>
                      <a:pt x="1049" y="86"/>
                    </a:lnTo>
                    <a:lnTo>
                      <a:pt x="1057" y="113"/>
                    </a:lnTo>
                    <a:lnTo>
                      <a:pt x="1060" y="141"/>
                    </a:lnTo>
                    <a:lnTo>
                      <a:pt x="1060" y="190"/>
                    </a:lnTo>
                    <a:lnTo>
                      <a:pt x="1057" y="218"/>
                    </a:lnTo>
                    <a:lnTo>
                      <a:pt x="1049" y="245"/>
                    </a:lnTo>
                    <a:lnTo>
                      <a:pt x="1036" y="270"/>
                    </a:lnTo>
                    <a:lnTo>
                      <a:pt x="1018" y="291"/>
                    </a:lnTo>
                    <a:lnTo>
                      <a:pt x="997" y="308"/>
                    </a:lnTo>
                    <a:lnTo>
                      <a:pt x="973" y="321"/>
                    </a:lnTo>
                    <a:lnTo>
                      <a:pt x="946" y="329"/>
                    </a:lnTo>
                    <a:lnTo>
                      <a:pt x="918" y="332"/>
                    </a:lnTo>
                    <a:lnTo>
                      <a:pt x="142" y="332"/>
                    </a:lnTo>
                    <a:lnTo>
                      <a:pt x="113" y="329"/>
                    </a:lnTo>
                    <a:lnTo>
                      <a:pt x="86" y="321"/>
                    </a:lnTo>
                    <a:lnTo>
                      <a:pt x="62" y="308"/>
                    </a:lnTo>
                    <a:lnTo>
                      <a:pt x="41" y="291"/>
                    </a:lnTo>
                    <a:lnTo>
                      <a:pt x="24" y="270"/>
                    </a:lnTo>
                    <a:lnTo>
                      <a:pt x="11" y="245"/>
                    </a:lnTo>
                    <a:lnTo>
                      <a:pt x="3" y="218"/>
                    </a:lnTo>
                    <a:lnTo>
                      <a:pt x="0" y="190"/>
                    </a:lnTo>
                    <a:lnTo>
                      <a:pt x="0" y="141"/>
                    </a:lnTo>
                    <a:lnTo>
                      <a:pt x="3" y="113"/>
                    </a:lnTo>
                    <a:lnTo>
                      <a:pt x="11" y="86"/>
                    </a:lnTo>
                    <a:lnTo>
                      <a:pt x="24" y="62"/>
                    </a:lnTo>
                    <a:lnTo>
                      <a:pt x="41" y="41"/>
                    </a:lnTo>
                    <a:lnTo>
                      <a:pt x="62" y="24"/>
                    </a:lnTo>
                    <a:lnTo>
                      <a:pt x="86" y="11"/>
                    </a:lnTo>
                    <a:lnTo>
                      <a:pt x="113" y="3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71" name="Freeform 41"/>
              <p:cNvSpPr>
                <a:spLocks/>
              </p:cNvSpPr>
              <p:nvPr/>
            </p:nvSpPr>
            <p:spPr bwMode="auto">
              <a:xfrm>
                <a:off x="7569" y="-549"/>
                <a:ext cx="81" cy="45"/>
              </a:xfrm>
              <a:custGeom>
                <a:avLst/>
                <a:gdLst>
                  <a:gd name="T0" fmla="*/ 57 w 736"/>
                  <a:gd name="T1" fmla="*/ 0 h 410"/>
                  <a:gd name="T2" fmla="*/ 75 w 736"/>
                  <a:gd name="T3" fmla="*/ 3 h 410"/>
                  <a:gd name="T4" fmla="*/ 91 w 736"/>
                  <a:gd name="T5" fmla="*/ 11 h 410"/>
                  <a:gd name="T6" fmla="*/ 103 w 736"/>
                  <a:gd name="T7" fmla="*/ 24 h 410"/>
                  <a:gd name="T8" fmla="*/ 112 w 736"/>
                  <a:gd name="T9" fmla="*/ 39 h 410"/>
                  <a:gd name="T10" fmla="*/ 114 w 736"/>
                  <a:gd name="T11" fmla="*/ 57 h 410"/>
                  <a:gd name="T12" fmla="*/ 114 w 736"/>
                  <a:gd name="T13" fmla="*/ 173 h 410"/>
                  <a:gd name="T14" fmla="*/ 367 w 736"/>
                  <a:gd name="T15" fmla="*/ 288 h 410"/>
                  <a:gd name="T16" fmla="*/ 621 w 736"/>
                  <a:gd name="T17" fmla="*/ 169 h 410"/>
                  <a:gd name="T18" fmla="*/ 621 w 736"/>
                  <a:gd name="T19" fmla="*/ 57 h 410"/>
                  <a:gd name="T20" fmla="*/ 624 w 736"/>
                  <a:gd name="T21" fmla="*/ 39 h 410"/>
                  <a:gd name="T22" fmla="*/ 632 w 736"/>
                  <a:gd name="T23" fmla="*/ 24 h 410"/>
                  <a:gd name="T24" fmla="*/ 645 w 736"/>
                  <a:gd name="T25" fmla="*/ 11 h 410"/>
                  <a:gd name="T26" fmla="*/ 660 w 736"/>
                  <a:gd name="T27" fmla="*/ 3 h 410"/>
                  <a:gd name="T28" fmla="*/ 678 w 736"/>
                  <a:gd name="T29" fmla="*/ 0 h 410"/>
                  <a:gd name="T30" fmla="*/ 697 w 736"/>
                  <a:gd name="T31" fmla="*/ 3 h 410"/>
                  <a:gd name="T32" fmla="*/ 712 w 736"/>
                  <a:gd name="T33" fmla="*/ 11 h 410"/>
                  <a:gd name="T34" fmla="*/ 725 w 736"/>
                  <a:gd name="T35" fmla="*/ 24 h 410"/>
                  <a:gd name="T36" fmla="*/ 733 w 736"/>
                  <a:gd name="T37" fmla="*/ 39 h 410"/>
                  <a:gd name="T38" fmla="*/ 736 w 736"/>
                  <a:gd name="T39" fmla="*/ 57 h 410"/>
                  <a:gd name="T40" fmla="*/ 736 w 736"/>
                  <a:gd name="T41" fmla="*/ 205 h 410"/>
                  <a:gd name="T42" fmla="*/ 733 w 736"/>
                  <a:gd name="T43" fmla="*/ 221 h 410"/>
                  <a:gd name="T44" fmla="*/ 727 w 736"/>
                  <a:gd name="T45" fmla="*/ 236 h 410"/>
                  <a:gd name="T46" fmla="*/ 717 w 736"/>
                  <a:gd name="T47" fmla="*/ 248 h 410"/>
                  <a:gd name="T48" fmla="*/ 703 w 736"/>
                  <a:gd name="T49" fmla="*/ 257 h 410"/>
                  <a:gd name="T50" fmla="*/ 392 w 736"/>
                  <a:gd name="T51" fmla="*/ 404 h 410"/>
                  <a:gd name="T52" fmla="*/ 380 w 736"/>
                  <a:gd name="T53" fmla="*/ 408 h 410"/>
                  <a:gd name="T54" fmla="*/ 367 w 736"/>
                  <a:gd name="T55" fmla="*/ 410 h 410"/>
                  <a:gd name="T56" fmla="*/ 355 w 736"/>
                  <a:gd name="T57" fmla="*/ 408 h 410"/>
                  <a:gd name="T58" fmla="*/ 344 w 736"/>
                  <a:gd name="T59" fmla="*/ 404 h 410"/>
                  <a:gd name="T60" fmla="*/ 33 w 736"/>
                  <a:gd name="T61" fmla="*/ 262 h 410"/>
                  <a:gd name="T62" fmla="*/ 19 w 736"/>
                  <a:gd name="T63" fmla="*/ 253 h 410"/>
                  <a:gd name="T64" fmla="*/ 9 w 736"/>
                  <a:gd name="T65" fmla="*/ 241 h 410"/>
                  <a:gd name="T66" fmla="*/ 2 w 736"/>
                  <a:gd name="T67" fmla="*/ 226 h 410"/>
                  <a:gd name="T68" fmla="*/ 0 w 736"/>
                  <a:gd name="T69" fmla="*/ 210 h 410"/>
                  <a:gd name="T70" fmla="*/ 0 w 736"/>
                  <a:gd name="T71" fmla="*/ 57 h 410"/>
                  <a:gd name="T72" fmla="*/ 3 w 736"/>
                  <a:gd name="T73" fmla="*/ 39 h 410"/>
                  <a:gd name="T74" fmla="*/ 11 w 736"/>
                  <a:gd name="T75" fmla="*/ 24 h 410"/>
                  <a:gd name="T76" fmla="*/ 23 w 736"/>
                  <a:gd name="T77" fmla="*/ 11 h 410"/>
                  <a:gd name="T78" fmla="*/ 39 w 736"/>
                  <a:gd name="T79" fmla="*/ 3 h 410"/>
                  <a:gd name="T80" fmla="*/ 57 w 736"/>
                  <a:gd name="T81" fmla="*/ 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36" h="410">
                    <a:moveTo>
                      <a:pt x="57" y="0"/>
                    </a:moveTo>
                    <a:lnTo>
                      <a:pt x="75" y="3"/>
                    </a:lnTo>
                    <a:lnTo>
                      <a:pt x="91" y="11"/>
                    </a:lnTo>
                    <a:lnTo>
                      <a:pt x="103" y="24"/>
                    </a:lnTo>
                    <a:lnTo>
                      <a:pt x="112" y="39"/>
                    </a:lnTo>
                    <a:lnTo>
                      <a:pt x="114" y="57"/>
                    </a:lnTo>
                    <a:lnTo>
                      <a:pt x="114" y="173"/>
                    </a:lnTo>
                    <a:lnTo>
                      <a:pt x="367" y="288"/>
                    </a:lnTo>
                    <a:lnTo>
                      <a:pt x="621" y="169"/>
                    </a:lnTo>
                    <a:lnTo>
                      <a:pt x="621" y="57"/>
                    </a:lnTo>
                    <a:lnTo>
                      <a:pt x="624" y="39"/>
                    </a:lnTo>
                    <a:lnTo>
                      <a:pt x="632" y="24"/>
                    </a:lnTo>
                    <a:lnTo>
                      <a:pt x="645" y="11"/>
                    </a:lnTo>
                    <a:lnTo>
                      <a:pt x="660" y="3"/>
                    </a:lnTo>
                    <a:lnTo>
                      <a:pt x="678" y="0"/>
                    </a:lnTo>
                    <a:lnTo>
                      <a:pt x="697" y="3"/>
                    </a:lnTo>
                    <a:lnTo>
                      <a:pt x="712" y="11"/>
                    </a:lnTo>
                    <a:lnTo>
                      <a:pt x="725" y="24"/>
                    </a:lnTo>
                    <a:lnTo>
                      <a:pt x="733" y="39"/>
                    </a:lnTo>
                    <a:lnTo>
                      <a:pt x="736" y="57"/>
                    </a:lnTo>
                    <a:lnTo>
                      <a:pt x="736" y="205"/>
                    </a:lnTo>
                    <a:lnTo>
                      <a:pt x="733" y="221"/>
                    </a:lnTo>
                    <a:lnTo>
                      <a:pt x="727" y="236"/>
                    </a:lnTo>
                    <a:lnTo>
                      <a:pt x="717" y="248"/>
                    </a:lnTo>
                    <a:lnTo>
                      <a:pt x="703" y="257"/>
                    </a:lnTo>
                    <a:lnTo>
                      <a:pt x="392" y="404"/>
                    </a:lnTo>
                    <a:lnTo>
                      <a:pt x="380" y="408"/>
                    </a:lnTo>
                    <a:lnTo>
                      <a:pt x="367" y="410"/>
                    </a:lnTo>
                    <a:lnTo>
                      <a:pt x="355" y="408"/>
                    </a:lnTo>
                    <a:lnTo>
                      <a:pt x="344" y="404"/>
                    </a:lnTo>
                    <a:lnTo>
                      <a:pt x="33" y="262"/>
                    </a:lnTo>
                    <a:lnTo>
                      <a:pt x="19" y="253"/>
                    </a:lnTo>
                    <a:lnTo>
                      <a:pt x="9" y="241"/>
                    </a:lnTo>
                    <a:lnTo>
                      <a:pt x="2" y="226"/>
                    </a:lnTo>
                    <a:lnTo>
                      <a:pt x="0" y="210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1" y="24"/>
                    </a:lnTo>
                    <a:lnTo>
                      <a:pt x="23" y="11"/>
                    </a:lnTo>
                    <a:lnTo>
                      <a:pt x="39" y="3"/>
                    </a:lnTo>
                    <a:lnTo>
                      <a:pt x="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72" name="Freeform 42"/>
              <p:cNvSpPr>
                <a:spLocks/>
              </p:cNvSpPr>
              <p:nvPr/>
            </p:nvSpPr>
            <p:spPr bwMode="auto">
              <a:xfrm>
                <a:off x="7704" y="-653"/>
                <a:ext cx="56" cy="45"/>
              </a:xfrm>
              <a:custGeom>
                <a:avLst/>
                <a:gdLst>
                  <a:gd name="T0" fmla="*/ 63 w 505"/>
                  <a:gd name="T1" fmla="*/ 0 h 402"/>
                  <a:gd name="T2" fmla="*/ 77 w 505"/>
                  <a:gd name="T3" fmla="*/ 3 h 402"/>
                  <a:gd name="T4" fmla="*/ 91 w 505"/>
                  <a:gd name="T5" fmla="*/ 10 h 402"/>
                  <a:gd name="T6" fmla="*/ 482 w 505"/>
                  <a:gd name="T7" fmla="*/ 298 h 402"/>
                  <a:gd name="T8" fmla="*/ 493 w 505"/>
                  <a:gd name="T9" fmla="*/ 309 h 402"/>
                  <a:gd name="T10" fmla="*/ 501 w 505"/>
                  <a:gd name="T11" fmla="*/ 322 h 402"/>
                  <a:gd name="T12" fmla="*/ 505 w 505"/>
                  <a:gd name="T13" fmla="*/ 336 h 402"/>
                  <a:gd name="T14" fmla="*/ 505 w 505"/>
                  <a:gd name="T15" fmla="*/ 351 h 402"/>
                  <a:gd name="T16" fmla="*/ 502 w 505"/>
                  <a:gd name="T17" fmla="*/ 365 h 402"/>
                  <a:gd name="T18" fmla="*/ 494 w 505"/>
                  <a:gd name="T19" fmla="*/ 379 h 402"/>
                  <a:gd name="T20" fmla="*/ 485 w 505"/>
                  <a:gd name="T21" fmla="*/ 389 h 402"/>
                  <a:gd name="T22" fmla="*/ 474 w 505"/>
                  <a:gd name="T23" fmla="*/ 396 h 402"/>
                  <a:gd name="T24" fmla="*/ 461 w 505"/>
                  <a:gd name="T25" fmla="*/ 401 h 402"/>
                  <a:gd name="T26" fmla="*/ 448 w 505"/>
                  <a:gd name="T27" fmla="*/ 402 h 402"/>
                  <a:gd name="T28" fmla="*/ 436 w 505"/>
                  <a:gd name="T29" fmla="*/ 401 h 402"/>
                  <a:gd name="T30" fmla="*/ 425 w 505"/>
                  <a:gd name="T31" fmla="*/ 397 h 402"/>
                  <a:gd name="T32" fmla="*/ 414 w 505"/>
                  <a:gd name="T33" fmla="*/ 391 h 402"/>
                  <a:gd name="T34" fmla="*/ 23 w 505"/>
                  <a:gd name="T35" fmla="*/ 103 h 402"/>
                  <a:gd name="T36" fmla="*/ 12 w 505"/>
                  <a:gd name="T37" fmla="*/ 92 h 402"/>
                  <a:gd name="T38" fmla="*/ 4 w 505"/>
                  <a:gd name="T39" fmla="*/ 79 h 402"/>
                  <a:gd name="T40" fmla="*/ 0 w 505"/>
                  <a:gd name="T41" fmla="*/ 65 h 402"/>
                  <a:gd name="T42" fmla="*/ 0 w 505"/>
                  <a:gd name="T43" fmla="*/ 50 h 402"/>
                  <a:gd name="T44" fmla="*/ 3 w 505"/>
                  <a:gd name="T45" fmla="*/ 36 h 402"/>
                  <a:gd name="T46" fmla="*/ 11 w 505"/>
                  <a:gd name="T47" fmla="*/ 22 h 402"/>
                  <a:gd name="T48" fmla="*/ 21 w 505"/>
                  <a:gd name="T49" fmla="*/ 11 h 402"/>
                  <a:gd name="T50" fmla="*/ 34 w 505"/>
                  <a:gd name="T51" fmla="*/ 4 h 402"/>
                  <a:gd name="T52" fmla="*/ 48 w 505"/>
                  <a:gd name="T53" fmla="*/ 0 h 402"/>
                  <a:gd name="T54" fmla="*/ 63 w 505"/>
                  <a:gd name="T55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5" h="402">
                    <a:moveTo>
                      <a:pt x="63" y="0"/>
                    </a:moveTo>
                    <a:lnTo>
                      <a:pt x="77" y="3"/>
                    </a:lnTo>
                    <a:lnTo>
                      <a:pt x="91" y="10"/>
                    </a:lnTo>
                    <a:lnTo>
                      <a:pt x="482" y="298"/>
                    </a:lnTo>
                    <a:lnTo>
                      <a:pt x="493" y="309"/>
                    </a:lnTo>
                    <a:lnTo>
                      <a:pt x="501" y="322"/>
                    </a:lnTo>
                    <a:lnTo>
                      <a:pt x="505" y="336"/>
                    </a:lnTo>
                    <a:lnTo>
                      <a:pt x="505" y="351"/>
                    </a:lnTo>
                    <a:lnTo>
                      <a:pt x="502" y="365"/>
                    </a:lnTo>
                    <a:lnTo>
                      <a:pt x="494" y="379"/>
                    </a:lnTo>
                    <a:lnTo>
                      <a:pt x="485" y="389"/>
                    </a:lnTo>
                    <a:lnTo>
                      <a:pt x="474" y="396"/>
                    </a:lnTo>
                    <a:lnTo>
                      <a:pt x="461" y="401"/>
                    </a:lnTo>
                    <a:lnTo>
                      <a:pt x="448" y="402"/>
                    </a:lnTo>
                    <a:lnTo>
                      <a:pt x="436" y="401"/>
                    </a:lnTo>
                    <a:lnTo>
                      <a:pt x="425" y="397"/>
                    </a:lnTo>
                    <a:lnTo>
                      <a:pt x="414" y="391"/>
                    </a:lnTo>
                    <a:lnTo>
                      <a:pt x="23" y="103"/>
                    </a:lnTo>
                    <a:lnTo>
                      <a:pt x="12" y="92"/>
                    </a:lnTo>
                    <a:lnTo>
                      <a:pt x="4" y="79"/>
                    </a:lnTo>
                    <a:lnTo>
                      <a:pt x="0" y="65"/>
                    </a:lnTo>
                    <a:lnTo>
                      <a:pt x="0" y="50"/>
                    </a:lnTo>
                    <a:lnTo>
                      <a:pt x="3" y="36"/>
                    </a:lnTo>
                    <a:lnTo>
                      <a:pt x="11" y="22"/>
                    </a:lnTo>
                    <a:lnTo>
                      <a:pt x="21" y="11"/>
                    </a:lnTo>
                    <a:lnTo>
                      <a:pt x="34" y="4"/>
                    </a:lnTo>
                    <a:lnTo>
                      <a:pt x="48" y="0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73" name="Freeform 43"/>
              <p:cNvSpPr>
                <a:spLocks/>
              </p:cNvSpPr>
              <p:nvPr/>
            </p:nvSpPr>
            <p:spPr bwMode="auto">
              <a:xfrm>
                <a:off x="7457" y="-835"/>
                <a:ext cx="57" cy="46"/>
              </a:xfrm>
              <a:custGeom>
                <a:avLst/>
                <a:gdLst>
                  <a:gd name="T0" fmla="*/ 63 w 514"/>
                  <a:gd name="T1" fmla="*/ 0 h 410"/>
                  <a:gd name="T2" fmla="*/ 78 w 514"/>
                  <a:gd name="T3" fmla="*/ 4 h 410"/>
                  <a:gd name="T4" fmla="*/ 91 w 514"/>
                  <a:gd name="T5" fmla="*/ 11 h 410"/>
                  <a:gd name="T6" fmla="*/ 491 w 514"/>
                  <a:gd name="T7" fmla="*/ 306 h 410"/>
                  <a:gd name="T8" fmla="*/ 502 w 514"/>
                  <a:gd name="T9" fmla="*/ 316 h 410"/>
                  <a:gd name="T10" fmla="*/ 510 w 514"/>
                  <a:gd name="T11" fmla="*/ 329 h 410"/>
                  <a:gd name="T12" fmla="*/ 514 w 514"/>
                  <a:gd name="T13" fmla="*/ 344 h 410"/>
                  <a:gd name="T14" fmla="*/ 514 w 514"/>
                  <a:gd name="T15" fmla="*/ 359 h 410"/>
                  <a:gd name="T16" fmla="*/ 511 w 514"/>
                  <a:gd name="T17" fmla="*/ 374 h 410"/>
                  <a:gd name="T18" fmla="*/ 503 w 514"/>
                  <a:gd name="T19" fmla="*/ 387 h 410"/>
                  <a:gd name="T20" fmla="*/ 494 w 514"/>
                  <a:gd name="T21" fmla="*/ 397 h 410"/>
                  <a:gd name="T22" fmla="*/ 483 w 514"/>
                  <a:gd name="T23" fmla="*/ 404 h 410"/>
                  <a:gd name="T24" fmla="*/ 470 w 514"/>
                  <a:gd name="T25" fmla="*/ 409 h 410"/>
                  <a:gd name="T26" fmla="*/ 457 w 514"/>
                  <a:gd name="T27" fmla="*/ 410 h 410"/>
                  <a:gd name="T28" fmla="*/ 445 w 514"/>
                  <a:gd name="T29" fmla="*/ 409 h 410"/>
                  <a:gd name="T30" fmla="*/ 434 w 514"/>
                  <a:gd name="T31" fmla="*/ 405 h 410"/>
                  <a:gd name="T32" fmla="*/ 423 w 514"/>
                  <a:gd name="T33" fmla="*/ 399 h 410"/>
                  <a:gd name="T34" fmla="*/ 23 w 514"/>
                  <a:gd name="T35" fmla="*/ 105 h 410"/>
                  <a:gd name="T36" fmla="*/ 12 w 514"/>
                  <a:gd name="T37" fmla="*/ 94 h 410"/>
                  <a:gd name="T38" fmla="*/ 4 w 514"/>
                  <a:gd name="T39" fmla="*/ 80 h 410"/>
                  <a:gd name="T40" fmla="*/ 0 w 514"/>
                  <a:gd name="T41" fmla="*/ 66 h 410"/>
                  <a:gd name="T42" fmla="*/ 0 w 514"/>
                  <a:gd name="T43" fmla="*/ 51 h 410"/>
                  <a:gd name="T44" fmla="*/ 4 w 514"/>
                  <a:gd name="T45" fmla="*/ 37 h 410"/>
                  <a:gd name="T46" fmla="*/ 11 w 514"/>
                  <a:gd name="T47" fmla="*/ 23 h 410"/>
                  <a:gd name="T48" fmla="*/ 22 w 514"/>
                  <a:gd name="T49" fmla="*/ 12 h 410"/>
                  <a:gd name="T50" fmla="*/ 35 w 514"/>
                  <a:gd name="T51" fmla="*/ 5 h 410"/>
                  <a:gd name="T52" fmla="*/ 49 w 514"/>
                  <a:gd name="T53" fmla="*/ 1 h 410"/>
                  <a:gd name="T54" fmla="*/ 63 w 514"/>
                  <a:gd name="T55" fmla="*/ 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4" h="410">
                    <a:moveTo>
                      <a:pt x="63" y="0"/>
                    </a:moveTo>
                    <a:lnTo>
                      <a:pt x="78" y="4"/>
                    </a:lnTo>
                    <a:lnTo>
                      <a:pt x="91" y="11"/>
                    </a:lnTo>
                    <a:lnTo>
                      <a:pt x="491" y="306"/>
                    </a:lnTo>
                    <a:lnTo>
                      <a:pt x="502" y="316"/>
                    </a:lnTo>
                    <a:lnTo>
                      <a:pt x="510" y="329"/>
                    </a:lnTo>
                    <a:lnTo>
                      <a:pt x="514" y="344"/>
                    </a:lnTo>
                    <a:lnTo>
                      <a:pt x="514" y="359"/>
                    </a:lnTo>
                    <a:lnTo>
                      <a:pt x="511" y="374"/>
                    </a:lnTo>
                    <a:lnTo>
                      <a:pt x="503" y="387"/>
                    </a:lnTo>
                    <a:lnTo>
                      <a:pt x="494" y="397"/>
                    </a:lnTo>
                    <a:lnTo>
                      <a:pt x="483" y="404"/>
                    </a:lnTo>
                    <a:lnTo>
                      <a:pt x="470" y="409"/>
                    </a:lnTo>
                    <a:lnTo>
                      <a:pt x="457" y="410"/>
                    </a:lnTo>
                    <a:lnTo>
                      <a:pt x="445" y="409"/>
                    </a:lnTo>
                    <a:lnTo>
                      <a:pt x="434" y="405"/>
                    </a:lnTo>
                    <a:lnTo>
                      <a:pt x="423" y="399"/>
                    </a:lnTo>
                    <a:lnTo>
                      <a:pt x="23" y="105"/>
                    </a:lnTo>
                    <a:lnTo>
                      <a:pt x="12" y="94"/>
                    </a:lnTo>
                    <a:lnTo>
                      <a:pt x="4" y="80"/>
                    </a:lnTo>
                    <a:lnTo>
                      <a:pt x="0" y="66"/>
                    </a:lnTo>
                    <a:lnTo>
                      <a:pt x="0" y="51"/>
                    </a:lnTo>
                    <a:lnTo>
                      <a:pt x="4" y="37"/>
                    </a:lnTo>
                    <a:lnTo>
                      <a:pt x="11" y="23"/>
                    </a:lnTo>
                    <a:lnTo>
                      <a:pt x="22" y="12"/>
                    </a:lnTo>
                    <a:lnTo>
                      <a:pt x="35" y="5"/>
                    </a:lnTo>
                    <a:lnTo>
                      <a:pt x="49" y="1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74" name="Freeform 44"/>
              <p:cNvSpPr>
                <a:spLocks/>
              </p:cNvSpPr>
              <p:nvPr/>
            </p:nvSpPr>
            <p:spPr bwMode="auto">
              <a:xfrm>
                <a:off x="7457" y="-655"/>
                <a:ext cx="59" cy="47"/>
              </a:xfrm>
              <a:custGeom>
                <a:avLst/>
                <a:gdLst>
                  <a:gd name="T0" fmla="*/ 469 w 532"/>
                  <a:gd name="T1" fmla="*/ 0 h 423"/>
                  <a:gd name="T2" fmla="*/ 484 w 532"/>
                  <a:gd name="T3" fmla="*/ 0 h 423"/>
                  <a:gd name="T4" fmla="*/ 498 w 532"/>
                  <a:gd name="T5" fmla="*/ 4 h 423"/>
                  <a:gd name="T6" fmla="*/ 511 w 532"/>
                  <a:gd name="T7" fmla="*/ 12 h 423"/>
                  <a:gd name="T8" fmla="*/ 521 w 532"/>
                  <a:gd name="T9" fmla="*/ 24 h 423"/>
                  <a:gd name="T10" fmla="*/ 529 w 532"/>
                  <a:gd name="T11" fmla="*/ 37 h 423"/>
                  <a:gd name="T12" fmla="*/ 532 w 532"/>
                  <a:gd name="T13" fmla="*/ 52 h 423"/>
                  <a:gd name="T14" fmla="*/ 532 w 532"/>
                  <a:gd name="T15" fmla="*/ 66 h 423"/>
                  <a:gd name="T16" fmla="*/ 528 w 532"/>
                  <a:gd name="T17" fmla="*/ 81 h 423"/>
                  <a:gd name="T18" fmla="*/ 520 w 532"/>
                  <a:gd name="T19" fmla="*/ 93 h 423"/>
                  <a:gd name="T20" fmla="*/ 509 w 532"/>
                  <a:gd name="T21" fmla="*/ 104 h 423"/>
                  <a:gd name="T22" fmla="*/ 91 w 532"/>
                  <a:gd name="T23" fmla="*/ 412 h 423"/>
                  <a:gd name="T24" fmla="*/ 81 w 532"/>
                  <a:gd name="T25" fmla="*/ 418 h 423"/>
                  <a:gd name="T26" fmla="*/ 69 w 532"/>
                  <a:gd name="T27" fmla="*/ 422 h 423"/>
                  <a:gd name="T28" fmla="*/ 57 w 532"/>
                  <a:gd name="T29" fmla="*/ 423 h 423"/>
                  <a:gd name="T30" fmla="*/ 44 w 532"/>
                  <a:gd name="T31" fmla="*/ 422 h 423"/>
                  <a:gd name="T32" fmla="*/ 32 w 532"/>
                  <a:gd name="T33" fmla="*/ 417 h 423"/>
                  <a:gd name="T34" fmla="*/ 21 w 532"/>
                  <a:gd name="T35" fmla="*/ 410 h 423"/>
                  <a:gd name="T36" fmla="*/ 11 w 532"/>
                  <a:gd name="T37" fmla="*/ 400 h 423"/>
                  <a:gd name="T38" fmla="*/ 4 w 532"/>
                  <a:gd name="T39" fmla="*/ 386 h 423"/>
                  <a:gd name="T40" fmla="*/ 0 w 532"/>
                  <a:gd name="T41" fmla="*/ 372 h 423"/>
                  <a:gd name="T42" fmla="*/ 0 w 532"/>
                  <a:gd name="T43" fmla="*/ 357 h 423"/>
                  <a:gd name="T44" fmla="*/ 4 w 532"/>
                  <a:gd name="T45" fmla="*/ 343 h 423"/>
                  <a:gd name="T46" fmla="*/ 12 w 532"/>
                  <a:gd name="T47" fmla="*/ 330 h 423"/>
                  <a:gd name="T48" fmla="*/ 23 w 532"/>
                  <a:gd name="T49" fmla="*/ 319 h 423"/>
                  <a:gd name="T50" fmla="*/ 441 w 532"/>
                  <a:gd name="T51" fmla="*/ 11 h 423"/>
                  <a:gd name="T52" fmla="*/ 455 w 532"/>
                  <a:gd name="T53" fmla="*/ 3 h 423"/>
                  <a:gd name="T54" fmla="*/ 469 w 532"/>
                  <a:gd name="T55" fmla="*/ 0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32" h="423">
                    <a:moveTo>
                      <a:pt x="469" y="0"/>
                    </a:moveTo>
                    <a:lnTo>
                      <a:pt x="484" y="0"/>
                    </a:lnTo>
                    <a:lnTo>
                      <a:pt x="498" y="4"/>
                    </a:lnTo>
                    <a:lnTo>
                      <a:pt x="511" y="12"/>
                    </a:lnTo>
                    <a:lnTo>
                      <a:pt x="521" y="24"/>
                    </a:lnTo>
                    <a:lnTo>
                      <a:pt x="529" y="37"/>
                    </a:lnTo>
                    <a:lnTo>
                      <a:pt x="532" y="52"/>
                    </a:lnTo>
                    <a:lnTo>
                      <a:pt x="532" y="66"/>
                    </a:lnTo>
                    <a:lnTo>
                      <a:pt x="528" y="81"/>
                    </a:lnTo>
                    <a:lnTo>
                      <a:pt x="520" y="93"/>
                    </a:lnTo>
                    <a:lnTo>
                      <a:pt x="509" y="104"/>
                    </a:lnTo>
                    <a:lnTo>
                      <a:pt x="91" y="412"/>
                    </a:lnTo>
                    <a:lnTo>
                      <a:pt x="81" y="418"/>
                    </a:lnTo>
                    <a:lnTo>
                      <a:pt x="69" y="422"/>
                    </a:lnTo>
                    <a:lnTo>
                      <a:pt x="57" y="423"/>
                    </a:lnTo>
                    <a:lnTo>
                      <a:pt x="44" y="422"/>
                    </a:lnTo>
                    <a:lnTo>
                      <a:pt x="32" y="417"/>
                    </a:lnTo>
                    <a:lnTo>
                      <a:pt x="21" y="410"/>
                    </a:lnTo>
                    <a:lnTo>
                      <a:pt x="11" y="400"/>
                    </a:lnTo>
                    <a:lnTo>
                      <a:pt x="4" y="386"/>
                    </a:lnTo>
                    <a:lnTo>
                      <a:pt x="0" y="372"/>
                    </a:lnTo>
                    <a:lnTo>
                      <a:pt x="0" y="357"/>
                    </a:lnTo>
                    <a:lnTo>
                      <a:pt x="4" y="343"/>
                    </a:lnTo>
                    <a:lnTo>
                      <a:pt x="12" y="330"/>
                    </a:lnTo>
                    <a:lnTo>
                      <a:pt x="23" y="319"/>
                    </a:lnTo>
                    <a:lnTo>
                      <a:pt x="441" y="11"/>
                    </a:lnTo>
                    <a:lnTo>
                      <a:pt x="455" y="3"/>
                    </a:lnTo>
                    <a:lnTo>
                      <a:pt x="4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75" name="Freeform 45"/>
              <p:cNvSpPr>
                <a:spLocks/>
              </p:cNvSpPr>
              <p:nvPr/>
            </p:nvSpPr>
            <p:spPr bwMode="auto">
              <a:xfrm>
                <a:off x="7705" y="-835"/>
                <a:ext cx="55" cy="44"/>
              </a:xfrm>
              <a:custGeom>
                <a:avLst/>
                <a:gdLst>
                  <a:gd name="T0" fmla="*/ 425 w 488"/>
                  <a:gd name="T1" fmla="*/ 0 h 392"/>
                  <a:gd name="T2" fmla="*/ 440 w 488"/>
                  <a:gd name="T3" fmla="*/ 1 h 392"/>
                  <a:gd name="T4" fmla="*/ 454 w 488"/>
                  <a:gd name="T5" fmla="*/ 5 h 392"/>
                  <a:gd name="T6" fmla="*/ 467 w 488"/>
                  <a:gd name="T7" fmla="*/ 12 h 392"/>
                  <a:gd name="T8" fmla="*/ 477 w 488"/>
                  <a:gd name="T9" fmla="*/ 23 h 392"/>
                  <a:gd name="T10" fmla="*/ 485 w 488"/>
                  <a:gd name="T11" fmla="*/ 37 h 392"/>
                  <a:gd name="T12" fmla="*/ 488 w 488"/>
                  <a:gd name="T13" fmla="*/ 51 h 392"/>
                  <a:gd name="T14" fmla="*/ 488 w 488"/>
                  <a:gd name="T15" fmla="*/ 66 h 392"/>
                  <a:gd name="T16" fmla="*/ 484 w 488"/>
                  <a:gd name="T17" fmla="*/ 80 h 392"/>
                  <a:gd name="T18" fmla="*/ 476 w 488"/>
                  <a:gd name="T19" fmla="*/ 94 h 392"/>
                  <a:gd name="T20" fmla="*/ 465 w 488"/>
                  <a:gd name="T21" fmla="*/ 105 h 392"/>
                  <a:gd name="T22" fmla="*/ 91 w 488"/>
                  <a:gd name="T23" fmla="*/ 380 h 392"/>
                  <a:gd name="T24" fmla="*/ 80 w 488"/>
                  <a:gd name="T25" fmla="*/ 386 h 392"/>
                  <a:gd name="T26" fmla="*/ 69 w 488"/>
                  <a:gd name="T27" fmla="*/ 390 h 392"/>
                  <a:gd name="T28" fmla="*/ 57 w 488"/>
                  <a:gd name="T29" fmla="*/ 392 h 392"/>
                  <a:gd name="T30" fmla="*/ 44 w 488"/>
                  <a:gd name="T31" fmla="*/ 390 h 392"/>
                  <a:gd name="T32" fmla="*/ 31 w 488"/>
                  <a:gd name="T33" fmla="*/ 385 h 392"/>
                  <a:gd name="T34" fmla="*/ 20 w 488"/>
                  <a:gd name="T35" fmla="*/ 378 h 392"/>
                  <a:gd name="T36" fmla="*/ 11 w 488"/>
                  <a:gd name="T37" fmla="*/ 368 h 392"/>
                  <a:gd name="T38" fmla="*/ 3 w 488"/>
                  <a:gd name="T39" fmla="*/ 354 h 392"/>
                  <a:gd name="T40" fmla="*/ 0 w 488"/>
                  <a:gd name="T41" fmla="*/ 340 h 392"/>
                  <a:gd name="T42" fmla="*/ 0 w 488"/>
                  <a:gd name="T43" fmla="*/ 324 h 392"/>
                  <a:gd name="T44" fmla="*/ 4 w 488"/>
                  <a:gd name="T45" fmla="*/ 310 h 392"/>
                  <a:gd name="T46" fmla="*/ 12 w 488"/>
                  <a:gd name="T47" fmla="*/ 297 h 392"/>
                  <a:gd name="T48" fmla="*/ 23 w 488"/>
                  <a:gd name="T49" fmla="*/ 287 h 392"/>
                  <a:gd name="T50" fmla="*/ 397 w 488"/>
                  <a:gd name="T51" fmla="*/ 11 h 392"/>
                  <a:gd name="T52" fmla="*/ 411 w 488"/>
                  <a:gd name="T53" fmla="*/ 4 h 392"/>
                  <a:gd name="T54" fmla="*/ 425 w 488"/>
                  <a:gd name="T55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8" h="392">
                    <a:moveTo>
                      <a:pt x="425" y="0"/>
                    </a:moveTo>
                    <a:lnTo>
                      <a:pt x="440" y="1"/>
                    </a:lnTo>
                    <a:lnTo>
                      <a:pt x="454" y="5"/>
                    </a:lnTo>
                    <a:lnTo>
                      <a:pt x="467" y="12"/>
                    </a:lnTo>
                    <a:lnTo>
                      <a:pt x="477" y="23"/>
                    </a:lnTo>
                    <a:lnTo>
                      <a:pt x="485" y="37"/>
                    </a:lnTo>
                    <a:lnTo>
                      <a:pt x="488" y="51"/>
                    </a:lnTo>
                    <a:lnTo>
                      <a:pt x="488" y="66"/>
                    </a:lnTo>
                    <a:lnTo>
                      <a:pt x="484" y="80"/>
                    </a:lnTo>
                    <a:lnTo>
                      <a:pt x="476" y="94"/>
                    </a:lnTo>
                    <a:lnTo>
                      <a:pt x="465" y="105"/>
                    </a:lnTo>
                    <a:lnTo>
                      <a:pt x="91" y="380"/>
                    </a:lnTo>
                    <a:lnTo>
                      <a:pt x="80" y="386"/>
                    </a:lnTo>
                    <a:lnTo>
                      <a:pt x="69" y="390"/>
                    </a:lnTo>
                    <a:lnTo>
                      <a:pt x="57" y="392"/>
                    </a:lnTo>
                    <a:lnTo>
                      <a:pt x="44" y="390"/>
                    </a:lnTo>
                    <a:lnTo>
                      <a:pt x="31" y="385"/>
                    </a:lnTo>
                    <a:lnTo>
                      <a:pt x="20" y="378"/>
                    </a:lnTo>
                    <a:lnTo>
                      <a:pt x="11" y="368"/>
                    </a:lnTo>
                    <a:lnTo>
                      <a:pt x="3" y="354"/>
                    </a:lnTo>
                    <a:lnTo>
                      <a:pt x="0" y="340"/>
                    </a:lnTo>
                    <a:lnTo>
                      <a:pt x="0" y="324"/>
                    </a:lnTo>
                    <a:lnTo>
                      <a:pt x="4" y="310"/>
                    </a:lnTo>
                    <a:lnTo>
                      <a:pt x="12" y="297"/>
                    </a:lnTo>
                    <a:lnTo>
                      <a:pt x="23" y="287"/>
                    </a:lnTo>
                    <a:lnTo>
                      <a:pt x="397" y="11"/>
                    </a:lnTo>
                    <a:lnTo>
                      <a:pt x="411" y="4"/>
                    </a:lnTo>
                    <a:lnTo>
                      <a:pt x="4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76" name="Freeform 46"/>
              <p:cNvSpPr>
                <a:spLocks/>
              </p:cNvSpPr>
              <p:nvPr/>
            </p:nvSpPr>
            <p:spPr bwMode="auto">
              <a:xfrm>
                <a:off x="7728" y="-728"/>
                <a:ext cx="62" cy="13"/>
              </a:xfrm>
              <a:custGeom>
                <a:avLst/>
                <a:gdLst>
                  <a:gd name="T0" fmla="*/ 57 w 555"/>
                  <a:gd name="T1" fmla="*/ 0 h 115"/>
                  <a:gd name="T2" fmla="*/ 498 w 555"/>
                  <a:gd name="T3" fmla="*/ 0 h 115"/>
                  <a:gd name="T4" fmla="*/ 516 w 555"/>
                  <a:gd name="T5" fmla="*/ 3 h 115"/>
                  <a:gd name="T6" fmla="*/ 532 w 555"/>
                  <a:gd name="T7" fmla="*/ 11 h 115"/>
                  <a:gd name="T8" fmla="*/ 544 w 555"/>
                  <a:gd name="T9" fmla="*/ 24 h 115"/>
                  <a:gd name="T10" fmla="*/ 552 w 555"/>
                  <a:gd name="T11" fmla="*/ 39 h 115"/>
                  <a:gd name="T12" fmla="*/ 555 w 555"/>
                  <a:gd name="T13" fmla="*/ 58 h 115"/>
                  <a:gd name="T14" fmla="*/ 552 w 555"/>
                  <a:gd name="T15" fmla="*/ 76 h 115"/>
                  <a:gd name="T16" fmla="*/ 544 w 555"/>
                  <a:gd name="T17" fmla="*/ 91 h 115"/>
                  <a:gd name="T18" fmla="*/ 532 w 555"/>
                  <a:gd name="T19" fmla="*/ 104 h 115"/>
                  <a:gd name="T20" fmla="*/ 516 w 555"/>
                  <a:gd name="T21" fmla="*/ 112 h 115"/>
                  <a:gd name="T22" fmla="*/ 498 w 555"/>
                  <a:gd name="T23" fmla="*/ 115 h 115"/>
                  <a:gd name="T24" fmla="*/ 57 w 555"/>
                  <a:gd name="T25" fmla="*/ 115 h 115"/>
                  <a:gd name="T26" fmla="*/ 39 w 555"/>
                  <a:gd name="T27" fmla="*/ 112 h 115"/>
                  <a:gd name="T28" fmla="*/ 23 w 555"/>
                  <a:gd name="T29" fmla="*/ 104 h 115"/>
                  <a:gd name="T30" fmla="*/ 11 w 555"/>
                  <a:gd name="T31" fmla="*/ 91 h 115"/>
                  <a:gd name="T32" fmla="*/ 3 w 555"/>
                  <a:gd name="T33" fmla="*/ 76 h 115"/>
                  <a:gd name="T34" fmla="*/ 0 w 555"/>
                  <a:gd name="T35" fmla="*/ 58 h 115"/>
                  <a:gd name="T36" fmla="*/ 3 w 555"/>
                  <a:gd name="T37" fmla="*/ 39 h 115"/>
                  <a:gd name="T38" fmla="*/ 11 w 555"/>
                  <a:gd name="T39" fmla="*/ 24 h 115"/>
                  <a:gd name="T40" fmla="*/ 23 w 555"/>
                  <a:gd name="T41" fmla="*/ 11 h 115"/>
                  <a:gd name="T42" fmla="*/ 39 w 555"/>
                  <a:gd name="T43" fmla="*/ 3 h 115"/>
                  <a:gd name="T44" fmla="*/ 57 w 555"/>
                  <a:gd name="T45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55" h="115">
                    <a:moveTo>
                      <a:pt x="57" y="0"/>
                    </a:moveTo>
                    <a:lnTo>
                      <a:pt x="498" y="0"/>
                    </a:lnTo>
                    <a:lnTo>
                      <a:pt x="516" y="3"/>
                    </a:lnTo>
                    <a:lnTo>
                      <a:pt x="532" y="11"/>
                    </a:lnTo>
                    <a:lnTo>
                      <a:pt x="544" y="24"/>
                    </a:lnTo>
                    <a:lnTo>
                      <a:pt x="552" y="39"/>
                    </a:lnTo>
                    <a:lnTo>
                      <a:pt x="555" y="58"/>
                    </a:lnTo>
                    <a:lnTo>
                      <a:pt x="552" y="76"/>
                    </a:lnTo>
                    <a:lnTo>
                      <a:pt x="544" y="91"/>
                    </a:lnTo>
                    <a:lnTo>
                      <a:pt x="532" y="104"/>
                    </a:lnTo>
                    <a:lnTo>
                      <a:pt x="516" y="112"/>
                    </a:lnTo>
                    <a:lnTo>
                      <a:pt x="498" y="115"/>
                    </a:lnTo>
                    <a:lnTo>
                      <a:pt x="57" y="115"/>
                    </a:lnTo>
                    <a:lnTo>
                      <a:pt x="39" y="112"/>
                    </a:lnTo>
                    <a:lnTo>
                      <a:pt x="23" y="104"/>
                    </a:lnTo>
                    <a:lnTo>
                      <a:pt x="11" y="91"/>
                    </a:lnTo>
                    <a:lnTo>
                      <a:pt x="3" y="76"/>
                    </a:lnTo>
                    <a:lnTo>
                      <a:pt x="0" y="58"/>
                    </a:lnTo>
                    <a:lnTo>
                      <a:pt x="3" y="39"/>
                    </a:lnTo>
                    <a:lnTo>
                      <a:pt x="11" y="24"/>
                    </a:lnTo>
                    <a:lnTo>
                      <a:pt x="23" y="11"/>
                    </a:lnTo>
                    <a:lnTo>
                      <a:pt x="39" y="3"/>
                    </a:lnTo>
                    <a:lnTo>
                      <a:pt x="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  <p:sp>
            <p:nvSpPr>
              <p:cNvPr id="77" name="Freeform 47"/>
              <p:cNvSpPr>
                <a:spLocks/>
              </p:cNvSpPr>
              <p:nvPr/>
            </p:nvSpPr>
            <p:spPr bwMode="auto">
              <a:xfrm>
                <a:off x="7426" y="-728"/>
                <a:ext cx="63" cy="13"/>
              </a:xfrm>
              <a:custGeom>
                <a:avLst/>
                <a:gdLst>
                  <a:gd name="T0" fmla="*/ 57 w 570"/>
                  <a:gd name="T1" fmla="*/ 0 h 115"/>
                  <a:gd name="T2" fmla="*/ 512 w 570"/>
                  <a:gd name="T3" fmla="*/ 0 h 115"/>
                  <a:gd name="T4" fmla="*/ 531 w 570"/>
                  <a:gd name="T5" fmla="*/ 3 h 115"/>
                  <a:gd name="T6" fmla="*/ 546 w 570"/>
                  <a:gd name="T7" fmla="*/ 11 h 115"/>
                  <a:gd name="T8" fmla="*/ 559 w 570"/>
                  <a:gd name="T9" fmla="*/ 24 h 115"/>
                  <a:gd name="T10" fmla="*/ 567 w 570"/>
                  <a:gd name="T11" fmla="*/ 39 h 115"/>
                  <a:gd name="T12" fmla="*/ 570 w 570"/>
                  <a:gd name="T13" fmla="*/ 58 h 115"/>
                  <a:gd name="T14" fmla="*/ 567 w 570"/>
                  <a:gd name="T15" fmla="*/ 76 h 115"/>
                  <a:gd name="T16" fmla="*/ 559 w 570"/>
                  <a:gd name="T17" fmla="*/ 91 h 115"/>
                  <a:gd name="T18" fmla="*/ 546 w 570"/>
                  <a:gd name="T19" fmla="*/ 104 h 115"/>
                  <a:gd name="T20" fmla="*/ 530 w 570"/>
                  <a:gd name="T21" fmla="*/ 112 h 115"/>
                  <a:gd name="T22" fmla="*/ 512 w 570"/>
                  <a:gd name="T23" fmla="*/ 115 h 115"/>
                  <a:gd name="T24" fmla="*/ 57 w 570"/>
                  <a:gd name="T25" fmla="*/ 115 h 115"/>
                  <a:gd name="T26" fmla="*/ 39 w 570"/>
                  <a:gd name="T27" fmla="*/ 112 h 115"/>
                  <a:gd name="T28" fmla="*/ 24 w 570"/>
                  <a:gd name="T29" fmla="*/ 104 h 115"/>
                  <a:gd name="T30" fmla="*/ 11 w 570"/>
                  <a:gd name="T31" fmla="*/ 91 h 115"/>
                  <a:gd name="T32" fmla="*/ 3 w 570"/>
                  <a:gd name="T33" fmla="*/ 76 h 115"/>
                  <a:gd name="T34" fmla="*/ 0 w 570"/>
                  <a:gd name="T35" fmla="*/ 58 h 115"/>
                  <a:gd name="T36" fmla="*/ 0 w 570"/>
                  <a:gd name="T37" fmla="*/ 57 h 115"/>
                  <a:gd name="T38" fmla="*/ 3 w 570"/>
                  <a:gd name="T39" fmla="*/ 39 h 115"/>
                  <a:gd name="T40" fmla="*/ 11 w 570"/>
                  <a:gd name="T41" fmla="*/ 24 h 115"/>
                  <a:gd name="T42" fmla="*/ 24 w 570"/>
                  <a:gd name="T43" fmla="*/ 11 h 115"/>
                  <a:gd name="T44" fmla="*/ 39 w 570"/>
                  <a:gd name="T45" fmla="*/ 3 h 115"/>
                  <a:gd name="T46" fmla="*/ 57 w 570"/>
                  <a:gd name="T47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0" h="115">
                    <a:moveTo>
                      <a:pt x="57" y="0"/>
                    </a:moveTo>
                    <a:lnTo>
                      <a:pt x="512" y="0"/>
                    </a:lnTo>
                    <a:lnTo>
                      <a:pt x="531" y="3"/>
                    </a:lnTo>
                    <a:lnTo>
                      <a:pt x="546" y="11"/>
                    </a:lnTo>
                    <a:lnTo>
                      <a:pt x="559" y="24"/>
                    </a:lnTo>
                    <a:lnTo>
                      <a:pt x="567" y="39"/>
                    </a:lnTo>
                    <a:lnTo>
                      <a:pt x="570" y="58"/>
                    </a:lnTo>
                    <a:lnTo>
                      <a:pt x="567" y="76"/>
                    </a:lnTo>
                    <a:lnTo>
                      <a:pt x="559" y="91"/>
                    </a:lnTo>
                    <a:lnTo>
                      <a:pt x="546" y="104"/>
                    </a:lnTo>
                    <a:lnTo>
                      <a:pt x="530" y="112"/>
                    </a:lnTo>
                    <a:lnTo>
                      <a:pt x="512" y="115"/>
                    </a:lnTo>
                    <a:lnTo>
                      <a:pt x="57" y="115"/>
                    </a:lnTo>
                    <a:lnTo>
                      <a:pt x="39" y="112"/>
                    </a:lnTo>
                    <a:lnTo>
                      <a:pt x="24" y="104"/>
                    </a:lnTo>
                    <a:lnTo>
                      <a:pt x="11" y="91"/>
                    </a:lnTo>
                    <a:lnTo>
                      <a:pt x="3" y="76"/>
                    </a:lnTo>
                    <a:lnTo>
                      <a:pt x="0" y="58"/>
                    </a:lnTo>
                    <a:lnTo>
                      <a:pt x="0" y="57"/>
                    </a:lnTo>
                    <a:lnTo>
                      <a:pt x="3" y="39"/>
                    </a:lnTo>
                    <a:lnTo>
                      <a:pt x="11" y="24"/>
                    </a:lnTo>
                    <a:lnTo>
                      <a:pt x="24" y="11"/>
                    </a:lnTo>
                    <a:lnTo>
                      <a:pt x="39" y="3"/>
                    </a:lnTo>
                    <a:lnTo>
                      <a:pt x="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s-SV" sz="900"/>
              </a:p>
            </p:txBody>
          </p:sp>
        </p:grpSp>
      </p:grpSp>
      <p:sp>
        <p:nvSpPr>
          <p:cNvPr id="78" name="Textbox 1"/>
          <p:cNvSpPr/>
          <p:nvPr/>
        </p:nvSpPr>
        <p:spPr>
          <a:xfrm>
            <a:off x="5210123" y="2382179"/>
            <a:ext cx="1686311" cy="36113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350" b="1" spc="300" dirty="0">
                <a:latin typeface="Oswald" panose="020B0604020202020204" charset="0"/>
                <a:ea typeface="Segoe UI" panose="020B0502040204020203" pitchFamily="34" charset="0"/>
                <a:cs typeface="Helvetica" panose="020B0604020202020204" pitchFamily="34" charset="0"/>
              </a:rPr>
              <a:t>输入你的标题</a:t>
            </a:r>
            <a:endParaRPr lang="en-US" sz="1000" b="1" spc="300" dirty="0">
              <a:latin typeface="Source Sans Pro" panose="020B0503030403020204" pitchFamily="34" charset="0"/>
            </a:endParaRPr>
          </a:p>
        </p:txBody>
      </p:sp>
      <p:sp>
        <p:nvSpPr>
          <p:cNvPr id="79" name="163 CuadroTexto"/>
          <p:cNvSpPr txBox="1"/>
          <p:nvPr/>
        </p:nvSpPr>
        <p:spPr>
          <a:xfrm>
            <a:off x="7583993" y="4260914"/>
            <a:ext cx="3725484" cy="476345"/>
          </a:xfrm>
          <a:prstGeom prst="rect">
            <a:avLst/>
          </a:prstGeom>
          <a:noFill/>
        </p:spPr>
        <p:txBody>
          <a:bodyPr wrap="square" lIns="90704" tIns="45369" rIns="90704" bIns="45369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000" b="1" spc="300" dirty="0">
                <a:solidFill>
                  <a:schemeClr val="bg1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b="1" spc="300" dirty="0">
                <a:solidFill>
                  <a:schemeClr val="bg1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b="1" spc="300" dirty="0">
                <a:solidFill>
                  <a:schemeClr val="bg1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1000" b="1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602570" y="2986849"/>
            <a:ext cx="3827209" cy="1599208"/>
            <a:chOff x="676288" y="3712164"/>
            <a:chExt cx="2580152" cy="1599208"/>
          </a:xfrm>
        </p:grpSpPr>
        <p:sp>
          <p:nvSpPr>
            <p:cNvPr id="81" name="TextBox 17"/>
            <p:cNvSpPr txBox="1"/>
            <p:nvPr/>
          </p:nvSpPr>
          <p:spPr>
            <a:xfrm>
              <a:off x="676288" y="3712164"/>
              <a:ext cx="233910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82" name="TextBox 18"/>
            <p:cNvSpPr txBox="1"/>
            <p:nvPr/>
          </p:nvSpPr>
          <p:spPr>
            <a:xfrm>
              <a:off x="676288" y="4351429"/>
              <a:ext cx="2580152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0956533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100"/>
                            </p:stCondLst>
                            <p:childTnLst>
                              <p:par>
                                <p:cTn id="59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5625E-6 -1.11111E-6 L 0.13066 -0.06528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0" y="-326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5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5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5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5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ntr" presetSubtype="4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6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3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95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45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3" grpId="0"/>
      <p:bldP spid="34" grpId="0"/>
      <p:bldP spid="35" grpId="0" animBg="1"/>
      <p:bldP spid="35" grpId="1" animBg="1"/>
      <p:bldP spid="78" grpId="0"/>
      <p:bldP spid="7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1" b="60428"/>
          <a:stretch/>
        </p:blipFill>
        <p:spPr>
          <a:xfrm rot="5400000" flipH="1" flipV="1">
            <a:off x="42820" y="-42819"/>
            <a:ext cx="1219200" cy="130483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352267" y="366699"/>
            <a:ext cx="4880541" cy="630942"/>
            <a:chOff x="1211908" y="354469"/>
            <a:chExt cx="4880535" cy="630943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3517061" y="696190"/>
              <a:ext cx="2575382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211908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  <p:cxnSp>
        <p:nvCxnSpPr>
          <p:cNvPr id="6" name="Title Line"/>
          <p:cNvCxnSpPr/>
          <p:nvPr/>
        </p:nvCxnSpPr>
        <p:spPr>
          <a:xfrm flipV="1">
            <a:off x="5600271" y="3081068"/>
            <a:ext cx="5422475" cy="6770"/>
          </a:xfrm>
          <a:prstGeom prst="line">
            <a:avLst/>
          </a:prstGeom>
          <a:solidFill>
            <a:schemeClr val="tx1"/>
          </a:solidFill>
          <a:ln w="12700">
            <a:solidFill>
              <a:schemeClr val="tx2">
                <a:lumMod val="90000"/>
                <a:lumOff val="10000"/>
              </a:schemeClr>
            </a:solidFill>
            <a:headEnd type="none" w="med" len="med"/>
            <a:tailEnd type="none" w="med" len="med"/>
          </a:ln>
        </p:spPr>
      </p:cxnSp>
      <p:sp>
        <p:nvSpPr>
          <p:cNvPr id="7" name="5 Rectángulo redondeado"/>
          <p:cNvSpPr/>
          <p:nvPr/>
        </p:nvSpPr>
        <p:spPr>
          <a:xfrm>
            <a:off x="6151753" y="2376795"/>
            <a:ext cx="276319" cy="80332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11" name="6 Rectángulo redondeado"/>
          <p:cNvSpPr/>
          <p:nvPr/>
        </p:nvSpPr>
        <p:spPr>
          <a:xfrm>
            <a:off x="6517178" y="2140477"/>
            <a:ext cx="276319" cy="10396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12" name="7 Rectángulo redondeado"/>
          <p:cNvSpPr/>
          <p:nvPr/>
        </p:nvSpPr>
        <p:spPr>
          <a:xfrm>
            <a:off x="5786327" y="2522220"/>
            <a:ext cx="276319" cy="65790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13" name="12 Rectángulo redondeado"/>
          <p:cNvSpPr/>
          <p:nvPr/>
        </p:nvSpPr>
        <p:spPr>
          <a:xfrm>
            <a:off x="7524246" y="2376795"/>
            <a:ext cx="276319" cy="80332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14" name="13 Rectángulo redondeado"/>
          <p:cNvSpPr/>
          <p:nvPr/>
        </p:nvSpPr>
        <p:spPr>
          <a:xfrm>
            <a:off x="7889672" y="2376795"/>
            <a:ext cx="276319" cy="80332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15" name="14 Rectángulo redondeado"/>
          <p:cNvSpPr/>
          <p:nvPr/>
        </p:nvSpPr>
        <p:spPr>
          <a:xfrm>
            <a:off x="7158820" y="2229603"/>
            <a:ext cx="276319" cy="95052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16" name="24 Rectángulo redondeado"/>
          <p:cNvSpPr/>
          <p:nvPr/>
        </p:nvSpPr>
        <p:spPr>
          <a:xfrm>
            <a:off x="8896740" y="2072104"/>
            <a:ext cx="276319" cy="110801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17" name="25 Rectángulo redondeado"/>
          <p:cNvSpPr/>
          <p:nvPr/>
        </p:nvSpPr>
        <p:spPr>
          <a:xfrm>
            <a:off x="9262166" y="2626114"/>
            <a:ext cx="276319" cy="5540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18" name="26 Rectángulo redondeado"/>
          <p:cNvSpPr/>
          <p:nvPr/>
        </p:nvSpPr>
        <p:spPr>
          <a:xfrm>
            <a:off x="8531314" y="2274603"/>
            <a:ext cx="276319" cy="90552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19" name="32 Rectángulo redondeado"/>
          <p:cNvSpPr/>
          <p:nvPr/>
        </p:nvSpPr>
        <p:spPr>
          <a:xfrm>
            <a:off x="10263439" y="2229603"/>
            <a:ext cx="276319" cy="95052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0" name="33 Rectángulo redondeado"/>
          <p:cNvSpPr/>
          <p:nvPr/>
        </p:nvSpPr>
        <p:spPr>
          <a:xfrm>
            <a:off x="10628865" y="1914605"/>
            <a:ext cx="276319" cy="12655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1" name="34 Rectángulo redondeado"/>
          <p:cNvSpPr/>
          <p:nvPr/>
        </p:nvSpPr>
        <p:spPr>
          <a:xfrm>
            <a:off x="9898013" y="2376794"/>
            <a:ext cx="276319" cy="8033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2" name="87 Rectángulo"/>
          <p:cNvSpPr/>
          <p:nvPr/>
        </p:nvSpPr>
        <p:spPr>
          <a:xfrm>
            <a:off x="10174332" y="3377097"/>
            <a:ext cx="416887" cy="276175"/>
          </a:xfrm>
          <a:prstGeom prst="rect">
            <a:avLst/>
          </a:prstGeom>
        </p:spPr>
        <p:txBody>
          <a:bodyPr wrap="square" lIns="0" tIns="45312" rIns="0" bIns="45312">
            <a:spAutoFit/>
          </a:bodyPr>
          <a:lstStyle/>
          <a:p>
            <a:pPr marL="0" lvl="1" algn="ctr"/>
            <a:r>
              <a:rPr lang="en-US" sz="1200" spc="300" dirty="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Q4</a:t>
            </a:r>
          </a:p>
        </p:txBody>
      </p:sp>
      <p:sp>
        <p:nvSpPr>
          <p:cNvPr id="23" name="87 Rectángulo"/>
          <p:cNvSpPr/>
          <p:nvPr/>
        </p:nvSpPr>
        <p:spPr>
          <a:xfrm>
            <a:off x="8810044" y="3377097"/>
            <a:ext cx="416887" cy="276175"/>
          </a:xfrm>
          <a:prstGeom prst="rect">
            <a:avLst/>
          </a:prstGeom>
        </p:spPr>
        <p:txBody>
          <a:bodyPr wrap="square" lIns="0" tIns="45312" rIns="0" bIns="45312">
            <a:spAutoFit/>
          </a:bodyPr>
          <a:lstStyle/>
          <a:p>
            <a:pPr marL="0" lvl="1" algn="ctr"/>
            <a:r>
              <a:rPr lang="en-US" sz="1200" spc="300" dirty="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Q3</a:t>
            </a:r>
          </a:p>
        </p:txBody>
      </p:sp>
      <p:sp>
        <p:nvSpPr>
          <p:cNvPr id="24" name="87 Rectángulo"/>
          <p:cNvSpPr/>
          <p:nvPr/>
        </p:nvSpPr>
        <p:spPr>
          <a:xfrm>
            <a:off x="7445756" y="3377097"/>
            <a:ext cx="416887" cy="276175"/>
          </a:xfrm>
          <a:prstGeom prst="rect">
            <a:avLst/>
          </a:prstGeom>
        </p:spPr>
        <p:txBody>
          <a:bodyPr wrap="square" lIns="0" tIns="45312" rIns="0" bIns="45312">
            <a:spAutoFit/>
          </a:bodyPr>
          <a:lstStyle/>
          <a:p>
            <a:pPr marL="0" lvl="1" algn="ctr"/>
            <a:r>
              <a:rPr lang="en-US" sz="1200" spc="300" dirty="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Q2</a:t>
            </a:r>
          </a:p>
        </p:txBody>
      </p:sp>
      <p:sp>
        <p:nvSpPr>
          <p:cNvPr id="25" name="87 Rectángulo"/>
          <p:cNvSpPr/>
          <p:nvPr/>
        </p:nvSpPr>
        <p:spPr>
          <a:xfrm>
            <a:off x="6081468" y="3377097"/>
            <a:ext cx="416887" cy="276175"/>
          </a:xfrm>
          <a:prstGeom prst="rect">
            <a:avLst/>
          </a:prstGeom>
        </p:spPr>
        <p:txBody>
          <a:bodyPr wrap="square" lIns="0" tIns="45312" rIns="0" bIns="45312">
            <a:spAutoFit/>
          </a:bodyPr>
          <a:lstStyle/>
          <a:p>
            <a:pPr marL="0" lvl="1" algn="ctr"/>
            <a:r>
              <a:rPr lang="en-US" sz="1200" spc="300" dirty="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Q1</a:t>
            </a:r>
          </a:p>
        </p:txBody>
      </p:sp>
      <p:sp>
        <p:nvSpPr>
          <p:cNvPr id="26" name="Rectángulo 49"/>
          <p:cNvSpPr/>
          <p:nvPr/>
        </p:nvSpPr>
        <p:spPr>
          <a:xfrm>
            <a:off x="5600271" y="3889012"/>
            <a:ext cx="5422475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500" b="1" spc="300" dirty="0" smtClean="0">
                <a:solidFill>
                  <a:schemeClr val="bg1"/>
                </a:solidFill>
                <a:latin typeface="+mj-ea"/>
                <a:ea typeface="+mj-ea"/>
                <a:cs typeface="Open Sans Condensed" panose="020B0806030504020204" pitchFamily="34" charset="0"/>
              </a:rPr>
              <a:t>输</a:t>
            </a:r>
            <a:r>
              <a:rPr lang="zh-CN" altLang="en-US" sz="2500" b="1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806030504020204" pitchFamily="34" charset="0"/>
              </a:rPr>
              <a:t>入你的标题</a:t>
            </a:r>
          </a:p>
          <a:p>
            <a:pPr lvl="0" algn="just">
              <a:lnSpc>
                <a:spcPct val="15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806030504020204" pitchFamily="34" charset="0"/>
              </a:rPr>
              <a:t>详细内容</a:t>
            </a:r>
            <a:r>
              <a:rPr lang="en-US" altLang="zh-CN" sz="1200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806030504020204" pitchFamily="34" charset="0"/>
              </a:rPr>
              <a:t>……</a:t>
            </a:r>
            <a:r>
              <a:rPr lang="zh-CN" altLang="en-US" sz="1200" spc="300" dirty="0">
                <a:solidFill>
                  <a:schemeClr val="bg1"/>
                </a:solidFill>
                <a:latin typeface="+mj-ea"/>
                <a:ea typeface="+mj-ea"/>
                <a:cs typeface="Open Sans Condensed" panose="020B0806030504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Freeform 263"/>
          <p:cNvSpPr>
            <a:spLocks/>
          </p:cNvSpPr>
          <p:nvPr/>
        </p:nvSpPr>
        <p:spPr bwMode="auto">
          <a:xfrm>
            <a:off x="2746185" y="1718527"/>
            <a:ext cx="1767746" cy="2140754"/>
          </a:xfrm>
          <a:custGeom>
            <a:avLst/>
            <a:gdLst>
              <a:gd name="T0" fmla="*/ 4 w 1092"/>
              <a:gd name="T1" fmla="*/ 0 h 1319"/>
              <a:gd name="T2" fmla="*/ 124 w 1092"/>
              <a:gd name="T3" fmla="*/ 13 h 1319"/>
              <a:gd name="T4" fmla="*/ 238 w 1092"/>
              <a:gd name="T5" fmla="*/ 37 h 1319"/>
              <a:gd name="T6" fmla="*/ 348 w 1092"/>
              <a:gd name="T7" fmla="*/ 72 h 1319"/>
              <a:gd name="T8" fmla="*/ 454 w 1092"/>
              <a:gd name="T9" fmla="*/ 119 h 1319"/>
              <a:gd name="T10" fmla="*/ 554 w 1092"/>
              <a:gd name="T11" fmla="*/ 174 h 1319"/>
              <a:gd name="T12" fmla="*/ 646 w 1092"/>
              <a:gd name="T13" fmla="*/ 241 h 1319"/>
              <a:gd name="T14" fmla="*/ 732 w 1092"/>
              <a:gd name="T15" fmla="*/ 314 h 1319"/>
              <a:gd name="T16" fmla="*/ 811 w 1092"/>
              <a:gd name="T17" fmla="*/ 396 h 1319"/>
              <a:gd name="T18" fmla="*/ 880 w 1092"/>
              <a:gd name="T19" fmla="*/ 487 h 1319"/>
              <a:gd name="T20" fmla="*/ 941 w 1092"/>
              <a:gd name="T21" fmla="*/ 583 h 1319"/>
              <a:gd name="T22" fmla="*/ 994 w 1092"/>
              <a:gd name="T23" fmla="*/ 685 h 1319"/>
              <a:gd name="T24" fmla="*/ 1035 w 1092"/>
              <a:gd name="T25" fmla="*/ 791 h 1319"/>
              <a:gd name="T26" fmla="*/ 1064 w 1092"/>
              <a:gd name="T27" fmla="*/ 905 h 1319"/>
              <a:gd name="T28" fmla="*/ 1084 w 1092"/>
              <a:gd name="T29" fmla="*/ 1021 h 1319"/>
              <a:gd name="T30" fmla="*/ 1092 w 1092"/>
              <a:gd name="T31" fmla="*/ 1142 h 1319"/>
              <a:gd name="T32" fmla="*/ 768 w 1092"/>
              <a:gd name="T33" fmla="*/ 1319 h 1319"/>
              <a:gd name="T34" fmla="*/ 442 w 1092"/>
              <a:gd name="T35" fmla="*/ 1142 h 1319"/>
              <a:gd name="T36" fmla="*/ 436 w 1092"/>
              <a:gd name="T37" fmla="*/ 1068 h 1319"/>
              <a:gd name="T38" fmla="*/ 418 w 1092"/>
              <a:gd name="T39" fmla="*/ 995 h 1319"/>
              <a:gd name="T40" fmla="*/ 391 w 1092"/>
              <a:gd name="T41" fmla="*/ 930 h 1319"/>
              <a:gd name="T42" fmla="*/ 355 w 1092"/>
              <a:gd name="T43" fmla="*/ 868 h 1319"/>
              <a:gd name="T44" fmla="*/ 312 w 1092"/>
              <a:gd name="T45" fmla="*/ 813 h 1319"/>
              <a:gd name="T46" fmla="*/ 261 w 1092"/>
              <a:gd name="T47" fmla="*/ 764 h 1319"/>
              <a:gd name="T48" fmla="*/ 204 w 1092"/>
              <a:gd name="T49" fmla="*/ 722 h 1319"/>
              <a:gd name="T50" fmla="*/ 141 w 1092"/>
              <a:gd name="T51" fmla="*/ 689 h 1319"/>
              <a:gd name="T52" fmla="*/ 73 w 1092"/>
              <a:gd name="T53" fmla="*/ 665 h 1319"/>
              <a:gd name="T54" fmla="*/ 0 w 1092"/>
              <a:gd name="T55" fmla="*/ 652 h 1319"/>
              <a:gd name="T56" fmla="*/ 181 w 1092"/>
              <a:gd name="T57" fmla="*/ 320 h 1319"/>
              <a:gd name="T58" fmla="*/ 4 w 1092"/>
              <a:gd name="T59" fmla="*/ 0 h 1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92" h="1319">
                <a:moveTo>
                  <a:pt x="4" y="0"/>
                </a:moveTo>
                <a:lnTo>
                  <a:pt x="124" y="13"/>
                </a:lnTo>
                <a:lnTo>
                  <a:pt x="238" y="37"/>
                </a:lnTo>
                <a:lnTo>
                  <a:pt x="348" y="72"/>
                </a:lnTo>
                <a:lnTo>
                  <a:pt x="454" y="119"/>
                </a:lnTo>
                <a:lnTo>
                  <a:pt x="554" y="174"/>
                </a:lnTo>
                <a:lnTo>
                  <a:pt x="646" y="241"/>
                </a:lnTo>
                <a:lnTo>
                  <a:pt x="732" y="314"/>
                </a:lnTo>
                <a:lnTo>
                  <a:pt x="811" y="396"/>
                </a:lnTo>
                <a:lnTo>
                  <a:pt x="880" y="487"/>
                </a:lnTo>
                <a:lnTo>
                  <a:pt x="941" y="583"/>
                </a:lnTo>
                <a:lnTo>
                  <a:pt x="994" y="685"/>
                </a:lnTo>
                <a:lnTo>
                  <a:pt x="1035" y="791"/>
                </a:lnTo>
                <a:lnTo>
                  <a:pt x="1064" y="905"/>
                </a:lnTo>
                <a:lnTo>
                  <a:pt x="1084" y="1021"/>
                </a:lnTo>
                <a:lnTo>
                  <a:pt x="1092" y="1142"/>
                </a:lnTo>
                <a:lnTo>
                  <a:pt x="768" y="1319"/>
                </a:lnTo>
                <a:lnTo>
                  <a:pt x="442" y="1142"/>
                </a:lnTo>
                <a:lnTo>
                  <a:pt x="436" y="1068"/>
                </a:lnTo>
                <a:lnTo>
                  <a:pt x="418" y="995"/>
                </a:lnTo>
                <a:lnTo>
                  <a:pt x="391" y="930"/>
                </a:lnTo>
                <a:lnTo>
                  <a:pt x="355" y="868"/>
                </a:lnTo>
                <a:lnTo>
                  <a:pt x="312" y="813"/>
                </a:lnTo>
                <a:lnTo>
                  <a:pt x="261" y="764"/>
                </a:lnTo>
                <a:lnTo>
                  <a:pt x="204" y="722"/>
                </a:lnTo>
                <a:lnTo>
                  <a:pt x="141" y="689"/>
                </a:lnTo>
                <a:lnTo>
                  <a:pt x="73" y="665"/>
                </a:lnTo>
                <a:lnTo>
                  <a:pt x="0" y="652"/>
                </a:lnTo>
                <a:lnTo>
                  <a:pt x="181" y="320"/>
                </a:lnTo>
                <a:lnTo>
                  <a:pt x="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7" rIns="45715" bIns="22857" numCol="1" anchor="t" anchorCtr="0" compatLnSpc="1">
            <a:prstTxWarp prst="textNoShape">
              <a:avLst/>
            </a:prstTxWarp>
          </a:bodyPr>
          <a:lstStyle/>
          <a:p>
            <a:endParaRPr lang="es-SV" sz="900"/>
          </a:p>
        </p:txBody>
      </p:sp>
      <p:sp>
        <p:nvSpPr>
          <p:cNvPr id="28" name="Freeform 264"/>
          <p:cNvSpPr>
            <a:spLocks/>
          </p:cNvSpPr>
          <p:nvPr/>
        </p:nvSpPr>
        <p:spPr bwMode="auto">
          <a:xfrm>
            <a:off x="780582" y="1715283"/>
            <a:ext cx="2140755" cy="1767745"/>
          </a:xfrm>
          <a:custGeom>
            <a:avLst/>
            <a:gdLst>
              <a:gd name="T0" fmla="*/ 1143 w 1320"/>
              <a:gd name="T1" fmla="*/ 0 h 1090"/>
              <a:gd name="T2" fmla="*/ 1320 w 1320"/>
              <a:gd name="T3" fmla="*/ 322 h 1090"/>
              <a:gd name="T4" fmla="*/ 1141 w 1320"/>
              <a:gd name="T5" fmla="*/ 650 h 1090"/>
              <a:gd name="T6" fmla="*/ 1067 w 1320"/>
              <a:gd name="T7" fmla="*/ 656 h 1090"/>
              <a:gd name="T8" fmla="*/ 996 w 1320"/>
              <a:gd name="T9" fmla="*/ 673 h 1090"/>
              <a:gd name="T10" fmla="*/ 929 w 1320"/>
              <a:gd name="T11" fmla="*/ 699 h 1090"/>
              <a:gd name="T12" fmla="*/ 868 w 1320"/>
              <a:gd name="T13" fmla="*/ 736 h 1090"/>
              <a:gd name="T14" fmla="*/ 813 w 1320"/>
              <a:gd name="T15" fmla="*/ 779 h 1090"/>
              <a:gd name="T16" fmla="*/ 764 w 1320"/>
              <a:gd name="T17" fmla="*/ 830 h 1090"/>
              <a:gd name="T18" fmla="*/ 723 w 1320"/>
              <a:gd name="T19" fmla="*/ 887 h 1090"/>
              <a:gd name="T20" fmla="*/ 690 w 1320"/>
              <a:gd name="T21" fmla="*/ 950 h 1090"/>
              <a:gd name="T22" fmla="*/ 666 w 1320"/>
              <a:gd name="T23" fmla="*/ 1019 h 1090"/>
              <a:gd name="T24" fmla="*/ 650 w 1320"/>
              <a:gd name="T25" fmla="*/ 1090 h 1090"/>
              <a:gd name="T26" fmla="*/ 321 w 1320"/>
              <a:gd name="T27" fmla="*/ 911 h 1090"/>
              <a:gd name="T28" fmla="*/ 0 w 1320"/>
              <a:gd name="T29" fmla="*/ 1088 h 1090"/>
              <a:gd name="T30" fmla="*/ 12 w 1320"/>
              <a:gd name="T31" fmla="*/ 968 h 1090"/>
              <a:gd name="T32" fmla="*/ 38 w 1320"/>
              <a:gd name="T33" fmla="*/ 852 h 1090"/>
              <a:gd name="T34" fmla="*/ 73 w 1320"/>
              <a:gd name="T35" fmla="*/ 742 h 1090"/>
              <a:gd name="T36" fmla="*/ 120 w 1320"/>
              <a:gd name="T37" fmla="*/ 638 h 1090"/>
              <a:gd name="T38" fmla="*/ 175 w 1320"/>
              <a:gd name="T39" fmla="*/ 538 h 1090"/>
              <a:gd name="T40" fmla="*/ 242 w 1320"/>
              <a:gd name="T41" fmla="*/ 445 h 1090"/>
              <a:gd name="T42" fmla="*/ 315 w 1320"/>
              <a:gd name="T43" fmla="*/ 359 h 1090"/>
              <a:gd name="T44" fmla="*/ 397 w 1320"/>
              <a:gd name="T45" fmla="*/ 280 h 1090"/>
              <a:gd name="T46" fmla="*/ 485 w 1320"/>
              <a:gd name="T47" fmla="*/ 210 h 1090"/>
              <a:gd name="T48" fmla="*/ 582 w 1320"/>
              <a:gd name="T49" fmla="*/ 149 h 1090"/>
              <a:gd name="T50" fmla="*/ 684 w 1320"/>
              <a:gd name="T51" fmla="*/ 98 h 1090"/>
              <a:gd name="T52" fmla="*/ 792 w 1320"/>
              <a:gd name="T53" fmla="*/ 57 h 1090"/>
              <a:gd name="T54" fmla="*/ 906 w 1320"/>
              <a:gd name="T55" fmla="*/ 27 h 1090"/>
              <a:gd name="T56" fmla="*/ 1022 w 1320"/>
              <a:gd name="T57" fmla="*/ 8 h 1090"/>
              <a:gd name="T58" fmla="*/ 1143 w 1320"/>
              <a:gd name="T59" fmla="*/ 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20" h="1090">
                <a:moveTo>
                  <a:pt x="1143" y="0"/>
                </a:moveTo>
                <a:lnTo>
                  <a:pt x="1320" y="322"/>
                </a:lnTo>
                <a:lnTo>
                  <a:pt x="1141" y="650"/>
                </a:lnTo>
                <a:lnTo>
                  <a:pt x="1067" y="656"/>
                </a:lnTo>
                <a:lnTo>
                  <a:pt x="996" y="673"/>
                </a:lnTo>
                <a:lnTo>
                  <a:pt x="929" y="699"/>
                </a:lnTo>
                <a:lnTo>
                  <a:pt x="868" y="736"/>
                </a:lnTo>
                <a:lnTo>
                  <a:pt x="813" y="779"/>
                </a:lnTo>
                <a:lnTo>
                  <a:pt x="764" y="830"/>
                </a:lnTo>
                <a:lnTo>
                  <a:pt x="723" y="887"/>
                </a:lnTo>
                <a:lnTo>
                  <a:pt x="690" y="950"/>
                </a:lnTo>
                <a:lnTo>
                  <a:pt x="666" y="1019"/>
                </a:lnTo>
                <a:lnTo>
                  <a:pt x="650" y="1090"/>
                </a:lnTo>
                <a:lnTo>
                  <a:pt x="321" y="911"/>
                </a:lnTo>
                <a:lnTo>
                  <a:pt x="0" y="1088"/>
                </a:lnTo>
                <a:lnTo>
                  <a:pt x="12" y="968"/>
                </a:lnTo>
                <a:lnTo>
                  <a:pt x="38" y="852"/>
                </a:lnTo>
                <a:lnTo>
                  <a:pt x="73" y="742"/>
                </a:lnTo>
                <a:lnTo>
                  <a:pt x="120" y="638"/>
                </a:lnTo>
                <a:lnTo>
                  <a:pt x="175" y="538"/>
                </a:lnTo>
                <a:lnTo>
                  <a:pt x="242" y="445"/>
                </a:lnTo>
                <a:lnTo>
                  <a:pt x="315" y="359"/>
                </a:lnTo>
                <a:lnTo>
                  <a:pt x="397" y="280"/>
                </a:lnTo>
                <a:lnTo>
                  <a:pt x="485" y="210"/>
                </a:lnTo>
                <a:lnTo>
                  <a:pt x="582" y="149"/>
                </a:lnTo>
                <a:lnTo>
                  <a:pt x="684" y="98"/>
                </a:lnTo>
                <a:lnTo>
                  <a:pt x="792" y="57"/>
                </a:lnTo>
                <a:lnTo>
                  <a:pt x="906" y="27"/>
                </a:lnTo>
                <a:lnTo>
                  <a:pt x="1022" y="8"/>
                </a:lnTo>
                <a:lnTo>
                  <a:pt x="114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7" rIns="45715" bIns="22857" numCol="1" anchor="t" anchorCtr="0" compatLnSpc="1">
            <a:prstTxWarp prst="textNoShape">
              <a:avLst/>
            </a:prstTxWarp>
          </a:bodyPr>
          <a:lstStyle/>
          <a:p>
            <a:endParaRPr lang="es-SV" sz="900"/>
          </a:p>
        </p:txBody>
      </p:sp>
      <p:sp>
        <p:nvSpPr>
          <p:cNvPr id="29" name="Freeform 265"/>
          <p:cNvSpPr>
            <a:spLocks/>
          </p:cNvSpPr>
          <p:nvPr/>
        </p:nvSpPr>
        <p:spPr bwMode="auto">
          <a:xfrm>
            <a:off x="2373176" y="3687372"/>
            <a:ext cx="2137513" cy="1767745"/>
          </a:xfrm>
          <a:custGeom>
            <a:avLst/>
            <a:gdLst>
              <a:gd name="T0" fmla="*/ 668 w 1320"/>
              <a:gd name="T1" fmla="*/ 0 h 1090"/>
              <a:gd name="T2" fmla="*/ 1000 w 1320"/>
              <a:gd name="T3" fmla="*/ 179 h 1090"/>
              <a:gd name="T4" fmla="*/ 1320 w 1320"/>
              <a:gd name="T5" fmla="*/ 2 h 1090"/>
              <a:gd name="T6" fmla="*/ 1306 w 1320"/>
              <a:gd name="T7" fmla="*/ 122 h 1090"/>
              <a:gd name="T8" fmla="*/ 1283 w 1320"/>
              <a:gd name="T9" fmla="*/ 236 h 1090"/>
              <a:gd name="T10" fmla="*/ 1245 w 1320"/>
              <a:gd name="T11" fmla="*/ 348 h 1090"/>
              <a:gd name="T12" fmla="*/ 1200 w 1320"/>
              <a:gd name="T13" fmla="*/ 452 h 1090"/>
              <a:gd name="T14" fmla="*/ 1143 w 1320"/>
              <a:gd name="T15" fmla="*/ 552 h 1090"/>
              <a:gd name="T16" fmla="*/ 1078 w 1320"/>
              <a:gd name="T17" fmla="*/ 644 h 1090"/>
              <a:gd name="T18" fmla="*/ 1004 w 1320"/>
              <a:gd name="T19" fmla="*/ 731 h 1090"/>
              <a:gd name="T20" fmla="*/ 923 w 1320"/>
              <a:gd name="T21" fmla="*/ 809 h 1090"/>
              <a:gd name="T22" fmla="*/ 833 w 1320"/>
              <a:gd name="T23" fmla="*/ 878 h 1090"/>
              <a:gd name="T24" fmla="*/ 737 w 1320"/>
              <a:gd name="T25" fmla="*/ 941 h 1090"/>
              <a:gd name="T26" fmla="*/ 635 w 1320"/>
              <a:gd name="T27" fmla="*/ 992 h 1090"/>
              <a:gd name="T28" fmla="*/ 527 w 1320"/>
              <a:gd name="T29" fmla="*/ 1033 h 1090"/>
              <a:gd name="T30" fmla="*/ 415 w 1320"/>
              <a:gd name="T31" fmla="*/ 1063 h 1090"/>
              <a:gd name="T32" fmla="*/ 297 w 1320"/>
              <a:gd name="T33" fmla="*/ 1082 h 1090"/>
              <a:gd name="T34" fmla="*/ 177 w 1320"/>
              <a:gd name="T35" fmla="*/ 1090 h 1090"/>
              <a:gd name="T36" fmla="*/ 0 w 1320"/>
              <a:gd name="T37" fmla="*/ 768 h 1090"/>
              <a:gd name="T38" fmla="*/ 177 w 1320"/>
              <a:gd name="T39" fmla="*/ 440 h 1090"/>
              <a:gd name="T40" fmla="*/ 252 w 1320"/>
              <a:gd name="T41" fmla="*/ 434 h 1090"/>
              <a:gd name="T42" fmla="*/ 322 w 1320"/>
              <a:gd name="T43" fmla="*/ 416 h 1090"/>
              <a:gd name="T44" fmla="*/ 389 w 1320"/>
              <a:gd name="T45" fmla="*/ 389 h 1090"/>
              <a:gd name="T46" fmla="*/ 450 w 1320"/>
              <a:gd name="T47" fmla="*/ 354 h 1090"/>
              <a:gd name="T48" fmla="*/ 507 w 1320"/>
              <a:gd name="T49" fmla="*/ 310 h 1090"/>
              <a:gd name="T50" fmla="*/ 556 w 1320"/>
              <a:gd name="T51" fmla="*/ 259 h 1090"/>
              <a:gd name="T52" fmla="*/ 597 w 1320"/>
              <a:gd name="T53" fmla="*/ 202 h 1090"/>
              <a:gd name="T54" fmla="*/ 631 w 1320"/>
              <a:gd name="T55" fmla="*/ 140 h 1090"/>
              <a:gd name="T56" fmla="*/ 654 w 1320"/>
              <a:gd name="T57" fmla="*/ 71 h 1090"/>
              <a:gd name="T58" fmla="*/ 668 w 1320"/>
              <a:gd name="T59" fmla="*/ 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20" h="1090">
                <a:moveTo>
                  <a:pt x="668" y="0"/>
                </a:moveTo>
                <a:lnTo>
                  <a:pt x="1000" y="179"/>
                </a:lnTo>
                <a:lnTo>
                  <a:pt x="1320" y="2"/>
                </a:lnTo>
                <a:lnTo>
                  <a:pt x="1306" y="122"/>
                </a:lnTo>
                <a:lnTo>
                  <a:pt x="1283" y="236"/>
                </a:lnTo>
                <a:lnTo>
                  <a:pt x="1245" y="348"/>
                </a:lnTo>
                <a:lnTo>
                  <a:pt x="1200" y="452"/>
                </a:lnTo>
                <a:lnTo>
                  <a:pt x="1143" y="552"/>
                </a:lnTo>
                <a:lnTo>
                  <a:pt x="1078" y="644"/>
                </a:lnTo>
                <a:lnTo>
                  <a:pt x="1004" y="731"/>
                </a:lnTo>
                <a:lnTo>
                  <a:pt x="923" y="809"/>
                </a:lnTo>
                <a:lnTo>
                  <a:pt x="833" y="878"/>
                </a:lnTo>
                <a:lnTo>
                  <a:pt x="737" y="941"/>
                </a:lnTo>
                <a:lnTo>
                  <a:pt x="635" y="992"/>
                </a:lnTo>
                <a:lnTo>
                  <a:pt x="527" y="1033"/>
                </a:lnTo>
                <a:lnTo>
                  <a:pt x="415" y="1063"/>
                </a:lnTo>
                <a:lnTo>
                  <a:pt x="297" y="1082"/>
                </a:lnTo>
                <a:lnTo>
                  <a:pt x="177" y="1090"/>
                </a:lnTo>
                <a:lnTo>
                  <a:pt x="0" y="768"/>
                </a:lnTo>
                <a:lnTo>
                  <a:pt x="177" y="440"/>
                </a:lnTo>
                <a:lnTo>
                  <a:pt x="252" y="434"/>
                </a:lnTo>
                <a:lnTo>
                  <a:pt x="322" y="416"/>
                </a:lnTo>
                <a:lnTo>
                  <a:pt x="389" y="389"/>
                </a:lnTo>
                <a:lnTo>
                  <a:pt x="450" y="354"/>
                </a:lnTo>
                <a:lnTo>
                  <a:pt x="507" y="310"/>
                </a:lnTo>
                <a:lnTo>
                  <a:pt x="556" y="259"/>
                </a:lnTo>
                <a:lnTo>
                  <a:pt x="597" y="202"/>
                </a:lnTo>
                <a:lnTo>
                  <a:pt x="631" y="140"/>
                </a:lnTo>
                <a:lnTo>
                  <a:pt x="654" y="71"/>
                </a:lnTo>
                <a:lnTo>
                  <a:pt x="668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7" rIns="45715" bIns="22857" numCol="1" anchor="t" anchorCtr="0" compatLnSpc="1">
            <a:prstTxWarp prst="textNoShape">
              <a:avLst/>
            </a:prstTxWarp>
          </a:bodyPr>
          <a:lstStyle/>
          <a:p>
            <a:endParaRPr lang="es-SV" sz="900"/>
          </a:p>
        </p:txBody>
      </p:sp>
      <p:sp>
        <p:nvSpPr>
          <p:cNvPr id="30" name="Freeform 266"/>
          <p:cNvSpPr>
            <a:spLocks/>
          </p:cNvSpPr>
          <p:nvPr/>
        </p:nvSpPr>
        <p:spPr bwMode="auto">
          <a:xfrm>
            <a:off x="777340" y="3311118"/>
            <a:ext cx="1767746" cy="2140754"/>
          </a:xfrm>
          <a:custGeom>
            <a:avLst/>
            <a:gdLst>
              <a:gd name="T0" fmla="*/ 323 w 1090"/>
              <a:gd name="T1" fmla="*/ 0 h 1320"/>
              <a:gd name="T2" fmla="*/ 648 w 1090"/>
              <a:gd name="T3" fmla="*/ 177 h 1320"/>
              <a:gd name="T4" fmla="*/ 656 w 1090"/>
              <a:gd name="T5" fmla="*/ 252 h 1320"/>
              <a:gd name="T6" fmla="*/ 674 w 1090"/>
              <a:gd name="T7" fmla="*/ 323 h 1320"/>
              <a:gd name="T8" fmla="*/ 700 w 1090"/>
              <a:gd name="T9" fmla="*/ 389 h 1320"/>
              <a:gd name="T10" fmla="*/ 735 w 1090"/>
              <a:gd name="T11" fmla="*/ 452 h 1320"/>
              <a:gd name="T12" fmla="*/ 780 w 1090"/>
              <a:gd name="T13" fmla="*/ 507 h 1320"/>
              <a:gd name="T14" fmla="*/ 831 w 1090"/>
              <a:gd name="T15" fmla="*/ 556 h 1320"/>
              <a:gd name="T16" fmla="*/ 888 w 1090"/>
              <a:gd name="T17" fmla="*/ 597 h 1320"/>
              <a:gd name="T18" fmla="*/ 951 w 1090"/>
              <a:gd name="T19" fmla="*/ 631 h 1320"/>
              <a:gd name="T20" fmla="*/ 1020 w 1090"/>
              <a:gd name="T21" fmla="*/ 654 h 1320"/>
              <a:gd name="T22" fmla="*/ 1090 w 1090"/>
              <a:gd name="T23" fmla="*/ 668 h 1320"/>
              <a:gd name="T24" fmla="*/ 912 w 1090"/>
              <a:gd name="T25" fmla="*/ 1000 h 1320"/>
              <a:gd name="T26" fmla="*/ 1086 w 1090"/>
              <a:gd name="T27" fmla="*/ 1320 h 1320"/>
              <a:gd name="T28" fmla="*/ 969 w 1090"/>
              <a:gd name="T29" fmla="*/ 1306 h 1320"/>
              <a:gd name="T30" fmla="*/ 853 w 1090"/>
              <a:gd name="T31" fmla="*/ 1283 h 1320"/>
              <a:gd name="T32" fmla="*/ 743 w 1090"/>
              <a:gd name="T33" fmla="*/ 1247 h 1320"/>
              <a:gd name="T34" fmla="*/ 639 w 1090"/>
              <a:gd name="T35" fmla="*/ 1200 h 1320"/>
              <a:gd name="T36" fmla="*/ 539 w 1090"/>
              <a:gd name="T37" fmla="*/ 1143 h 1320"/>
              <a:gd name="T38" fmla="*/ 446 w 1090"/>
              <a:gd name="T39" fmla="*/ 1079 h 1320"/>
              <a:gd name="T40" fmla="*/ 360 w 1090"/>
              <a:gd name="T41" fmla="*/ 1006 h 1320"/>
              <a:gd name="T42" fmla="*/ 281 w 1090"/>
              <a:gd name="T43" fmla="*/ 923 h 1320"/>
              <a:gd name="T44" fmla="*/ 211 w 1090"/>
              <a:gd name="T45" fmla="*/ 833 h 1320"/>
              <a:gd name="T46" fmla="*/ 150 w 1090"/>
              <a:gd name="T47" fmla="*/ 737 h 1320"/>
              <a:gd name="T48" fmla="*/ 99 w 1090"/>
              <a:gd name="T49" fmla="*/ 635 h 1320"/>
              <a:gd name="T50" fmla="*/ 57 w 1090"/>
              <a:gd name="T51" fmla="*/ 527 h 1320"/>
              <a:gd name="T52" fmla="*/ 26 w 1090"/>
              <a:gd name="T53" fmla="*/ 415 h 1320"/>
              <a:gd name="T54" fmla="*/ 8 w 1090"/>
              <a:gd name="T55" fmla="*/ 299 h 1320"/>
              <a:gd name="T56" fmla="*/ 0 w 1090"/>
              <a:gd name="T57" fmla="*/ 177 h 1320"/>
              <a:gd name="T58" fmla="*/ 323 w 1090"/>
              <a:gd name="T59" fmla="*/ 0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90" h="1320">
                <a:moveTo>
                  <a:pt x="323" y="0"/>
                </a:moveTo>
                <a:lnTo>
                  <a:pt x="648" y="177"/>
                </a:lnTo>
                <a:lnTo>
                  <a:pt x="656" y="252"/>
                </a:lnTo>
                <a:lnTo>
                  <a:pt x="674" y="323"/>
                </a:lnTo>
                <a:lnTo>
                  <a:pt x="700" y="389"/>
                </a:lnTo>
                <a:lnTo>
                  <a:pt x="735" y="452"/>
                </a:lnTo>
                <a:lnTo>
                  <a:pt x="780" y="507"/>
                </a:lnTo>
                <a:lnTo>
                  <a:pt x="831" y="556"/>
                </a:lnTo>
                <a:lnTo>
                  <a:pt x="888" y="597"/>
                </a:lnTo>
                <a:lnTo>
                  <a:pt x="951" y="631"/>
                </a:lnTo>
                <a:lnTo>
                  <a:pt x="1020" y="654"/>
                </a:lnTo>
                <a:lnTo>
                  <a:pt x="1090" y="668"/>
                </a:lnTo>
                <a:lnTo>
                  <a:pt x="912" y="1000"/>
                </a:lnTo>
                <a:lnTo>
                  <a:pt x="1086" y="1320"/>
                </a:lnTo>
                <a:lnTo>
                  <a:pt x="969" y="1306"/>
                </a:lnTo>
                <a:lnTo>
                  <a:pt x="853" y="1283"/>
                </a:lnTo>
                <a:lnTo>
                  <a:pt x="743" y="1247"/>
                </a:lnTo>
                <a:lnTo>
                  <a:pt x="639" y="1200"/>
                </a:lnTo>
                <a:lnTo>
                  <a:pt x="539" y="1143"/>
                </a:lnTo>
                <a:lnTo>
                  <a:pt x="446" y="1079"/>
                </a:lnTo>
                <a:lnTo>
                  <a:pt x="360" y="1006"/>
                </a:lnTo>
                <a:lnTo>
                  <a:pt x="281" y="923"/>
                </a:lnTo>
                <a:lnTo>
                  <a:pt x="211" y="833"/>
                </a:lnTo>
                <a:lnTo>
                  <a:pt x="150" y="737"/>
                </a:lnTo>
                <a:lnTo>
                  <a:pt x="99" y="635"/>
                </a:lnTo>
                <a:lnTo>
                  <a:pt x="57" y="527"/>
                </a:lnTo>
                <a:lnTo>
                  <a:pt x="26" y="415"/>
                </a:lnTo>
                <a:lnTo>
                  <a:pt x="8" y="299"/>
                </a:lnTo>
                <a:lnTo>
                  <a:pt x="0" y="177"/>
                </a:lnTo>
                <a:lnTo>
                  <a:pt x="32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7" rIns="45715" bIns="22857" numCol="1" anchor="t" anchorCtr="0" compatLnSpc="1">
            <a:prstTxWarp prst="textNoShape">
              <a:avLst/>
            </a:prstTxWarp>
          </a:bodyPr>
          <a:lstStyle/>
          <a:p>
            <a:endParaRPr lang="es-SV" sz="900"/>
          </a:p>
        </p:txBody>
      </p:sp>
      <p:sp>
        <p:nvSpPr>
          <p:cNvPr id="31" name="4 Elipse"/>
          <p:cNvSpPr>
            <a:spLocks noChangeAspect="1"/>
          </p:cNvSpPr>
          <p:nvPr/>
        </p:nvSpPr>
        <p:spPr bwMode="auto">
          <a:xfrm>
            <a:off x="3756011" y="3243433"/>
            <a:ext cx="473939" cy="473917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171333">
              <a:defRPr/>
            </a:pPr>
            <a:r>
              <a:rPr lang="es-MX" kern="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  <a:endParaRPr lang="es-SV" kern="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2" name="Rectángulo 2281"/>
          <p:cNvSpPr/>
          <p:nvPr/>
        </p:nvSpPr>
        <p:spPr>
          <a:xfrm>
            <a:off x="3230892" y="2522078"/>
            <a:ext cx="95261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Penatibus</a:t>
            </a:r>
          </a:p>
        </p:txBody>
      </p:sp>
      <p:sp>
        <p:nvSpPr>
          <p:cNvPr id="33" name="4 Elipse"/>
          <p:cNvSpPr>
            <a:spLocks noChangeAspect="1"/>
          </p:cNvSpPr>
          <p:nvPr/>
        </p:nvSpPr>
        <p:spPr bwMode="auto">
          <a:xfrm>
            <a:off x="2489327" y="4714765"/>
            <a:ext cx="473939" cy="473917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171333">
              <a:defRPr/>
            </a:pPr>
            <a:r>
              <a:rPr lang="es-MX" kern="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es-SV" kern="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4" name="Rectángulo 2283"/>
          <p:cNvSpPr/>
          <p:nvPr/>
        </p:nvSpPr>
        <p:spPr>
          <a:xfrm>
            <a:off x="3043260" y="4359521"/>
            <a:ext cx="10527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Penatibus</a:t>
            </a:r>
          </a:p>
        </p:txBody>
      </p:sp>
      <p:sp>
        <p:nvSpPr>
          <p:cNvPr id="35" name="4 Elipse"/>
          <p:cNvSpPr>
            <a:spLocks noChangeAspect="1"/>
          </p:cNvSpPr>
          <p:nvPr/>
        </p:nvSpPr>
        <p:spPr bwMode="auto">
          <a:xfrm>
            <a:off x="1074458" y="3437519"/>
            <a:ext cx="473939" cy="473917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171333">
              <a:defRPr/>
            </a:pPr>
            <a:r>
              <a:rPr lang="es-MX" kern="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  <a:endParaRPr lang="es-SV" kern="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6" name="Rectángulo 2285"/>
          <p:cNvSpPr/>
          <p:nvPr/>
        </p:nvSpPr>
        <p:spPr>
          <a:xfrm>
            <a:off x="1033622" y="4204403"/>
            <a:ext cx="10527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Penatibus</a:t>
            </a:r>
          </a:p>
        </p:txBody>
      </p:sp>
      <p:sp>
        <p:nvSpPr>
          <p:cNvPr id="37" name="4 Elipse"/>
          <p:cNvSpPr>
            <a:spLocks noChangeAspect="1"/>
          </p:cNvSpPr>
          <p:nvPr/>
        </p:nvSpPr>
        <p:spPr bwMode="auto">
          <a:xfrm>
            <a:off x="2311328" y="1997526"/>
            <a:ext cx="473939" cy="473917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171333">
              <a:defRPr/>
            </a:pPr>
            <a:r>
              <a:rPr lang="es-MX" kern="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  <a:endParaRPr lang="es-SV" kern="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8" name="Rectángulo 2287"/>
          <p:cNvSpPr/>
          <p:nvPr/>
        </p:nvSpPr>
        <p:spPr>
          <a:xfrm>
            <a:off x="1326023" y="2349005"/>
            <a:ext cx="10527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Penatibus</a:t>
            </a:r>
          </a:p>
        </p:txBody>
      </p:sp>
    </p:spTree>
    <p:extLst>
      <p:ext uri="{BB962C8B-B14F-4D97-AF65-F5344CB8AC3E}">
        <p14:creationId xmlns:p14="http://schemas.microsoft.com/office/powerpoint/2010/main" val="2701961210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750"/>
                            </p:stCondLst>
                            <p:childTnLst>
                              <p:par>
                                <p:cTn id="1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 animBg="1"/>
      <p:bldP spid="34" grpId="0"/>
      <p:bldP spid="35" grpId="0" animBg="1"/>
      <p:bldP spid="36" grpId="0"/>
      <p:bldP spid="37" grpId="0" animBg="1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1"/>
          <a:stretch/>
        </p:blipFill>
        <p:spPr>
          <a:xfrm flipH="1">
            <a:off x="0" y="0"/>
            <a:ext cx="2162629" cy="685515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11" r="64232"/>
          <a:stretch/>
        </p:blipFill>
        <p:spPr>
          <a:xfrm flipH="1">
            <a:off x="8734047" y="5660572"/>
            <a:ext cx="3457951" cy="121051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748996" y="2689477"/>
            <a:ext cx="6269078" cy="938719"/>
            <a:chOff x="692537" y="354469"/>
            <a:chExt cx="6269069" cy="938720"/>
          </a:xfrm>
        </p:grpSpPr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3796320" y="822310"/>
              <a:ext cx="3165286" cy="3539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2000" spc="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PROCESS </a:t>
              </a:r>
              <a:endParaRPr lang="en-CA" sz="2000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92537" y="354469"/>
              <a:ext cx="3172660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5500" b="1" spc="3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教学过程</a:t>
              </a:r>
              <a:endParaRPr lang="en-CA" altLang="zh-CN" sz="5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787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1" b="60428"/>
          <a:stretch/>
        </p:blipFill>
        <p:spPr>
          <a:xfrm rot="5400000" flipH="1" flipV="1">
            <a:off x="42820" y="-42819"/>
            <a:ext cx="1219200" cy="130483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362895" y="352185"/>
            <a:ext cx="4659326" cy="630942"/>
            <a:chOff x="1211908" y="354469"/>
            <a:chExt cx="4659320" cy="630943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3738276" y="696190"/>
              <a:ext cx="2132952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211908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  <p:sp>
        <p:nvSpPr>
          <p:cNvPr id="12" name="文本框 66"/>
          <p:cNvSpPr txBox="1">
            <a:spLocks noChangeArrowheads="1"/>
          </p:cNvSpPr>
          <p:nvPr/>
        </p:nvSpPr>
        <p:spPr bwMode="auto">
          <a:xfrm>
            <a:off x="2949490" y="5721357"/>
            <a:ext cx="6245311" cy="29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fontAlgn="base">
              <a:lnSpc>
                <a:spcPts val="1867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详细内容</a:t>
            </a:r>
            <a:r>
              <a:rPr lang="en-US" altLang="zh-CN" sz="800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……</a:t>
            </a:r>
            <a:r>
              <a:rPr lang="zh-CN" altLang="en-US" sz="800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13" name="矩形 12"/>
          <p:cNvSpPr/>
          <p:nvPr/>
        </p:nvSpPr>
        <p:spPr>
          <a:xfrm>
            <a:off x="4683755" y="5358555"/>
            <a:ext cx="323518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867" b="1" spc="3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点击输入本栏的具体文字</a:t>
            </a:r>
            <a:endParaRPr lang="zh-CN" altLang="en-US" sz="5333" b="1" spc="300" dirty="0">
              <a:solidFill>
                <a:schemeClr val="bg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842624" y="2851564"/>
            <a:ext cx="2358776" cy="935305"/>
            <a:chOff x="1959637" y="502680"/>
            <a:chExt cx="1769082" cy="701479"/>
          </a:xfrm>
        </p:grpSpPr>
        <p:sp>
          <p:nvSpPr>
            <p:cNvPr id="15" name="文本框 14"/>
            <p:cNvSpPr txBox="1"/>
            <p:nvPr/>
          </p:nvSpPr>
          <p:spPr bwMode="auto">
            <a:xfrm>
              <a:off x="1964947" y="788660"/>
              <a:ext cx="1695828" cy="4154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9170">
                <a:defRPr/>
              </a:pPr>
              <a:r>
                <a:rPr lang="zh-CN" altLang="en-US" sz="800" spc="300" dirty="0">
                  <a:solidFill>
                    <a:schemeClr val="bg1"/>
                  </a:solidFill>
                </a:rPr>
                <a:t>详细内容</a:t>
              </a:r>
              <a:r>
                <a:rPr lang="en-US" altLang="zh-CN" sz="800" spc="300" dirty="0">
                  <a:solidFill>
                    <a:schemeClr val="bg1"/>
                  </a:solidFill>
                </a:rPr>
                <a:t>……</a:t>
              </a:r>
              <a:r>
                <a:rPr lang="zh-CN" altLang="en-US" sz="800" spc="300" dirty="0">
                  <a:solidFill>
                    <a:schemeClr val="bg1"/>
                  </a:solidFill>
                </a:rPr>
                <a:t>点击输入本栏的具体文字，简明扼要的说明分项内容，此为概念图解。</a:t>
              </a:r>
            </a:p>
          </p:txBody>
        </p:sp>
        <p:sp>
          <p:nvSpPr>
            <p:cNvPr id="16" name="文本框 24"/>
            <p:cNvSpPr txBox="1">
              <a:spLocks noChangeArrowheads="1"/>
            </p:cNvSpPr>
            <p:nvPr/>
          </p:nvSpPr>
          <p:spPr bwMode="auto">
            <a:xfrm>
              <a:off x="1959637" y="502680"/>
              <a:ext cx="1769082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170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点击输入本栏的具体文字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 rot="16200000">
            <a:off x="4631268" y="965201"/>
            <a:ext cx="2785533" cy="5018616"/>
            <a:chOff x="3197226" y="1085851"/>
            <a:chExt cx="2089150" cy="3763962"/>
          </a:xfrm>
        </p:grpSpPr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4276726" y="4271963"/>
              <a:ext cx="808038" cy="577850"/>
            </a:xfrm>
            <a:custGeom>
              <a:avLst/>
              <a:gdLst>
                <a:gd name="T0" fmla="*/ 215 w 215"/>
                <a:gd name="T1" fmla="*/ 29 h 154"/>
                <a:gd name="T2" fmla="*/ 0 w 215"/>
                <a:gd name="T3" fmla="*/ 154 h 154"/>
                <a:gd name="T4" fmla="*/ 0 w 215"/>
                <a:gd name="T5" fmla="*/ 95 h 154"/>
                <a:gd name="T6" fmla="*/ 165 w 215"/>
                <a:gd name="T7" fmla="*/ 0 h 154"/>
                <a:gd name="T8" fmla="*/ 215 w 215"/>
                <a:gd name="T9" fmla="*/ 2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54">
                  <a:moveTo>
                    <a:pt x="215" y="29"/>
                  </a:moveTo>
                  <a:cubicBezTo>
                    <a:pt x="170" y="102"/>
                    <a:pt x="91" y="150"/>
                    <a:pt x="0" y="154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69" y="92"/>
                    <a:pt x="130" y="55"/>
                    <a:pt x="165" y="0"/>
                  </a:cubicBezTo>
                  <a:lnTo>
                    <a:pt x="215" y="2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3392488" y="4275138"/>
              <a:ext cx="808038" cy="574675"/>
            </a:xfrm>
            <a:custGeom>
              <a:avLst/>
              <a:gdLst>
                <a:gd name="T0" fmla="*/ 215 w 215"/>
                <a:gd name="T1" fmla="*/ 153 h 153"/>
                <a:gd name="T2" fmla="*/ 0 w 215"/>
                <a:gd name="T3" fmla="*/ 29 h 153"/>
                <a:gd name="T4" fmla="*/ 51 w 215"/>
                <a:gd name="T5" fmla="*/ 0 h 153"/>
                <a:gd name="T6" fmla="*/ 215 w 215"/>
                <a:gd name="T7" fmla="*/ 95 h 153"/>
                <a:gd name="T8" fmla="*/ 215 w 215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53">
                  <a:moveTo>
                    <a:pt x="215" y="153"/>
                  </a:moveTo>
                  <a:cubicBezTo>
                    <a:pt x="125" y="150"/>
                    <a:pt x="46" y="101"/>
                    <a:pt x="0" y="29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86" y="55"/>
                    <a:pt x="146" y="92"/>
                    <a:pt x="215" y="95"/>
                  </a:cubicBezTo>
                  <a:lnTo>
                    <a:pt x="215" y="15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4933951" y="3382963"/>
              <a:ext cx="304800" cy="933450"/>
            </a:xfrm>
            <a:custGeom>
              <a:avLst/>
              <a:gdLst>
                <a:gd name="T0" fmla="*/ 50 w 81"/>
                <a:gd name="T1" fmla="*/ 0 h 248"/>
                <a:gd name="T2" fmla="*/ 81 w 81"/>
                <a:gd name="T3" fmla="*/ 124 h 248"/>
                <a:gd name="T4" fmla="*/ 50 w 81"/>
                <a:gd name="T5" fmla="*/ 248 h 248"/>
                <a:gd name="T6" fmla="*/ 0 w 81"/>
                <a:gd name="T7" fmla="*/ 219 h 248"/>
                <a:gd name="T8" fmla="*/ 23 w 81"/>
                <a:gd name="T9" fmla="*/ 124 h 248"/>
                <a:gd name="T10" fmla="*/ 0 w 81"/>
                <a:gd name="T11" fmla="*/ 29 h 248"/>
                <a:gd name="T12" fmla="*/ 50 w 81"/>
                <a:gd name="T1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248">
                  <a:moveTo>
                    <a:pt x="50" y="0"/>
                  </a:moveTo>
                  <a:cubicBezTo>
                    <a:pt x="70" y="37"/>
                    <a:pt x="81" y="79"/>
                    <a:pt x="81" y="124"/>
                  </a:cubicBezTo>
                  <a:cubicBezTo>
                    <a:pt x="81" y="169"/>
                    <a:pt x="70" y="211"/>
                    <a:pt x="50" y="248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15" y="191"/>
                    <a:pt x="23" y="158"/>
                    <a:pt x="23" y="124"/>
                  </a:cubicBezTo>
                  <a:cubicBezTo>
                    <a:pt x="23" y="90"/>
                    <a:pt x="15" y="57"/>
                    <a:pt x="0" y="29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4791076" y="3300413"/>
              <a:ext cx="495300" cy="500063"/>
            </a:xfrm>
            <a:custGeom>
              <a:avLst/>
              <a:gdLst>
                <a:gd name="T0" fmla="*/ 120 w 132"/>
                <a:gd name="T1" fmla="*/ 0 h 133"/>
                <a:gd name="T2" fmla="*/ 0 w 132"/>
                <a:gd name="T3" fmla="*/ 0 h 133"/>
                <a:gd name="T4" fmla="*/ 0 w 132"/>
                <a:gd name="T5" fmla="*/ 50 h 133"/>
                <a:gd name="T6" fmla="*/ 0 w 132"/>
                <a:gd name="T7" fmla="*/ 50 h 133"/>
                <a:gd name="T8" fmla="*/ 0 w 132"/>
                <a:gd name="T9" fmla="*/ 120 h 133"/>
                <a:gd name="T10" fmla="*/ 12 w 132"/>
                <a:gd name="T11" fmla="*/ 133 h 133"/>
                <a:gd name="T12" fmla="*/ 37 w 132"/>
                <a:gd name="T13" fmla="*/ 133 h 133"/>
                <a:gd name="T14" fmla="*/ 50 w 132"/>
                <a:gd name="T15" fmla="*/ 120 h 133"/>
                <a:gd name="T16" fmla="*/ 50 w 132"/>
                <a:gd name="T17" fmla="*/ 50 h 133"/>
                <a:gd name="T18" fmla="*/ 120 w 132"/>
                <a:gd name="T19" fmla="*/ 50 h 133"/>
                <a:gd name="T20" fmla="*/ 132 w 132"/>
                <a:gd name="T21" fmla="*/ 37 h 133"/>
                <a:gd name="T22" fmla="*/ 132 w 132"/>
                <a:gd name="T23" fmla="*/ 13 h 133"/>
                <a:gd name="T24" fmla="*/ 120 w 132"/>
                <a:gd name="T2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133">
                  <a:moveTo>
                    <a:pt x="1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7"/>
                    <a:pt x="5" y="133"/>
                    <a:pt x="12" y="133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44" y="133"/>
                    <a:pt x="50" y="127"/>
                    <a:pt x="50" y="12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7" y="50"/>
                    <a:pt x="132" y="44"/>
                    <a:pt x="132" y="37"/>
                  </a:cubicBezTo>
                  <a:cubicBezTo>
                    <a:pt x="132" y="13"/>
                    <a:pt x="132" y="13"/>
                    <a:pt x="132" y="13"/>
                  </a:cubicBezTo>
                  <a:cubicBezTo>
                    <a:pt x="132" y="6"/>
                    <a:pt x="127" y="0"/>
                    <a:pt x="12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2" name="Freeform 11"/>
            <p:cNvSpPr>
              <a:spLocks/>
            </p:cNvSpPr>
            <p:nvPr/>
          </p:nvSpPr>
          <p:spPr bwMode="auto">
            <a:xfrm>
              <a:off x="3243263" y="3382963"/>
              <a:ext cx="303213" cy="933450"/>
            </a:xfrm>
            <a:custGeom>
              <a:avLst/>
              <a:gdLst>
                <a:gd name="T0" fmla="*/ 30 w 81"/>
                <a:gd name="T1" fmla="*/ 248 h 248"/>
                <a:gd name="T2" fmla="*/ 0 w 81"/>
                <a:gd name="T3" fmla="*/ 124 h 248"/>
                <a:gd name="T4" fmla="*/ 30 w 81"/>
                <a:gd name="T5" fmla="*/ 0 h 248"/>
                <a:gd name="T6" fmla="*/ 81 w 81"/>
                <a:gd name="T7" fmla="*/ 29 h 248"/>
                <a:gd name="T8" fmla="*/ 58 w 81"/>
                <a:gd name="T9" fmla="*/ 124 h 248"/>
                <a:gd name="T10" fmla="*/ 81 w 81"/>
                <a:gd name="T11" fmla="*/ 219 h 248"/>
                <a:gd name="T12" fmla="*/ 30 w 81"/>
                <a:gd name="T13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248">
                  <a:moveTo>
                    <a:pt x="30" y="248"/>
                  </a:moveTo>
                  <a:cubicBezTo>
                    <a:pt x="11" y="211"/>
                    <a:pt x="0" y="169"/>
                    <a:pt x="0" y="124"/>
                  </a:cubicBezTo>
                  <a:cubicBezTo>
                    <a:pt x="0" y="79"/>
                    <a:pt x="11" y="37"/>
                    <a:pt x="30" y="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66" y="57"/>
                    <a:pt x="58" y="90"/>
                    <a:pt x="58" y="124"/>
                  </a:cubicBezTo>
                  <a:cubicBezTo>
                    <a:pt x="58" y="158"/>
                    <a:pt x="66" y="191"/>
                    <a:pt x="81" y="219"/>
                  </a:cubicBezTo>
                  <a:lnTo>
                    <a:pt x="30" y="24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3392488" y="2849563"/>
              <a:ext cx="808038" cy="574675"/>
            </a:xfrm>
            <a:custGeom>
              <a:avLst/>
              <a:gdLst>
                <a:gd name="T0" fmla="*/ 215 w 215"/>
                <a:gd name="T1" fmla="*/ 0 h 153"/>
                <a:gd name="T2" fmla="*/ 0 w 215"/>
                <a:gd name="T3" fmla="*/ 124 h 153"/>
                <a:gd name="T4" fmla="*/ 51 w 215"/>
                <a:gd name="T5" fmla="*/ 153 h 153"/>
                <a:gd name="T6" fmla="*/ 215 w 215"/>
                <a:gd name="T7" fmla="*/ 58 h 153"/>
                <a:gd name="T8" fmla="*/ 215 w 215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53">
                  <a:moveTo>
                    <a:pt x="215" y="0"/>
                  </a:moveTo>
                  <a:cubicBezTo>
                    <a:pt x="125" y="3"/>
                    <a:pt x="46" y="52"/>
                    <a:pt x="0" y="124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86" y="98"/>
                    <a:pt x="146" y="61"/>
                    <a:pt x="215" y="58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4276726" y="2487613"/>
              <a:ext cx="808038" cy="576263"/>
            </a:xfrm>
            <a:custGeom>
              <a:avLst/>
              <a:gdLst>
                <a:gd name="T0" fmla="*/ 215 w 215"/>
                <a:gd name="T1" fmla="*/ 29 h 153"/>
                <a:gd name="T2" fmla="*/ 0 w 215"/>
                <a:gd name="T3" fmla="*/ 153 h 153"/>
                <a:gd name="T4" fmla="*/ 0 w 215"/>
                <a:gd name="T5" fmla="*/ 95 h 153"/>
                <a:gd name="T6" fmla="*/ 165 w 215"/>
                <a:gd name="T7" fmla="*/ 0 h 153"/>
                <a:gd name="T8" fmla="*/ 215 w 215"/>
                <a:gd name="T9" fmla="*/ 2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53">
                  <a:moveTo>
                    <a:pt x="215" y="29"/>
                  </a:moveTo>
                  <a:cubicBezTo>
                    <a:pt x="170" y="101"/>
                    <a:pt x="91" y="150"/>
                    <a:pt x="0" y="15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69" y="92"/>
                    <a:pt x="130" y="55"/>
                    <a:pt x="165" y="0"/>
                  </a:cubicBezTo>
                  <a:lnTo>
                    <a:pt x="215" y="2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4918076" y="1604963"/>
              <a:ext cx="304800" cy="936625"/>
            </a:xfrm>
            <a:custGeom>
              <a:avLst/>
              <a:gdLst>
                <a:gd name="T0" fmla="*/ 50 w 81"/>
                <a:gd name="T1" fmla="*/ 0 h 249"/>
                <a:gd name="T2" fmla="*/ 81 w 81"/>
                <a:gd name="T3" fmla="*/ 125 h 249"/>
                <a:gd name="T4" fmla="*/ 50 w 81"/>
                <a:gd name="T5" fmla="*/ 249 h 249"/>
                <a:gd name="T6" fmla="*/ 0 w 81"/>
                <a:gd name="T7" fmla="*/ 220 h 249"/>
                <a:gd name="T8" fmla="*/ 23 w 81"/>
                <a:gd name="T9" fmla="*/ 125 h 249"/>
                <a:gd name="T10" fmla="*/ 0 w 81"/>
                <a:gd name="T11" fmla="*/ 29 h 249"/>
                <a:gd name="T12" fmla="*/ 50 w 81"/>
                <a:gd name="T13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249">
                  <a:moveTo>
                    <a:pt x="50" y="0"/>
                  </a:moveTo>
                  <a:cubicBezTo>
                    <a:pt x="70" y="37"/>
                    <a:pt x="81" y="80"/>
                    <a:pt x="81" y="125"/>
                  </a:cubicBezTo>
                  <a:cubicBezTo>
                    <a:pt x="81" y="169"/>
                    <a:pt x="70" y="212"/>
                    <a:pt x="50" y="249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4" y="191"/>
                    <a:pt x="23" y="159"/>
                    <a:pt x="23" y="125"/>
                  </a:cubicBezTo>
                  <a:cubicBezTo>
                    <a:pt x="23" y="90"/>
                    <a:pt x="14" y="58"/>
                    <a:pt x="0" y="29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3392488" y="1085851"/>
              <a:ext cx="808038" cy="574675"/>
            </a:xfrm>
            <a:custGeom>
              <a:avLst/>
              <a:gdLst>
                <a:gd name="T0" fmla="*/ 215 w 215"/>
                <a:gd name="T1" fmla="*/ 0 h 153"/>
                <a:gd name="T2" fmla="*/ 0 w 215"/>
                <a:gd name="T3" fmla="*/ 124 h 153"/>
                <a:gd name="T4" fmla="*/ 51 w 215"/>
                <a:gd name="T5" fmla="*/ 153 h 153"/>
                <a:gd name="T6" fmla="*/ 215 w 215"/>
                <a:gd name="T7" fmla="*/ 58 h 153"/>
                <a:gd name="T8" fmla="*/ 215 w 215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53">
                  <a:moveTo>
                    <a:pt x="215" y="0"/>
                  </a:moveTo>
                  <a:cubicBezTo>
                    <a:pt x="125" y="3"/>
                    <a:pt x="46" y="52"/>
                    <a:pt x="0" y="124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86" y="98"/>
                    <a:pt x="146" y="61"/>
                    <a:pt x="215" y="58"/>
                  </a:cubicBezTo>
                  <a:lnTo>
                    <a:pt x="215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4276726" y="1085851"/>
              <a:ext cx="808038" cy="574675"/>
            </a:xfrm>
            <a:custGeom>
              <a:avLst/>
              <a:gdLst>
                <a:gd name="T0" fmla="*/ 215 w 215"/>
                <a:gd name="T1" fmla="*/ 124 h 153"/>
                <a:gd name="T2" fmla="*/ 0 w 215"/>
                <a:gd name="T3" fmla="*/ 0 h 153"/>
                <a:gd name="T4" fmla="*/ 0 w 215"/>
                <a:gd name="T5" fmla="*/ 58 h 153"/>
                <a:gd name="T6" fmla="*/ 165 w 215"/>
                <a:gd name="T7" fmla="*/ 153 h 153"/>
                <a:gd name="T8" fmla="*/ 215 w 215"/>
                <a:gd name="T9" fmla="*/ 12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53">
                  <a:moveTo>
                    <a:pt x="215" y="124"/>
                  </a:moveTo>
                  <a:cubicBezTo>
                    <a:pt x="170" y="52"/>
                    <a:pt x="91" y="3"/>
                    <a:pt x="0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69" y="61"/>
                    <a:pt x="130" y="98"/>
                    <a:pt x="165" y="153"/>
                  </a:cubicBezTo>
                  <a:lnTo>
                    <a:pt x="215" y="12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3243263" y="1604963"/>
              <a:ext cx="303213" cy="936625"/>
            </a:xfrm>
            <a:custGeom>
              <a:avLst/>
              <a:gdLst>
                <a:gd name="T0" fmla="*/ 30 w 81"/>
                <a:gd name="T1" fmla="*/ 249 h 249"/>
                <a:gd name="T2" fmla="*/ 0 w 81"/>
                <a:gd name="T3" fmla="*/ 125 h 249"/>
                <a:gd name="T4" fmla="*/ 30 w 81"/>
                <a:gd name="T5" fmla="*/ 0 h 249"/>
                <a:gd name="T6" fmla="*/ 81 w 81"/>
                <a:gd name="T7" fmla="*/ 29 h 249"/>
                <a:gd name="T8" fmla="*/ 58 w 81"/>
                <a:gd name="T9" fmla="*/ 125 h 249"/>
                <a:gd name="T10" fmla="*/ 81 w 81"/>
                <a:gd name="T11" fmla="*/ 220 h 249"/>
                <a:gd name="T12" fmla="*/ 30 w 81"/>
                <a:gd name="T13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249">
                  <a:moveTo>
                    <a:pt x="30" y="249"/>
                  </a:moveTo>
                  <a:cubicBezTo>
                    <a:pt x="11" y="212"/>
                    <a:pt x="0" y="169"/>
                    <a:pt x="0" y="125"/>
                  </a:cubicBezTo>
                  <a:cubicBezTo>
                    <a:pt x="0" y="80"/>
                    <a:pt x="11" y="37"/>
                    <a:pt x="30" y="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66" y="58"/>
                    <a:pt x="58" y="90"/>
                    <a:pt x="58" y="125"/>
                  </a:cubicBezTo>
                  <a:cubicBezTo>
                    <a:pt x="58" y="159"/>
                    <a:pt x="66" y="191"/>
                    <a:pt x="81" y="220"/>
                  </a:cubicBezTo>
                  <a:lnTo>
                    <a:pt x="30" y="2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3197226" y="2135188"/>
              <a:ext cx="496888" cy="496888"/>
            </a:xfrm>
            <a:custGeom>
              <a:avLst/>
              <a:gdLst>
                <a:gd name="T0" fmla="*/ 12 w 132"/>
                <a:gd name="T1" fmla="*/ 132 h 132"/>
                <a:gd name="T2" fmla="*/ 132 w 132"/>
                <a:gd name="T3" fmla="*/ 132 h 132"/>
                <a:gd name="T4" fmla="*/ 132 w 132"/>
                <a:gd name="T5" fmla="*/ 83 h 132"/>
                <a:gd name="T6" fmla="*/ 132 w 132"/>
                <a:gd name="T7" fmla="*/ 83 h 132"/>
                <a:gd name="T8" fmla="*/ 132 w 132"/>
                <a:gd name="T9" fmla="*/ 12 h 132"/>
                <a:gd name="T10" fmla="*/ 120 w 132"/>
                <a:gd name="T11" fmla="*/ 0 h 132"/>
                <a:gd name="T12" fmla="*/ 95 w 132"/>
                <a:gd name="T13" fmla="*/ 0 h 132"/>
                <a:gd name="T14" fmla="*/ 82 w 132"/>
                <a:gd name="T15" fmla="*/ 12 h 132"/>
                <a:gd name="T16" fmla="*/ 82 w 132"/>
                <a:gd name="T17" fmla="*/ 83 h 132"/>
                <a:gd name="T18" fmla="*/ 12 w 132"/>
                <a:gd name="T19" fmla="*/ 83 h 132"/>
                <a:gd name="T20" fmla="*/ 0 w 132"/>
                <a:gd name="T21" fmla="*/ 95 h 132"/>
                <a:gd name="T22" fmla="*/ 0 w 132"/>
                <a:gd name="T23" fmla="*/ 120 h 132"/>
                <a:gd name="T24" fmla="*/ 12 w 132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132">
                  <a:moveTo>
                    <a:pt x="12" y="132"/>
                  </a:moveTo>
                  <a:cubicBezTo>
                    <a:pt x="132" y="132"/>
                    <a:pt x="132" y="132"/>
                    <a:pt x="132" y="132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32" y="5"/>
                    <a:pt x="127" y="0"/>
                    <a:pt x="120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88" y="0"/>
                    <a:pt x="82" y="5"/>
                    <a:pt x="82" y="12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5" y="83"/>
                    <a:pt x="0" y="88"/>
                    <a:pt x="0" y="95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7"/>
                    <a:pt x="5" y="132"/>
                    <a:pt x="12" y="1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627589" y="2983237"/>
            <a:ext cx="1276311" cy="995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5867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50</a:t>
            </a:r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%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176489" y="2983237"/>
            <a:ext cx="1165704" cy="995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5867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78</a:t>
            </a:r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%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25047" y="2978564"/>
            <a:ext cx="2349885" cy="808305"/>
            <a:chOff x="1964947" y="597930"/>
            <a:chExt cx="1762414" cy="606229"/>
          </a:xfrm>
        </p:grpSpPr>
        <p:sp>
          <p:nvSpPr>
            <p:cNvPr id="33" name="文本框 32"/>
            <p:cNvSpPr txBox="1"/>
            <p:nvPr/>
          </p:nvSpPr>
          <p:spPr bwMode="auto">
            <a:xfrm>
              <a:off x="1964947" y="788660"/>
              <a:ext cx="1695828" cy="4154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r" defTabSz="1219170">
                <a:defRPr/>
              </a:pPr>
              <a:r>
                <a:rPr lang="zh-CN" altLang="en-US" sz="800" spc="300" dirty="0">
                  <a:solidFill>
                    <a:schemeClr val="bg1"/>
                  </a:solidFill>
                </a:rPr>
                <a:t>详细内容</a:t>
              </a:r>
              <a:r>
                <a:rPr lang="en-US" altLang="zh-CN" sz="800" spc="300" dirty="0">
                  <a:solidFill>
                    <a:schemeClr val="bg1"/>
                  </a:solidFill>
                </a:rPr>
                <a:t>……</a:t>
              </a:r>
              <a:r>
                <a:rPr lang="zh-CN" altLang="en-US" sz="800" spc="300" dirty="0">
                  <a:solidFill>
                    <a:schemeClr val="bg1"/>
                  </a:solidFill>
                </a:rPr>
                <a:t>点击输入本栏的具体文字，简明扼要的说明分项内容，此为概念图解。</a:t>
              </a:r>
            </a:p>
          </p:txBody>
        </p:sp>
        <p:sp>
          <p:nvSpPr>
            <p:cNvPr id="34" name="文本框 24"/>
            <p:cNvSpPr txBox="1">
              <a:spLocks noChangeArrowheads="1"/>
            </p:cNvSpPr>
            <p:nvPr/>
          </p:nvSpPr>
          <p:spPr bwMode="auto">
            <a:xfrm>
              <a:off x="1964947" y="597930"/>
              <a:ext cx="1762414" cy="22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170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点击输入本栏的具体文字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826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1" b="60428"/>
          <a:stretch/>
        </p:blipFill>
        <p:spPr>
          <a:xfrm rot="5400000" flipH="1" flipV="1">
            <a:off x="42820" y="-42819"/>
            <a:ext cx="1219200" cy="13048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11" r="64232"/>
          <a:stretch/>
        </p:blipFill>
        <p:spPr>
          <a:xfrm flipH="1">
            <a:off x="8734047" y="5660572"/>
            <a:ext cx="3457951" cy="121051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42674" y="346202"/>
            <a:ext cx="2692836" cy="630942"/>
            <a:chOff x="1203343" y="320616"/>
            <a:chExt cx="2692834" cy="630943"/>
          </a:xfrm>
        </p:grpSpPr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2577547" y="674333"/>
              <a:ext cx="1318630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DIRECTORY</a:t>
              </a:r>
              <a:endParaRPr lang="en-CA" sz="1067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203343" y="320616"/>
              <a:ext cx="1330812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目 录</a:t>
              </a:r>
              <a:endParaRPr lang="en-CA" altLang="zh-CN" sz="3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04044" y="2265940"/>
            <a:ext cx="4279864" cy="630942"/>
            <a:chOff x="1211907" y="354469"/>
            <a:chExt cx="4279860" cy="630943"/>
          </a:xfrm>
        </p:grpSpPr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3398888" y="731306"/>
              <a:ext cx="2092879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96592" y="3694912"/>
            <a:ext cx="4090710" cy="630942"/>
            <a:chOff x="1211907" y="354469"/>
            <a:chExt cx="4090706" cy="630943"/>
          </a:xfrm>
        </p:grpSpPr>
        <p:sp>
          <p:nvSpPr>
            <p:cNvPr id="15" name="Text Box 7"/>
            <p:cNvSpPr txBox="1">
              <a:spLocks noChangeArrowheads="1"/>
            </p:cNvSpPr>
            <p:nvPr/>
          </p:nvSpPr>
          <p:spPr bwMode="auto">
            <a:xfrm>
              <a:off x="3588043" y="731306"/>
              <a:ext cx="1714570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</a:t>
              </a:r>
              <a:r>
                <a:rPr lang="zh-CN" altLang="en-US" sz="3500" b="1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目标</a:t>
              </a:r>
              <a:endParaRPr lang="en-CA" altLang="zh-CN" sz="3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38901" y="2318500"/>
            <a:ext cx="4880541" cy="630942"/>
            <a:chOff x="1211908" y="354469"/>
            <a:chExt cx="4880535" cy="630943"/>
          </a:xfrm>
        </p:grpSpPr>
        <p:sp>
          <p:nvSpPr>
            <p:cNvPr id="18" name="Text Box 7"/>
            <p:cNvSpPr txBox="1">
              <a:spLocks noChangeArrowheads="1"/>
            </p:cNvSpPr>
            <p:nvPr/>
          </p:nvSpPr>
          <p:spPr bwMode="auto">
            <a:xfrm>
              <a:off x="3517061" y="696190"/>
              <a:ext cx="2575382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211908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482462" y="3705477"/>
            <a:ext cx="4659326" cy="630942"/>
            <a:chOff x="1211908" y="354469"/>
            <a:chExt cx="4659320" cy="630943"/>
          </a:xfrm>
        </p:grpSpPr>
        <p:sp>
          <p:nvSpPr>
            <p:cNvPr id="21" name="Text Box 7"/>
            <p:cNvSpPr txBox="1">
              <a:spLocks noChangeArrowheads="1"/>
            </p:cNvSpPr>
            <p:nvPr/>
          </p:nvSpPr>
          <p:spPr bwMode="auto">
            <a:xfrm>
              <a:off x="3738276" y="696190"/>
              <a:ext cx="2132952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211908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659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1" b="60428"/>
          <a:stretch/>
        </p:blipFill>
        <p:spPr>
          <a:xfrm rot="5400000" flipH="1" flipV="1">
            <a:off x="42820" y="-42819"/>
            <a:ext cx="1219200" cy="130483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362895" y="352185"/>
            <a:ext cx="4659326" cy="630942"/>
            <a:chOff x="1211908" y="354469"/>
            <a:chExt cx="4659320" cy="630943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3738276" y="696190"/>
              <a:ext cx="2132952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211908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  <p:sp>
        <p:nvSpPr>
          <p:cNvPr id="8" name="Rectángulo redondeado 8"/>
          <p:cNvSpPr/>
          <p:nvPr/>
        </p:nvSpPr>
        <p:spPr>
          <a:xfrm>
            <a:off x="1371839" y="3553184"/>
            <a:ext cx="3627219" cy="436353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r>
              <a:rPr lang="es-ES" sz="1400" b="1" dirty="0">
                <a:solidFill>
                  <a:schemeClr val="bg1"/>
                </a:solidFill>
                <a:latin typeface="Source Sans Pro" panose="020B0604020202020204" charset="0"/>
                <a:cs typeface="Arial" pitchFamily="34" charset="0"/>
              </a:rPr>
              <a:t>$7.8 M</a:t>
            </a:r>
          </a:p>
        </p:txBody>
      </p:sp>
      <p:sp>
        <p:nvSpPr>
          <p:cNvPr id="9" name="Rectángulo redondeado 9"/>
          <p:cNvSpPr/>
          <p:nvPr/>
        </p:nvSpPr>
        <p:spPr>
          <a:xfrm>
            <a:off x="7211725" y="3553184"/>
            <a:ext cx="1764489" cy="436353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r"/>
            <a:r>
              <a:rPr lang="es-ES" sz="1400" b="1" dirty="0">
                <a:solidFill>
                  <a:schemeClr val="bg1"/>
                </a:solidFill>
                <a:latin typeface="Source Sans Pro" panose="020B0604020202020204" charset="0"/>
                <a:cs typeface="Arial" pitchFamily="34" charset="0"/>
              </a:rPr>
              <a:t>$ 3.5 M</a:t>
            </a:r>
          </a:p>
        </p:txBody>
      </p:sp>
      <p:grpSp>
        <p:nvGrpSpPr>
          <p:cNvPr id="10" name="Grupo 2"/>
          <p:cNvGrpSpPr/>
          <p:nvPr/>
        </p:nvGrpSpPr>
        <p:grpSpPr>
          <a:xfrm>
            <a:off x="5597188" y="3607456"/>
            <a:ext cx="1007949" cy="1008000"/>
            <a:chOff x="4230000" y="2229750"/>
            <a:chExt cx="756000" cy="756000"/>
          </a:xfrm>
        </p:grpSpPr>
        <p:sp>
          <p:nvSpPr>
            <p:cNvPr id="12" name="Elipse 10"/>
            <p:cNvSpPr/>
            <p:nvPr/>
          </p:nvSpPr>
          <p:spPr>
            <a:xfrm>
              <a:off x="4302001" y="2301750"/>
              <a:ext cx="612000" cy="612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15" tIns="22857" rIns="45715" bIns="2285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s-ES" sz="2649" dirty="0">
                  <a:solidFill>
                    <a:schemeClr val="bg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vs</a:t>
              </a:r>
            </a:p>
          </p:txBody>
        </p:sp>
        <p:sp>
          <p:nvSpPr>
            <p:cNvPr id="13" name="Elipse 11"/>
            <p:cNvSpPr/>
            <p:nvPr/>
          </p:nvSpPr>
          <p:spPr>
            <a:xfrm>
              <a:off x="4230000" y="2229750"/>
              <a:ext cx="756000" cy="756000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15" tIns="22857" rIns="45715" bIns="2285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s-ES" sz="2649" dirty="0">
                <a:solidFill>
                  <a:schemeClr val="bg1"/>
                </a:solidFill>
                <a:latin typeface="Oswald" panose="02000503000000000000" pitchFamily="2" charset="0"/>
              </a:endParaRPr>
            </a:p>
          </p:txBody>
        </p:sp>
      </p:grpSp>
      <p:cxnSp>
        <p:nvCxnSpPr>
          <p:cNvPr id="14" name="Conector recto 13"/>
          <p:cNvCxnSpPr/>
          <p:nvPr/>
        </p:nvCxnSpPr>
        <p:spPr>
          <a:xfrm>
            <a:off x="6101162" y="2935851"/>
            <a:ext cx="0" cy="671605"/>
          </a:xfrm>
          <a:prstGeom prst="lin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Conector recto 15"/>
          <p:cNvCxnSpPr/>
          <p:nvPr/>
        </p:nvCxnSpPr>
        <p:spPr>
          <a:xfrm>
            <a:off x="6101162" y="4615456"/>
            <a:ext cx="0" cy="671605"/>
          </a:xfrm>
          <a:prstGeom prst="lin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Rectángulo redondeado 22"/>
          <p:cNvSpPr/>
          <p:nvPr/>
        </p:nvSpPr>
        <p:spPr>
          <a:xfrm>
            <a:off x="2545260" y="4075953"/>
            <a:ext cx="2453798" cy="436353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r>
              <a:rPr lang="es-ES" sz="1400" b="1" dirty="0">
                <a:solidFill>
                  <a:schemeClr val="bg1"/>
                </a:solidFill>
                <a:latin typeface="Source Sans Pro" panose="020B0604020202020204" charset="0"/>
                <a:cs typeface="Arial" pitchFamily="34" charset="0"/>
              </a:rPr>
              <a:t>45,678</a:t>
            </a:r>
          </a:p>
        </p:txBody>
      </p:sp>
      <p:sp>
        <p:nvSpPr>
          <p:cNvPr id="17" name="Rectángulo redondeado 23"/>
          <p:cNvSpPr/>
          <p:nvPr/>
        </p:nvSpPr>
        <p:spPr>
          <a:xfrm>
            <a:off x="1752820" y="4630160"/>
            <a:ext cx="3246238" cy="436353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r>
              <a:rPr lang="es-ES" sz="1400" b="1" dirty="0">
                <a:solidFill>
                  <a:schemeClr val="bg1"/>
                </a:solidFill>
                <a:latin typeface="Source Sans Pro" panose="020B0604020202020204" charset="0"/>
                <a:cs typeface="Arial" pitchFamily="34" charset="0"/>
              </a:rPr>
              <a:t>45,678</a:t>
            </a:r>
          </a:p>
        </p:txBody>
      </p:sp>
      <p:sp>
        <p:nvSpPr>
          <p:cNvPr id="18" name="Rectángulo redondeado 24"/>
          <p:cNvSpPr/>
          <p:nvPr/>
        </p:nvSpPr>
        <p:spPr>
          <a:xfrm>
            <a:off x="3093872" y="5203605"/>
            <a:ext cx="1905186" cy="436353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r>
              <a:rPr lang="es-ES" sz="1400" b="1" dirty="0">
                <a:solidFill>
                  <a:schemeClr val="bg1"/>
                </a:solidFill>
                <a:latin typeface="Source Sans Pro" panose="020B0604020202020204" charset="0"/>
                <a:cs typeface="Arial" pitchFamily="34" charset="0"/>
              </a:rPr>
              <a:t>45,678</a:t>
            </a:r>
          </a:p>
        </p:txBody>
      </p:sp>
      <p:sp>
        <p:nvSpPr>
          <p:cNvPr id="19" name="Rectángulo redondeado 25"/>
          <p:cNvSpPr/>
          <p:nvPr/>
        </p:nvSpPr>
        <p:spPr>
          <a:xfrm>
            <a:off x="7211725" y="4075953"/>
            <a:ext cx="3080724" cy="436353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r"/>
            <a:r>
              <a:rPr lang="es-ES" sz="1400" b="1" dirty="0">
                <a:solidFill>
                  <a:schemeClr val="bg1"/>
                </a:solidFill>
                <a:latin typeface="Source Sans Pro" panose="020B0604020202020204" charset="0"/>
                <a:cs typeface="Arial" pitchFamily="34" charset="0"/>
              </a:rPr>
              <a:t>45,678</a:t>
            </a:r>
          </a:p>
        </p:txBody>
      </p:sp>
      <p:sp>
        <p:nvSpPr>
          <p:cNvPr id="20" name="Rectángulo redondeado 26"/>
          <p:cNvSpPr/>
          <p:nvPr/>
        </p:nvSpPr>
        <p:spPr>
          <a:xfrm>
            <a:off x="7211725" y="4630160"/>
            <a:ext cx="4370398" cy="436353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r"/>
            <a:r>
              <a:rPr lang="es-ES" sz="1400" b="1" dirty="0">
                <a:solidFill>
                  <a:schemeClr val="bg1"/>
                </a:solidFill>
                <a:latin typeface="Source Sans Pro" panose="020B0604020202020204" charset="0"/>
                <a:cs typeface="Arial" pitchFamily="34" charset="0"/>
              </a:rPr>
              <a:t>45,678</a:t>
            </a:r>
          </a:p>
        </p:txBody>
      </p:sp>
      <p:sp>
        <p:nvSpPr>
          <p:cNvPr id="21" name="Rectángulo redondeado 27"/>
          <p:cNvSpPr/>
          <p:nvPr/>
        </p:nvSpPr>
        <p:spPr>
          <a:xfrm>
            <a:off x="7211725" y="5203605"/>
            <a:ext cx="1459705" cy="436353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r"/>
            <a:r>
              <a:rPr lang="es-ES" sz="1400" b="1" dirty="0">
                <a:solidFill>
                  <a:schemeClr val="bg1"/>
                </a:solidFill>
                <a:latin typeface="Source Sans Pro" panose="020B0604020202020204" charset="0"/>
                <a:cs typeface="Arial" pitchFamily="34" charset="0"/>
              </a:rPr>
              <a:t>45,678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82839" y="1883704"/>
            <a:ext cx="3827209" cy="1233251"/>
            <a:chOff x="676288" y="3709109"/>
            <a:chExt cx="2580152" cy="1233251"/>
          </a:xfrm>
        </p:grpSpPr>
        <p:sp>
          <p:nvSpPr>
            <p:cNvPr id="23" name="TextBox 17"/>
            <p:cNvSpPr txBox="1"/>
            <p:nvPr/>
          </p:nvSpPr>
          <p:spPr>
            <a:xfrm>
              <a:off x="1613182" y="3709109"/>
              <a:ext cx="157692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4" name="TextBox 18"/>
            <p:cNvSpPr txBox="1"/>
            <p:nvPr/>
          </p:nvSpPr>
          <p:spPr>
            <a:xfrm>
              <a:off x="676288" y="4351429"/>
              <a:ext cx="2580152" cy="59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9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9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9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458077" y="1865753"/>
            <a:ext cx="3827209" cy="1233251"/>
            <a:chOff x="1765622" y="3796456"/>
            <a:chExt cx="2580152" cy="1233251"/>
          </a:xfrm>
        </p:grpSpPr>
        <p:sp>
          <p:nvSpPr>
            <p:cNvPr id="26" name="TextBox 17"/>
            <p:cNvSpPr txBox="1"/>
            <p:nvPr/>
          </p:nvSpPr>
          <p:spPr>
            <a:xfrm>
              <a:off x="1765622" y="3796456"/>
              <a:ext cx="157692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7" name="TextBox 18"/>
            <p:cNvSpPr txBox="1"/>
            <p:nvPr/>
          </p:nvSpPr>
          <p:spPr>
            <a:xfrm>
              <a:off x="1765622" y="4438776"/>
              <a:ext cx="2580152" cy="59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9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9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9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5634123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85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1" b="60428"/>
          <a:stretch/>
        </p:blipFill>
        <p:spPr>
          <a:xfrm rot="5400000" flipH="1" flipV="1">
            <a:off x="42820" y="-42819"/>
            <a:ext cx="1219200" cy="130483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362895" y="352185"/>
            <a:ext cx="4659326" cy="630942"/>
            <a:chOff x="1211908" y="354469"/>
            <a:chExt cx="4659320" cy="630943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3738276" y="696190"/>
              <a:ext cx="2132952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211908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  <p:graphicFrame>
        <p:nvGraphicFramePr>
          <p:cNvPr id="8" name="Chart 26"/>
          <p:cNvGraphicFramePr/>
          <p:nvPr>
            <p:extLst>
              <p:ext uri="{D42A27DB-BD31-4B8C-83A1-F6EECF244321}">
                <p14:modId xmlns:p14="http://schemas.microsoft.com/office/powerpoint/2010/main" val="3047137355"/>
              </p:ext>
            </p:extLst>
          </p:nvPr>
        </p:nvGraphicFramePr>
        <p:xfrm>
          <a:off x="493526" y="1009493"/>
          <a:ext cx="11129866" cy="39356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63 Elipse"/>
          <p:cNvSpPr>
            <a:spLocks noChangeAspect="1"/>
          </p:cNvSpPr>
          <p:nvPr/>
        </p:nvSpPr>
        <p:spPr>
          <a:xfrm>
            <a:off x="6412525" y="4273476"/>
            <a:ext cx="959951" cy="960000"/>
          </a:xfrm>
          <a:prstGeom prst="ellipse">
            <a:avLst/>
          </a:prstGeom>
          <a:gradFill>
            <a:gsLst>
              <a:gs pos="48000">
                <a:srgbClr val="F3F3F3"/>
              </a:gs>
              <a:gs pos="84000">
                <a:srgbClr val="EAEAEA"/>
              </a:gs>
              <a:gs pos="13000">
                <a:srgbClr val="F9F9F9"/>
              </a:gs>
            </a:gsLst>
            <a:lin ang="17400000" scaled="0"/>
          </a:gradFill>
          <a:ln>
            <a:noFill/>
          </a:ln>
          <a:effectLst>
            <a:outerShdw blurRad="368300" dist="38100" dir="2400000" sx="103000" sy="103000" algn="tr" rotWithShape="0">
              <a:schemeClr val="tx1">
                <a:lumMod val="85000"/>
                <a:lumOff val="15000"/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19" tIns="17110" rIns="34219" bIns="17110" rtlCol="0" anchor="ctr"/>
          <a:lstStyle/>
          <a:p>
            <a:pPr algn="ctr"/>
            <a:r>
              <a:rPr lang="es-MX" sz="2649" b="1" dirty="0">
                <a:solidFill>
                  <a:schemeClr val="bg2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D</a:t>
            </a:r>
          </a:p>
        </p:txBody>
      </p:sp>
      <p:sp>
        <p:nvSpPr>
          <p:cNvPr id="10" name="66 Elipse"/>
          <p:cNvSpPr>
            <a:spLocks noChangeAspect="1"/>
          </p:cNvSpPr>
          <p:nvPr/>
        </p:nvSpPr>
        <p:spPr>
          <a:xfrm>
            <a:off x="3009637" y="4307077"/>
            <a:ext cx="892755" cy="892800"/>
          </a:xfrm>
          <a:prstGeom prst="ellipse">
            <a:avLst/>
          </a:prstGeom>
          <a:gradFill>
            <a:gsLst>
              <a:gs pos="48000">
                <a:srgbClr val="F3F3F3"/>
              </a:gs>
              <a:gs pos="84000">
                <a:srgbClr val="EAEAEA"/>
              </a:gs>
              <a:gs pos="13000">
                <a:srgbClr val="F9F9F9"/>
              </a:gs>
            </a:gsLst>
            <a:lin ang="17400000" scaled="0"/>
          </a:gradFill>
          <a:ln>
            <a:noFill/>
          </a:ln>
          <a:effectLst>
            <a:outerShdw blurRad="368300" dist="38100" dir="2400000" sx="103000" sy="103000" algn="tr" rotWithShape="0">
              <a:schemeClr val="tx1">
                <a:lumMod val="85000"/>
                <a:lumOff val="15000"/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19" tIns="17110" rIns="34219" bIns="17110" rtlCol="0" anchor="ctr"/>
          <a:lstStyle/>
          <a:p>
            <a:pPr algn="ctr"/>
            <a:r>
              <a:rPr lang="es-MX" sz="2649" b="1" dirty="0">
                <a:solidFill>
                  <a:schemeClr val="bg2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</a:t>
            </a:r>
          </a:p>
        </p:txBody>
      </p:sp>
      <p:sp>
        <p:nvSpPr>
          <p:cNvPr id="12" name="74 Elipse"/>
          <p:cNvSpPr>
            <a:spLocks noChangeAspect="1"/>
          </p:cNvSpPr>
          <p:nvPr/>
        </p:nvSpPr>
        <p:spPr>
          <a:xfrm>
            <a:off x="4677484" y="4273476"/>
            <a:ext cx="959951" cy="960000"/>
          </a:xfrm>
          <a:prstGeom prst="ellipse">
            <a:avLst/>
          </a:prstGeom>
          <a:gradFill>
            <a:gsLst>
              <a:gs pos="48000">
                <a:srgbClr val="F3F3F3"/>
              </a:gs>
              <a:gs pos="84000">
                <a:srgbClr val="EAEAEA"/>
              </a:gs>
              <a:gs pos="13000">
                <a:srgbClr val="F9F9F9"/>
              </a:gs>
            </a:gsLst>
            <a:lin ang="17400000" scaled="0"/>
          </a:gradFill>
          <a:ln>
            <a:noFill/>
          </a:ln>
          <a:effectLst>
            <a:outerShdw blurRad="368300" dist="38100" dir="2400000" sx="103000" sy="103000" algn="tr" rotWithShape="0">
              <a:schemeClr val="tx1">
                <a:lumMod val="85000"/>
                <a:lumOff val="15000"/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19" tIns="17110" rIns="34219" bIns="17110" rtlCol="0" anchor="ctr"/>
          <a:lstStyle/>
          <a:p>
            <a:pPr algn="ctr"/>
            <a:r>
              <a:rPr lang="es-MX" sz="2649" b="1" dirty="0">
                <a:solidFill>
                  <a:schemeClr val="bg2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</a:t>
            </a:r>
          </a:p>
        </p:txBody>
      </p:sp>
      <p:sp>
        <p:nvSpPr>
          <p:cNvPr id="13" name="85 Elipse"/>
          <p:cNvSpPr>
            <a:spLocks noChangeAspect="1"/>
          </p:cNvSpPr>
          <p:nvPr/>
        </p:nvSpPr>
        <p:spPr>
          <a:xfrm>
            <a:off x="1249197" y="4273476"/>
            <a:ext cx="959951" cy="960000"/>
          </a:xfrm>
          <a:prstGeom prst="ellipse">
            <a:avLst/>
          </a:prstGeom>
          <a:gradFill>
            <a:gsLst>
              <a:gs pos="48000">
                <a:srgbClr val="F3F3F3"/>
              </a:gs>
              <a:gs pos="84000">
                <a:srgbClr val="EAEAEA"/>
              </a:gs>
              <a:gs pos="13000">
                <a:srgbClr val="F9F9F9"/>
              </a:gs>
            </a:gsLst>
            <a:lin ang="17400000" scaled="0"/>
          </a:gradFill>
          <a:ln>
            <a:noFill/>
          </a:ln>
          <a:effectLst>
            <a:outerShdw blurRad="368300" dist="38100" dir="2400000" sx="103000" sy="103000" algn="tr" rotWithShape="0">
              <a:schemeClr val="tx1">
                <a:lumMod val="85000"/>
                <a:lumOff val="15000"/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19" tIns="17110" rIns="34219" bIns="17110" rtlCol="0" anchor="ctr"/>
          <a:lstStyle/>
          <a:p>
            <a:pPr algn="ctr"/>
            <a:r>
              <a:rPr lang="es-MX" sz="2649" b="1" dirty="0">
                <a:solidFill>
                  <a:schemeClr val="bg2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</a:t>
            </a:r>
          </a:p>
        </p:txBody>
      </p:sp>
      <p:sp>
        <p:nvSpPr>
          <p:cNvPr id="14" name="105 Elipse"/>
          <p:cNvSpPr>
            <a:spLocks noChangeAspect="1"/>
          </p:cNvSpPr>
          <p:nvPr/>
        </p:nvSpPr>
        <p:spPr>
          <a:xfrm>
            <a:off x="9831814" y="4273476"/>
            <a:ext cx="959951" cy="960000"/>
          </a:xfrm>
          <a:prstGeom prst="ellipse">
            <a:avLst/>
          </a:prstGeom>
          <a:gradFill>
            <a:gsLst>
              <a:gs pos="48000">
                <a:srgbClr val="F3F3F3"/>
              </a:gs>
              <a:gs pos="84000">
                <a:srgbClr val="EAEAEA"/>
              </a:gs>
              <a:gs pos="13000">
                <a:srgbClr val="F9F9F9"/>
              </a:gs>
            </a:gsLst>
            <a:lin ang="17400000" scaled="0"/>
          </a:gradFill>
          <a:ln>
            <a:noFill/>
          </a:ln>
          <a:effectLst>
            <a:outerShdw blurRad="368300" dist="38100" dir="2400000" sx="103000" sy="103000" algn="tr" rotWithShape="0">
              <a:schemeClr val="tx1">
                <a:lumMod val="85000"/>
                <a:lumOff val="15000"/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19" tIns="17110" rIns="34219" bIns="17110" rtlCol="0" anchor="ctr"/>
          <a:lstStyle/>
          <a:p>
            <a:pPr algn="ctr"/>
            <a:r>
              <a:rPr lang="es-MX" sz="2649" b="1" dirty="0">
                <a:solidFill>
                  <a:schemeClr val="bg2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F</a:t>
            </a:r>
          </a:p>
        </p:txBody>
      </p:sp>
      <p:sp>
        <p:nvSpPr>
          <p:cNvPr id="15" name="51 Elipse"/>
          <p:cNvSpPr>
            <a:spLocks noChangeAspect="1"/>
          </p:cNvSpPr>
          <p:nvPr/>
        </p:nvSpPr>
        <p:spPr>
          <a:xfrm>
            <a:off x="8123951" y="4307075"/>
            <a:ext cx="959951" cy="960000"/>
          </a:xfrm>
          <a:prstGeom prst="ellipse">
            <a:avLst/>
          </a:prstGeom>
          <a:gradFill>
            <a:gsLst>
              <a:gs pos="48000">
                <a:srgbClr val="F3F3F3"/>
              </a:gs>
              <a:gs pos="84000">
                <a:srgbClr val="EAEAEA"/>
              </a:gs>
              <a:gs pos="13000">
                <a:srgbClr val="F9F9F9"/>
              </a:gs>
            </a:gsLst>
            <a:lin ang="17400000" scaled="0"/>
          </a:gradFill>
          <a:ln>
            <a:noFill/>
          </a:ln>
          <a:effectLst>
            <a:outerShdw blurRad="368300" dist="38100" dir="2400000" sx="103000" sy="103000" algn="tr" rotWithShape="0">
              <a:schemeClr val="tx1">
                <a:lumMod val="85000"/>
                <a:lumOff val="15000"/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19" tIns="17110" rIns="34219" bIns="17110" rtlCol="0" anchor="ctr"/>
          <a:lstStyle/>
          <a:p>
            <a:pPr algn="ctr"/>
            <a:r>
              <a:rPr lang="es-MX" sz="2649" b="1" dirty="0">
                <a:solidFill>
                  <a:schemeClr val="bg2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979640" y="5414937"/>
            <a:ext cx="1646605" cy="726352"/>
            <a:chOff x="662347" y="3712164"/>
            <a:chExt cx="1646605" cy="726352"/>
          </a:xfrm>
        </p:grpSpPr>
        <p:sp>
          <p:nvSpPr>
            <p:cNvPr id="17" name="TextBox 17"/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505028" y="5431737"/>
            <a:ext cx="1646605" cy="726352"/>
            <a:chOff x="662347" y="3712164"/>
            <a:chExt cx="1646605" cy="726352"/>
          </a:xfrm>
        </p:grpSpPr>
        <p:sp>
          <p:nvSpPr>
            <p:cNvPr id="20" name="TextBox 17"/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1" name="TextBox 18"/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914297" y="5431737"/>
            <a:ext cx="1646605" cy="726352"/>
            <a:chOff x="662347" y="3712164"/>
            <a:chExt cx="1646605" cy="726352"/>
          </a:xfrm>
        </p:grpSpPr>
        <p:sp>
          <p:nvSpPr>
            <p:cNvPr id="23" name="TextBox 17"/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4" name="TextBox 18"/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8919580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8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8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8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8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8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8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75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Chart bld="categoryEl"/>
        </p:bldSub>
      </p:bldGraphic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1" b="60428"/>
          <a:stretch/>
        </p:blipFill>
        <p:spPr>
          <a:xfrm rot="5400000" flipH="1" flipV="1">
            <a:off x="42820" y="-42819"/>
            <a:ext cx="1219200" cy="130483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362895" y="352185"/>
            <a:ext cx="4659326" cy="630942"/>
            <a:chOff x="1211908" y="354469"/>
            <a:chExt cx="4659320" cy="630943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3738276" y="696190"/>
              <a:ext cx="2132952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211908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  <p:sp>
        <p:nvSpPr>
          <p:cNvPr id="8" name="5 Elipse"/>
          <p:cNvSpPr>
            <a:spLocks noChangeAspect="1"/>
          </p:cNvSpPr>
          <p:nvPr/>
        </p:nvSpPr>
        <p:spPr>
          <a:xfrm>
            <a:off x="3172728" y="3537140"/>
            <a:ext cx="1436074" cy="143999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9" name="6 Acorde"/>
          <p:cNvSpPr>
            <a:spLocks noChangeAspect="1"/>
          </p:cNvSpPr>
          <p:nvPr/>
        </p:nvSpPr>
        <p:spPr>
          <a:xfrm>
            <a:off x="3226170" y="3591909"/>
            <a:ext cx="1323548" cy="1328010"/>
          </a:xfrm>
          <a:prstGeom prst="chord">
            <a:avLst>
              <a:gd name="adj1" fmla="val 19871585"/>
              <a:gd name="adj2" fmla="val 1252419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80</a:t>
            </a:r>
            <a:r>
              <a:rPr lang="es-MX" sz="3000" baseline="30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SV" sz="3000" baseline="30000" dirty="0">
              <a:solidFill>
                <a:schemeClr val="tx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0" name="12 Elipse"/>
          <p:cNvSpPr>
            <a:spLocks noChangeAspect="1"/>
          </p:cNvSpPr>
          <p:nvPr/>
        </p:nvSpPr>
        <p:spPr>
          <a:xfrm>
            <a:off x="4671929" y="4482826"/>
            <a:ext cx="1436074" cy="143999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12" name="13 Acorde"/>
          <p:cNvSpPr>
            <a:spLocks noChangeAspect="1"/>
          </p:cNvSpPr>
          <p:nvPr/>
        </p:nvSpPr>
        <p:spPr>
          <a:xfrm>
            <a:off x="4725371" y="4537595"/>
            <a:ext cx="1323548" cy="1328010"/>
          </a:xfrm>
          <a:prstGeom prst="chord">
            <a:avLst>
              <a:gd name="adj1" fmla="val 40792"/>
              <a:gd name="adj2" fmla="val 108336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50</a:t>
            </a:r>
            <a:r>
              <a:rPr lang="es-MX" sz="3000" baseline="30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SV" sz="3000" baseline="30000" dirty="0">
              <a:solidFill>
                <a:schemeClr val="tx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3" name="14 Elipse"/>
          <p:cNvSpPr>
            <a:spLocks noChangeAspect="1"/>
          </p:cNvSpPr>
          <p:nvPr/>
        </p:nvSpPr>
        <p:spPr>
          <a:xfrm>
            <a:off x="6263405" y="4482826"/>
            <a:ext cx="1436074" cy="1439993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14" name="15 Acorde"/>
          <p:cNvSpPr>
            <a:spLocks noChangeAspect="1"/>
          </p:cNvSpPr>
          <p:nvPr/>
        </p:nvSpPr>
        <p:spPr>
          <a:xfrm>
            <a:off x="6316847" y="4537595"/>
            <a:ext cx="1323548" cy="1328010"/>
          </a:xfrm>
          <a:prstGeom prst="chord">
            <a:avLst>
              <a:gd name="adj1" fmla="val 17745705"/>
              <a:gd name="adj2" fmla="val 1464947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90</a:t>
            </a:r>
            <a:r>
              <a:rPr lang="es-MX" sz="3000" baseline="30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SV" sz="3000" baseline="30000" dirty="0">
              <a:solidFill>
                <a:schemeClr val="tx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5" name="16 Elipse"/>
          <p:cNvSpPr>
            <a:spLocks noChangeAspect="1"/>
          </p:cNvSpPr>
          <p:nvPr/>
        </p:nvSpPr>
        <p:spPr>
          <a:xfrm>
            <a:off x="7803787" y="3537140"/>
            <a:ext cx="1436074" cy="1439993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300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6" name="17 Acorde"/>
          <p:cNvSpPr>
            <a:spLocks noChangeAspect="1"/>
          </p:cNvSpPr>
          <p:nvPr/>
        </p:nvSpPr>
        <p:spPr>
          <a:xfrm>
            <a:off x="7857230" y="3591909"/>
            <a:ext cx="1323548" cy="1328010"/>
          </a:xfrm>
          <a:prstGeom prst="chord">
            <a:avLst>
              <a:gd name="adj1" fmla="val 748467"/>
              <a:gd name="adj2" fmla="val 1000154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40</a:t>
            </a:r>
            <a:r>
              <a:rPr lang="es-MX" sz="3000" baseline="30000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SV" sz="3000" baseline="30000" dirty="0">
              <a:solidFill>
                <a:schemeClr val="tx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7" name="18 Elipse"/>
          <p:cNvSpPr>
            <a:spLocks noChangeAspect="1"/>
          </p:cNvSpPr>
          <p:nvPr/>
        </p:nvSpPr>
        <p:spPr>
          <a:xfrm>
            <a:off x="5494388" y="1490340"/>
            <a:ext cx="1436074" cy="1439993"/>
          </a:xfrm>
          <a:prstGeom prst="ellipse">
            <a:avLst/>
          </a:prstGeom>
          <a:solidFill>
            <a:schemeClr val="tx2">
              <a:lumMod val="90000"/>
              <a:lumOff val="1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b="1" spc="600" dirty="0" smtClean="0">
                <a:solidFill>
                  <a:schemeClr val="tx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标题</a:t>
            </a:r>
            <a:endParaRPr lang="es-SV" sz="2500" b="1" spc="600" dirty="0">
              <a:solidFill>
                <a:schemeClr val="tx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8" name="19 Arco"/>
          <p:cNvSpPr/>
          <p:nvPr/>
        </p:nvSpPr>
        <p:spPr>
          <a:xfrm>
            <a:off x="2452173" y="1692839"/>
            <a:ext cx="3247209" cy="2092490"/>
          </a:xfrm>
          <a:prstGeom prst="arc">
            <a:avLst>
              <a:gd name="adj1" fmla="val 21580960"/>
              <a:gd name="adj2" fmla="val 3777488"/>
            </a:avLst>
          </a:prstGeom>
          <a:ln>
            <a:solidFill>
              <a:schemeClr val="tx2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19" name="20 Arco"/>
          <p:cNvSpPr/>
          <p:nvPr/>
        </p:nvSpPr>
        <p:spPr>
          <a:xfrm flipH="1">
            <a:off x="6727711" y="1692839"/>
            <a:ext cx="3247209" cy="2092490"/>
          </a:xfrm>
          <a:prstGeom prst="arc">
            <a:avLst>
              <a:gd name="adj1" fmla="val 21580960"/>
              <a:gd name="adj2" fmla="val 3777488"/>
            </a:avLst>
          </a:prstGeom>
          <a:ln>
            <a:solidFill>
              <a:schemeClr val="tx2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0" name="21 Arco"/>
          <p:cNvSpPr/>
          <p:nvPr/>
        </p:nvSpPr>
        <p:spPr>
          <a:xfrm>
            <a:off x="3802725" y="1445339"/>
            <a:ext cx="2334123" cy="3183736"/>
          </a:xfrm>
          <a:prstGeom prst="arc">
            <a:avLst>
              <a:gd name="adj1" fmla="val 21300382"/>
              <a:gd name="adj2" fmla="val 3566336"/>
            </a:avLst>
          </a:prstGeom>
          <a:ln>
            <a:solidFill>
              <a:schemeClr val="tx2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1" name="22 Arco"/>
          <p:cNvSpPr/>
          <p:nvPr/>
        </p:nvSpPr>
        <p:spPr>
          <a:xfrm flipH="1">
            <a:off x="6328579" y="1445339"/>
            <a:ext cx="2334123" cy="3183736"/>
          </a:xfrm>
          <a:prstGeom prst="arc">
            <a:avLst>
              <a:gd name="adj1" fmla="val 21300382"/>
              <a:gd name="adj2" fmla="val 3566336"/>
            </a:avLst>
          </a:prstGeom>
          <a:ln>
            <a:solidFill>
              <a:schemeClr val="tx2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2" name="54 Rectángulo"/>
          <p:cNvSpPr/>
          <p:nvPr/>
        </p:nvSpPr>
        <p:spPr>
          <a:xfrm>
            <a:off x="1750620" y="3947900"/>
            <a:ext cx="1393263" cy="867276"/>
          </a:xfrm>
          <a:prstGeom prst="rect">
            <a:avLst/>
          </a:prstGeom>
        </p:spPr>
        <p:txBody>
          <a:bodyPr wrap="square" lIns="90755" tIns="45396" rIns="90755" bIns="45396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200" b="1" spc="3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 defTabSz="905839">
              <a:lnSpc>
                <a:spcPct val="120000"/>
              </a:lnSpc>
            </a:pPr>
            <a:r>
              <a:rPr lang="zh-CN" altLang="en-US" sz="1000" spc="3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spc="3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spc="3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spc="30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3" name="55 Rectángulo"/>
          <p:cNvSpPr/>
          <p:nvPr/>
        </p:nvSpPr>
        <p:spPr>
          <a:xfrm>
            <a:off x="3558382" y="5789347"/>
            <a:ext cx="1674018" cy="682610"/>
          </a:xfrm>
          <a:prstGeom prst="rect">
            <a:avLst/>
          </a:prstGeom>
        </p:spPr>
        <p:txBody>
          <a:bodyPr wrap="square" lIns="90755" tIns="45396" rIns="90755" bIns="45396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200" b="1" spc="3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 defTabSz="905839">
              <a:lnSpc>
                <a:spcPct val="120000"/>
              </a:lnSpc>
            </a:pPr>
            <a:r>
              <a:rPr lang="zh-CN" altLang="en-US" sz="1000" spc="3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spc="3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spc="3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spc="30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4" name="56 Rectángulo"/>
          <p:cNvSpPr/>
          <p:nvPr/>
        </p:nvSpPr>
        <p:spPr>
          <a:xfrm>
            <a:off x="7517133" y="5789347"/>
            <a:ext cx="1674018" cy="682610"/>
          </a:xfrm>
          <a:prstGeom prst="rect">
            <a:avLst/>
          </a:prstGeom>
        </p:spPr>
        <p:txBody>
          <a:bodyPr wrap="square" lIns="90755" tIns="45396" rIns="90755" bIns="45396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200" b="1" spc="3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 defTabSz="905839">
              <a:lnSpc>
                <a:spcPct val="120000"/>
              </a:lnSpc>
            </a:pPr>
            <a:r>
              <a:rPr lang="zh-CN" altLang="en-US" sz="1000" spc="3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spc="3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spc="3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spc="30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5" name="57 Rectángulo"/>
          <p:cNvSpPr/>
          <p:nvPr/>
        </p:nvSpPr>
        <p:spPr>
          <a:xfrm>
            <a:off x="9426383" y="3973300"/>
            <a:ext cx="1674018" cy="682610"/>
          </a:xfrm>
          <a:prstGeom prst="rect">
            <a:avLst/>
          </a:prstGeom>
        </p:spPr>
        <p:txBody>
          <a:bodyPr wrap="square" lIns="90755" tIns="45396" rIns="90755" bIns="45396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200" b="1" spc="3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 defTabSz="905839">
              <a:lnSpc>
                <a:spcPct val="120000"/>
              </a:lnSpc>
            </a:pPr>
            <a:r>
              <a:rPr lang="zh-CN" altLang="en-US" sz="1000" spc="3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spc="3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spc="3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spc="30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78994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3"/>
            <a:ext cx="12192000" cy="68551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11" r="64232"/>
          <a:stretch/>
        </p:blipFill>
        <p:spPr>
          <a:xfrm>
            <a:off x="5502" y="5219700"/>
            <a:ext cx="4356948" cy="1638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1"/>
          <a:stretch/>
        </p:blipFill>
        <p:spPr>
          <a:xfrm>
            <a:off x="9848850" y="1423"/>
            <a:ext cx="2343150" cy="6855153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836432" y="1726098"/>
            <a:ext cx="4083170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000" spc="600" dirty="0" smtClean="0">
                <a:solidFill>
                  <a:srgbClr val="67B30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谢谢欣赏</a:t>
            </a:r>
            <a:endParaRPr lang="zh-CN" altLang="en-US" sz="7000" spc="600" dirty="0">
              <a:solidFill>
                <a:srgbClr val="67B309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42931" y="2773888"/>
            <a:ext cx="62701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3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读书分享/教育培训/读书课件/教师公开课/教师演讲/好书分享</a:t>
            </a:r>
            <a:endParaRPr lang="zh-CN" altLang="en-US" sz="1400" spc="3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19788" y="3611423"/>
            <a:ext cx="3916457" cy="276999"/>
          </a:xfrm>
          <a:prstGeom prst="rect">
            <a:avLst/>
          </a:prstGeom>
          <a:solidFill>
            <a:srgbClr val="67B309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说课老师：小城 时间：</a:t>
            </a:r>
            <a:r>
              <a:rPr lang="en-US" altLang="zh-CN" sz="1200" spc="600" dirty="0" smtClean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2017.9.11</a:t>
            </a:r>
            <a:endParaRPr lang="zh-CN" altLang="en-US" sz="1200" spc="600" dirty="0"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911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3"/>
            <a:ext cx="12192000" cy="68742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1"/>
          <a:stretch/>
        </p:blipFill>
        <p:spPr>
          <a:xfrm flipH="1">
            <a:off x="0" y="0"/>
            <a:ext cx="2162629" cy="685515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626740" y="2642746"/>
            <a:ext cx="6214232" cy="938719"/>
            <a:chOff x="692535" y="354469"/>
            <a:chExt cx="6214228" cy="938720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3776742" y="867371"/>
              <a:ext cx="3130021" cy="3539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2000" spc="4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CONTENT</a:t>
              </a:r>
              <a:endParaRPr lang="en-CA" sz="2000" spc="4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92535" y="354469"/>
              <a:ext cx="3172660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5500" b="1" spc="3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教学内容</a:t>
              </a:r>
              <a:endParaRPr lang="en-CA" altLang="zh-CN" sz="5500" b="1" spc="3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11" r="64232"/>
          <a:stretch/>
        </p:blipFill>
        <p:spPr>
          <a:xfrm flipH="1">
            <a:off x="8734047" y="5660572"/>
            <a:ext cx="3457951" cy="1210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80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1" b="60428"/>
          <a:stretch/>
        </p:blipFill>
        <p:spPr>
          <a:xfrm rot="5400000" flipH="1" flipV="1">
            <a:off x="42820" y="-42819"/>
            <a:ext cx="1219200" cy="130483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344388" y="352185"/>
            <a:ext cx="4279864" cy="630942"/>
            <a:chOff x="1211907" y="354469"/>
            <a:chExt cx="4279860" cy="630943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3398888" y="731306"/>
              <a:ext cx="2092879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  <p:sp>
        <p:nvSpPr>
          <p:cNvPr id="76" name="Shape 6"/>
          <p:cNvSpPr/>
          <p:nvPr/>
        </p:nvSpPr>
        <p:spPr>
          <a:xfrm>
            <a:off x="1927188" y="3959254"/>
            <a:ext cx="3004360" cy="1112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tx2"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7" name="Shape 6"/>
          <p:cNvSpPr/>
          <p:nvPr/>
        </p:nvSpPr>
        <p:spPr>
          <a:xfrm>
            <a:off x="7260452" y="3450207"/>
            <a:ext cx="3004360" cy="16214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5"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8" name="Rectangle 11"/>
          <p:cNvSpPr/>
          <p:nvPr/>
        </p:nvSpPr>
        <p:spPr>
          <a:xfrm>
            <a:off x="-1" y="5071617"/>
            <a:ext cx="12192001" cy="763575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9" name="Shape 6"/>
          <p:cNvSpPr/>
          <p:nvPr/>
        </p:nvSpPr>
        <p:spPr>
          <a:xfrm>
            <a:off x="5934308" y="3101415"/>
            <a:ext cx="3004360" cy="1970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4"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0" name="Shape 6"/>
          <p:cNvSpPr/>
          <p:nvPr/>
        </p:nvSpPr>
        <p:spPr>
          <a:xfrm>
            <a:off x="4608163" y="2630075"/>
            <a:ext cx="3004360" cy="24415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3"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1" name="Shape 6"/>
          <p:cNvSpPr/>
          <p:nvPr/>
        </p:nvSpPr>
        <p:spPr>
          <a:xfrm>
            <a:off x="3253333" y="3214537"/>
            <a:ext cx="3004360" cy="18570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2"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82" name="Group 18"/>
          <p:cNvGrpSpPr/>
          <p:nvPr/>
        </p:nvGrpSpPr>
        <p:grpSpPr>
          <a:xfrm>
            <a:off x="3114715" y="2988297"/>
            <a:ext cx="803946" cy="788568"/>
            <a:chOff x="3115817" y="3139126"/>
            <a:chExt cx="688618" cy="675447"/>
          </a:xfrm>
        </p:grpSpPr>
        <p:sp>
          <p:nvSpPr>
            <p:cNvPr id="83" name="Oval Callout 15"/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4" name="Oval 17"/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5" name="Group 19"/>
          <p:cNvGrpSpPr/>
          <p:nvPr/>
        </p:nvGrpSpPr>
        <p:grpSpPr>
          <a:xfrm>
            <a:off x="4396761" y="2152641"/>
            <a:ext cx="803946" cy="788568"/>
            <a:chOff x="3115817" y="3139126"/>
            <a:chExt cx="688618" cy="675447"/>
          </a:xfrm>
        </p:grpSpPr>
        <p:sp>
          <p:nvSpPr>
            <p:cNvPr id="86" name="Oval Callout 20"/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7" name="Oval 21"/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8" name="Group 22"/>
          <p:cNvGrpSpPr/>
          <p:nvPr/>
        </p:nvGrpSpPr>
        <p:grpSpPr>
          <a:xfrm>
            <a:off x="5727224" y="1583247"/>
            <a:ext cx="803946" cy="788568"/>
            <a:chOff x="3115817" y="3139126"/>
            <a:chExt cx="688618" cy="675447"/>
          </a:xfrm>
        </p:grpSpPr>
        <p:sp>
          <p:nvSpPr>
            <p:cNvPr id="89" name="Oval Callout 23"/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0" name="Oval 24"/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1" name="Group 25"/>
          <p:cNvGrpSpPr/>
          <p:nvPr/>
        </p:nvGrpSpPr>
        <p:grpSpPr>
          <a:xfrm>
            <a:off x="7075257" y="2092295"/>
            <a:ext cx="803946" cy="788568"/>
            <a:chOff x="3115817" y="3139126"/>
            <a:chExt cx="688618" cy="675447"/>
          </a:xfrm>
        </p:grpSpPr>
        <p:sp>
          <p:nvSpPr>
            <p:cNvPr id="92" name="Oval Callout 26"/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3" name="Oval 27"/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4" name="Group 28"/>
          <p:cNvGrpSpPr/>
          <p:nvPr/>
        </p:nvGrpSpPr>
        <p:grpSpPr>
          <a:xfrm>
            <a:off x="8399492" y="2452442"/>
            <a:ext cx="803946" cy="788568"/>
            <a:chOff x="3115817" y="3139126"/>
            <a:chExt cx="688618" cy="675447"/>
          </a:xfrm>
        </p:grpSpPr>
        <p:sp>
          <p:nvSpPr>
            <p:cNvPr id="95" name="Oval Callout 29"/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6" name="Oval 30"/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7" name="TextBox 31"/>
          <p:cNvSpPr txBox="1"/>
          <p:nvPr/>
        </p:nvSpPr>
        <p:spPr>
          <a:xfrm>
            <a:off x="3225028" y="3203209"/>
            <a:ext cx="6033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8%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  <a:ea typeface="Montserrat" charset="0"/>
              <a:cs typeface="Montserrat" charset="0"/>
            </a:endParaRPr>
          </a:p>
        </p:txBody>
      </p:sp>
      <p:sp>
        <p:nvSpPr>
          <p:cNvPr id="98" name="TextBox 32"/>
          <p:cNvSpPr txBox="1"/>
          <p:nvPr/>
        </p:nvSpPr>
        <p:spPr>
          <a:xfrm>
            <a:off x="4504312" y="2364584"/>
            <a:ext cx="6033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13%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  <a:ea typeface="Montserrat" charset="0"/>
              <a:cs typeface="Montserrat" charset="0"/>
            </a:endParaRPr>
          </a:p>
        </p:txBody>
      </p:sp>
      <p:sp>
        <p:nvSpPr>
          <p:cNvPr id="99" name="TextBox 33"/>
          <p:cNvSpPr txBox="1"/>
          <p:nvPr/>
        </p:nvSpPr>
        <p:spPr>
          <a:xfrm>
            <a:off x="5834692" y="1798992"/>
            <a:ext cx="6033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mtClean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30%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  <a:ea typeface="Montserrat" charset="0"/>
              <a:cs typeface="Montserrat" charset="0"/>
            </a:endParaRPr>
          </a:p>
        </p:txBody>
      </p:sp>
      <p:sp>
        <p:nvSpPr>
          <p:cNvPr id="100" name="TextBox 34"/>
          <p:cNvSpPr txBox="1"/>
          <p:nvPr/>
        </p:nvSpPr>
        <p:spPr>
          <a:xfrm>
            <a:off x="7187203" y="2310635"/>
            <a:ext cx="6033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21%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  <a:ea typeface="Montserrat" charset="0"/>
              <a:cs typeface="Montserrat" charset="0"/>
            </a:endParaRPr>
          </a:p>
        </p:txBody>
      </p:sp>
      <p:sp>
        <p:nvSpPr>
          <p:cNvPr id="101" name="TextBox 35"/>
          <p:cNvSpPr txBox="1"/>
          <p:nvPr/>
        </p:nvSpPr>
        <p:spPr>
          <a:xfrm>
            <a:off x="8518649" y="2669089"/>
            <a:ext cx="6033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mtClean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11%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  <a:ea typeface="Montserrat" charset="0"/>
              <a:cs typeface="Montserrat" charset="0"/>
            </a:endParaRPr>
          </a:p>
        </p:txBody>
      </p:sp>
      <p:sp>
        <p:nvSpPr>
          <p:cNvPr id="102" name="Rectangle 36"/>
          <p:cNvSpPr/>
          <p:nvPr/>
        </p:nvSpPr>
        <p:spPr>
          <a:xfrm>
            <a:off x="5804146" y="4031648"/>
            <a:ext cx="569388" cy="63094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500" dirty="0">
                <a:solidFill>
                  <a:srgbClr val="FEFEFE"/>
                </a:solidFill>
                <a:latin typeface="FontAwesome" pitchFamily="2" charset="0"/>
              </a:rPr>
              <a:t></a:t>
            </a:r>
          </a:p>
        </p:txBody>
      </p:sp>
      <p:sp>
        <p:nvSpPr>
          <p:cNvPr id="103" name="Rectangle 37"/>
          <p:cNvSpPr/>
          <p:nvPr/>
        </p:nvSpPr>
        <p:spPr>
          <a:xfrm>
            <a:off x="4473229" y="4031648"/>
            <a:ext cx="569388" cy="63094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500" dirty="0">
                <a:solidFill>
                  <a:srgbClr val="FEFEFE"/>
                </a:solidFill>
                <a:latin typeface="FontAwesome" pitchFamily="2" charset="0"/>
              </a:rPr>
              <a:t></a:t>
            </a:r>
          </a:p>
        </p:txBody>
      </p:sp>
      <p:sp>
        <p:nvSpPr>
          <p:cNvPr id="104" name="Rectangle 38"/>
          <p:cNvSpPr/>
          <p:nvPr/>
        </p:nvSpPr>
        <p:spPr>
          <a:xfrm>
            <a:off x="3112656" y="4031648"/>
            <a:ext cx="601448" cy="63094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500" dirty="0">
                <a:solidFill>
                  <a:srgbClr val="FEFEFE"/>
                </a:solidFill>
                <a:latin typeface="FontAwesome" pitchFamily="2" charset="0"/>
              </a:rPr>
              <a:t></a:t>
            </a:r>
          </a:p>
        </p:txBody>
      </p:sp>
      <p:sp>
        <p:nvSpPr>
          <p:cNvPr id="105" name="Rectangle 39"/>
          <p:cNvSpPr/>
          <p:nvPr/>
        </p:nvSpPr>
        <p:spPr>
          <a:xfrm>
            <a:off x="8520483" y="4031648"/>
            <a:ext cx="569388" cy="63094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500" dirty="0">
                <a:solidFill>
                  <a:srgbClr val="FEFEFE"/>
                </a:solidFill>
                <a:latin typeface="FontAwesome" pitchFamily="2" charset="0"/>
              </a:rPr>
              <a:t></a:t>
            </a:r>
          </a:p>
        </p:txBody>
      </p:sp>
      <p:sp>
        <p:nvSpPr>
          <p:cNvPr id="106" name="Rectangle 40"/>
          <p:cNvSpPr/>
          <p:nvPr/>
        </p:nvSpPr>
        <p:spPr>
          <a:xfrm>
            <a:off x="7143078" y="4047037"/>
            <a:ext cx="607859" cy="60016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300" dirty="0">
                <a:solidFill>
                  <a:srgbClr val="FEFEFE"/>
                </a:solidFill>
                <a:latin typeface="FontAwesome" pitchFamily="2" charset="0"/>
              </a:rPr>
              <a:t></a:t>
            </a:r>
          </a:p>
        </p:txBody>
      </p:sp>
      <p:cxnSp>
        <p:nvCxnSpPr>
          <p:cNvPr id="107" name="Straight Connector 41"/>
          <p:cNvCxnSpPr/>
          <p:nvPr/>
        </p:nvCxnSpPr>
        <p:spPr>
          <a:xfrm>
            <a:off x="3390142" y="4807670"/>
            <a:ext cx="0" cy="329938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43"/>
          <p:cNvSpPr txBox="1"/>
          <p:nvPr/>
        </p:nvSpPr>
        <p:spPr>
          <a:xfrm>
            <a:off x="2859612" y="5274907"/>
            <a:ext cx="1049622" cy="400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sz="900" dirty="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Saying </a:t>
            </a:r>
            <a:r>
              <a:rPr lang="en-US" sz="9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fruitful were </a:t>
            </a:r>
            <a:r>
              <a:rPr lang="en-US" sz="900" dirty="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hath</a:t>
            </a:r>
            <a:endParaRPr lang="en-US" sz="9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109" name="Straight Connector 46"/>
          <p:cNvCxnSpPr/>
          <p:nvPr/>
        </p:nvCxnSpPr>
        <p:spPr>
          <a:xfrm>
            <a:off x="4728748" y="4807670"/>
            <a:ext cx="0" cy="329938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47"/>
          <p:cNvSpPr txBox="1"/>
          <p:nvPr/>
        </p:nvSpPr>
        <p:spPr>
          <a:xfrm>
            <a:off x="4198218" y="5274907"/>
            <a:ext cx="1049622" cy="400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sz="900" dirty="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Saying </a:t>
            </a:r>
            <a:r>
              <a:rPr lang="en-US" sz="9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fruitful </a:t>
            </a:r>
            <a:r>
              <a:rPr lang="en-US" sz="90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were </a:t>
            </a:r>
            <a:r>
              <a:rPr lang="en-US" sz="90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hath</a:t>
            </a:r>
            <a:endParaRPr lang="en-US" sz="9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111" name="Straight Connector 48"/>
          <p:cNvCxnSpPr/>
          <p:nvPr/>
        </p:nvCxnSpPr>
        <p:spPr>
          <a:xfrm>
            <a:off x="6095635" y="4807670"/>
            <a:ext cx="0" cy="329938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49"/>
          <p:cNvSpPr txBox="1"/>
          <p:nvPr/>
        </p:nvSpPr>
        <p:spPr>
          <a:xfrm>
            <a:off x="5565105" y="5274907"/>
            <a:ext cx="1049622" cy="400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sz="900" dirty="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Saying </a:t>
            </a:r>
            <a:r>
              <a:rPr lang="en-US" sz="9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fruitful </a:t>
            </a:r>
            <a:r>
              <a:rPr lang="en-US" sz="90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were </a:t>
            </a:r>
            <a:r>
              <a:rPr lang="en-US" sz="90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hath</a:t>
            </a:r>
            <a:endParaRPr lang="en-US" sz="9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113" name="Straight Connector 50"/>
          <p:cNvCxnSpPr/>
          <p:nvPr/>
        </p:nvCxnSpPr>
        <p:spPr>
          <a:xfrm>
            <a:off x="7443668" y="4807670"/>
            <a:ext cx="0" cy="329938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51"/>
          <p:cNvSpPr txBox="1"/>
          <p:nvPr/>
        </p:nvSpPr>
        <p:spPr>
          <a:xfrm>
            <a:off x="6913138" y="5274907"/>
            <a:ext cx="1049622" cy="400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sz="900" dirty="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Saying </a:t>
            </a:r>
            <a:r>
              <a:rPr lang="en-US" sz="9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fruitful </a:t>
            </a:r>
            <a:r>
              <a:rPr lang="en-US" sz="90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were </a:t>
            </a:r>
            <a:r>
              <a:rPr lang="en-US" sz="90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hath</a:t>
            </a:r>
            <a:endParaRPr lang="en-US" sz="9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115" name="Straight Connector 52"/>
          <p:cNvCxnSpPr/>
          <p:nvPr/>
        </p:nvCxnSpPr>
        <p:spPr>
          <a:xfrm>
            <a:off x="8791701" y="4807670"/>
            <a:ext cx="0" cy="329938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53"/>
          <p:cNvSpPr txBox="1"/>
          <p:nvPr/>
        </p:nvSpPr>
        <p:spPr>
          <a:xfrm>
            <a:off x="8261171" y="5274907"/>
            <a:ext cx="1049622" cy="400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sz="900" dirty="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Saying </a:t>
            </a:r>
            <a:r>
              <a:rPr lang="en-US" sz="9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fruitful were </a:t>
            </a:r>
            <a:r>
              <a:rPr lang="en-US" sz="900" dirty="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hath</a:t>
            </a:r>
            <a:endParaRPr lang="en-US" sz="9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17" name="TextBox 54"/>
          <p:cNvSpPr txBox="1"/>
          <p:nvPr/>
        </p:nvSpPr>
        <p:spPr>
          <a:xfrm>
            <a:off x="2054067" y="5972378"/>
            <a:ext cx="8108028" cy="33637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12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1200" b="1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1200" b="1" spc="30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22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8" grpId="0"/>
      <p:bldP spid="110" grpId="0"/>
      <p:bldP spid="112" grpId="0"/>
      <p:bldP spid="114" grpId="0"/>
      <p:bldP spid="116" grpId="0"/>
      <p:bldP spid="1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1" b="60428"/>
          <a:stretch/>
        </p:blipFill>
        <p:spPr>
          <a:xfrm rot="5400000" flipH="1" flipV="1">
            <a:off x="42820" y="-42819"/>
            <a:ext cx="1219200" cy="130483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344388" y="352185"/>
            <a:ext cx="4279864" cy="630942"/>
            <a:chOff x="1211907" y="354469"/>
            <a:chExt cx="4279860" cy="630943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3398888" y="731306"/>
              <a:ext cx="2092879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  <p:cxnSp>
        <p:nvCxnSpPr>
          <p:cNvPr id="59" name="Straight Arrow Connector 59"/>
          <p:cNvCxnSpPr/>
          <p:nvPr/>
        </p:nvCxnSpPr>
        <p:spPr>
          <a:xfrm flipV="1">
            <a:off x="7033887" y="4284921"/>
            <a:ext cx="1036225" cy="1231871"/>
          </a:xfrm>
          <a:prstGeom prst="straightConnector1">
            <a:avLst/>
          </a:prstGeom>
          <a:ln w="19050">
            <a:solidFill>
              <a:schemeClr val="tx1">
                <a:alpha val="1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62"/>
          <p:cNvCxnSpPr/>
          <p:nvPr/>
        </p:nvCxnSpPr>
        <p:spPr>
          <a:xfrm flipH="1" flipV="1">
            <a:off x="4081549" y="4670654"/>
            <a:ext cx="1028306" cy="859732"/>
          </a:xfrm>
          <a:prstGeom prst="straightConnector1">
            <a:avLst/>
          </a:prstGeom>
          <a:ln w="19050">
            <a:solidFill>
              <a:schemeClr val="tx1">
                <a:alpha val="1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/>
          <p:cNvGrpSpPr/>
          <p:nvPr/>
        </p:nvGrpSpPr>
        <p:grpSpPr>
          <a:xfrm>
            <a:off x="5103628" y="3551274"/>
            <a:ext cx="2167800" cy="3693277"/>
            <a:chOff x="5103628" y="3551274"/>
            <a:chExt cx="2167800" cy="3693277"/>
          </a:xfrm>
        </p:grpSpPr>
        <p:cxnSp>
          <p:nvCxnSpPr>
            <p:cNvPr id="62" name="Straight Arrow Connector 56"/>
            <p:cNvCxnSpPr/>
            <p:nvPr/>
          </p:nvCxnSpPr>
          <p:spPr>
            <a:xfrm flipV="1">
              <a:off x="6095055" y="3551274"/>
              <a:ext cx="0" cy="531628"/>
            </a:xfrm>
            <a:prstGeom prst="straightConnector1">
              <a:avLst/>
            </a:prstGeom>
            <a:ln w="19050">
              <a:solidFill>
                <a:schemeClr val="tx1">
                  <a:alpha val="10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90"/>
            <p:cNvSpPr txBox="1"/>
            <p:nvPr/>
          </p:nvSpPr>
          <p:spPr>
            <a:xfrm>
              <a:off x="5470657" y="4182528"/>
              <a:ext cx="1271951" cy="646331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algn="ctr"/>
              <a:r>
                <a:rPr lang="en-US" b="1" smtClean="0">
                  <a:solidFill>
                    <a:schemeClr val="bg1"/>
                  </a:solidFill>
                  <a:ea typeface="Montserrat Light" charset="0"/>
                  <a:cs typeface="Montserrat Light" charset="0"/>
                </a:rPr>
                <a:t>Social Medias</a:t>
              </a:r>
              <a:endParaRPr lang="en-US" b="1" dirty="0" smtClean="0">
                <a:solidFill>
                  <a:schemeClr val="bg1"/>
                </a:solidFill>
                <a:ea typeface="Montserrat Light" charset="0"/>
                <a:cs typeface="Montserrat Light" charset="0"/>
              </a:endParaRPr>
            </a:p>
          </p:txBody>
        </p:sp>
        <p:grpSp>
          <p:nvGrpSpPr>
            <p:cNvPr id="64" name="Group 98"/>
            <p:cNvGrpSpPr/>
            <p:nvPr/>
          </p:nvGrpSpPr>
          <p:grpSpPr>
            <a:xfrm>
              <a:off x="5103628" y="4949705"/>
              <a:ext cx="2167800" cy="2294846"/>
              <a:chOff x="5103628" y="4949705"/>
              <a:chExt cx="2167800" cy="2294846"/>
            </a:xfrm>
          </p:grpSpPr>
          <p:sp>
            <p:nvSpPr>
              <p:cNvPr id="65" name="Shape 6"/>
              <p:cNvSpPr/>
              <p:nvPr/>
            </p:nvSpPr>
            <p:spPr>
              <a:xfrm>
                <a:off x="5475299" y="4949705"/>
                <a:ext cx="1266285" cy="22948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060"/>
                    </a:moveTo>
                    <a:cubicBezTo>
                      <a:pt x="21600" y="21358"/>
                      <a:pt x="21162" y="21600"/>
                      <a:pt x="20622" y="21600"/>
                    </a:cubicBezTo>
                    <a:lnTo>
                      <a:pt x="979" y="21600"/>
                    </a:lnTo>
                    <a:cubicBezTo>
                      <a:pt x="439" y="21600"/>
                      <a:pt x="0" y="21358"/>
                      <a:pt x="0" y="21060"/>
                    </a:cubicBezTo>
                    <a:lnTo>
                      <a:pt x="0" y="540"/>
                    </a:lnTo>
                    <a:cubicBezTo>
                      <a:pt x="0" y="242"/>
                      <a:pt x="439" y="0"/>
                      <a:pt x="979" y="0"/>
                    </a:cubicBezTo>
                    <a:lnTo>
                      <a:pt x="20622" y="0"/>
                    </a:lnTo>
                    <a:cubicBezTo>
                      <a:pt x="21162" y="0"/>
                      <a:pt x="21600" y="242"/>
                      <a:pt x="21600" y="540"/>
                    </a:cubicBezTo>
                    <a:cubicBezTo>
                      <a:pt x="21600" y="540"/>
                      <a:pt x="21600" y="21060"/>
                      <a:pt x="21600" y="2106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Shape 7"/>
              <p:cNvSpPr/>
              <p:nvPr/>
            </p:nvSpPr>
            <p:spPr>
              <a:xfrm>
                <a:off x="5563427" y="5191100"/>
                <a:ext cx="1088031" cy="18024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Shape 8"/>
              <p:cNvSpPr/>
              <p:nvPr/>
            </p:nvSpPr>
            <p:spPr>
              <a:xfrm>
                <a:off x="6034722" y="7037962"/>
                <a:ext cx="145818" cy="1457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5"/>
                    </a:moveTo>
                    <a:cubicBezTo>
                      <a:pt x="21600" y="4837"/>
                      <a:pt x="16766" y="0"/>
                      <a:pt x="10795" y="0"/>
                    </a:cubicBezTo>
                    <a:cubicBezTo>
                      <a:pt x="4835" y="0"/>
                      <a:pt x="0" y="4837"/>
                      <a:pt x="0" y="10805"/>
                    </a:cubicBezTo>
                    <a:cubicBezTo>
                      <a:pt x="0" y="16763"/>
                      <a:pt x="4835" y="21600"/>
                      <a:pt x="10795" y="21600"/>
                    </a:cubicBezTo>
                    <a:cubicBezTo>
                      <a:pt x="16766" y="21600"/>
                      <a:pt x="21600" y="16763"/>
                      <a:pt x="21600" y="108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Shape 9"/>
              <p:cNvSpPr/>
              <p:nvPr/>
            </p:nvSpPr>
            <p:spPr>
              <a:xfrm>
                <a:off x="6076871" y="5034001"/>
                <a:ext cx="66519" cy="665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790"/>
                    </a:moveTo>
                    <a:cubicBezTo>
                      <a:pt x="21600" y="4831"/>
                      <a:pt x="16769" y="0"/>
                      <a:pt x="10789" y="0"/>
                    </a:cubicBezTo>
                    <a:cubicBezTo>
                      <a:pt x="4809" y="0"/>
                      <a:pt x="0" y="4831"/>
                      <a:pt x="0" y="10790"/>
                    </a:cubicBezTo>
                    <a:cubicBezTo>
                      <a:pt x="0" y="16759"/>
                      <a:pt x="4809" y="21600"/>
                      <a:pt x="10789" y="21600"/>
                    </a:cubicBezTo>
                    <a:cubicBezTo>
                      <a:pt x="16769" y="21600"/>
                      <a:pt x="21600" y="16759"/>
                      <a:pt x="21600" y="107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Shape 10"/>
              <p:cNvSpPr/>
              <p:nvPr/>
            </p:nvSpPr>
            <p:spPr>
              <a:xfrm>
                <a:off x="5139329" y="5373441"/>
                <a:ext cx="2132099" cy="14733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66" y="7075"/>
                    </a:moveTo>
                    <a:cubicBezTo>
                      <a:pt x="17203" y="7075"/>
                      <a:pt x="16947" y="7114"/>
                      <a:pt x="16698" y="7182"/>
                    </a:cubicBezTo>
                    <a:cubicBezTo>
                      <a:pt x="16743" y="6825"/>
                      <a:pt x="16770" y="6459"/>
                      <a:pt x="16770" y="6083"/>
                    </a:cubicBezTo>
                    <a:cubicBezTo>
                      <a:pt x="16770" y="2723"/>
                      <a:pt x="14888" y="0"/>
                      <a:pt x="12566" y="0"/>
                    </a:cubicBezTo>
                    <a:cubicBezTo>
                      <a:pt x="10245" y="0"/>
                      <a:pt x="8363" y="2723"/>
                      <a:pt x="8363" y="6083"/>
                    </a:cubicBezTo>
                    <a:cubicBezTo>
                      <a:pt x="8363" y="6411"/>
                      <a:pt x="8386" y="6730"/>
                      <a:pt x="8420" y="7044"/>
                    </a:cubicBezTo>
                    <a:cubicBezTo>
                      <a:pt x="7534" y="5638"/>
                      <a:pt x="6262" y="4749"/>
                      <a:pt x="4844" y="4749"/>
                    </a:cubicBezTo>
                    <a:cubicBezTo>
                      <a:pt x="2169" y="4749"/>
                      <a:pt x="0" y="7888"/>
                      <a:pt x="0" y="11759"/>
                    </a:cubicBezTo>
                    <a:cubicBezTo>
                      <a:pt x="0" y="15630"/>
                      <a:pt x="2169" y="18768"/>
                      <a:pt x="4844" y="18768"/>
                    </a:cubicBezTo>
                    <a:cubicBezTo>
                      <a:pt x="5783" y="18768"/>
                      <a:pt x="6657" y="18375"/>
                      <a:pt x="7400" y="17704"/>
                    </a:cubicBezTo>
                    <a:cubicBezTo>
                      <a:pt x="7939" y="19970"/>
                      <a:pt x="9421" y="21600"/>
                      <a:pt x="11170" y="21600"/>
                    </a:cubicBezTo>
                    <a:cubicBezTo>
                      <a:pt x="12902" y="21600"/>
                      <a:pt x="14372" y="20000"/>
                      <a:pt x="14923" y="17767"/>
                    </a:cubicBezTo>
                    <a:cubicBezTo>
                      <a:pt x="15625" y="18561"/>
                      <a:pt x="16506" y="19039"/>
                      <a:pt x="17466" y="19039"/>
                    </a:cubicBezTo>
                    <a:cubicBezTo>
                      <a:pt x="19749" y="19039"/>
                      <a:pt x="21600" y="16361"/>
                      <a:pt x="21600" y="13057"/>
                    </a:cubicBezTo>
                    <a:cubicBezTo>
                      <a:pt x="21600" y="9753"/>
                      <a:pt x="19749" y="7075"/>
                      <a:pt x="17466" y="7075"/>
                    </a:cubicBezTo>
                    <a:close/>
                  </a:path>
                </a:pathLst>
              </a:custGeom>
              <a:solidFill>
                <a:srgbClr val="010101">
                  <a:alpha val="1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Shape 11"/>
              <p:cNvSpPr/>
              <p:nvPr/>
            </p:nvSpPr>
            <p:spPr>
              <a:xfrm>
                <a:off x="5103628" y="5317544"/>
                <a:ext cx="2132099" cy="14733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66" y="7075"/>
                    </a:moveTo>
                    <a:cubicBezTo>
                      <a:pt x="17203" y="7075"/>
                      <a:pt x="16947" y="7114"/>
                      <a:pt x="16698" y="7182"/>
                    </a:cubicBezTo>
                    <a:cubicBezTo>
                      <a:pt x="16743" y="6825"/>
                      <a:pt x="16770" y="6459"/>
                      <a:pt x="16770" y="6083"/>
                    </a:cubicBezTo>
                    <a:cubicBezTo>
                      <a:pt x="16770" y="2723"/>
                      <a:pt x="14888" y="0"/>
                      <a:pt x="12566" y="0"/>
                    </a:cubicBezTo>
                    <a:cubicBezTo>
                      <a:pt x="10245" y="0"/>
                      <a:pt x="8363" y="2723"/>
                      <a:pt x="8363" y="6083"/>
                    </a:cubicBezTo>
                    <a:cubicBezTo>
                      <a:pt x="8363" y="6411"/>
                      <a:pt x="8386" y="6730"/>
                      <a:pt x="8420" y="7044"/>
                    </a:cubicBezTo>
                    <a:cubicBezTo>
                      <a:pt x="7534" y="5638"/>
                      <a:pt x="6262" y="4749"/>
                      <a:pt x="4844" y="4749"/>
                    </a:cubicBezTo>
                    <a:cubicBezTo>
                      <a:pt x="2169" y="4749"/>
                      <a:pt x="0" y="7888"/>
                      <a:pt x="0" y="11759"/>
                    </a:cubicBezTo>
                    <a:cubicBezTo>
                      <a:pt x="0" y="15630"/>
                      <a:pt x="2169" y="18768"/>
                      <a:pt x="4844" y="18768"/>
                    </a:cubicBezTo>
                    <a:cubicBezTo>
                      <a:pt x="5783" y="18768"/>
                      <a:pt x="6657" y="18375"/>
                      <a:pt x="7400" y="17704"/>
                    </a:cubicBezTo>
                    <a:cubicBezTo>
                      <a:pt x="7939" y="19970"/>
                      <a:pt x="9421" y="21600"/>
                      <a:pt x="11170" y="21600"/>
                    </a:cubicBezTo>
                    <a:cubicBezTo>
                      <a:pt x="12902" y="21600"/>
                      <a:pt x="14372" y="20000"/>
                      <a:pt x="14923" y="17767"/>
                    </a:cubicBezTo>
                    <a:cubicBezTo>
                      <a:pt x="15625" y="18561"/>
                      <a:pt x="16506" y="19039"/>
                      <a:pt x="17466" y="19039"/>
                    </a:cubicBezTo>
                    <a:cubicBezTo>
                      <a:pt x="19749" y="19039"/>
                      <a:pt x="21600" y="16361"/>
                      <a:pt x="21600" y="13057"/>
                    </a:cubicBezTo>
                    <a:cubicBezTo>
                      <a:pt x="21600" y="9753"/>
                      <a:pt x="19749" y="7075"/>
                      <a:pt x="17466" y="70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Shape 12"/>
              <p:cNvSpPr/>
              <p:nvPr/>
            </p:nvSpPr>
            <p:spPr>
              <a:xfrm>
                <a:off x="5969583" y="5355861"/>
                <a:ext cx="754401" cy="7544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4"/>
                      <a:pt x="16765" y="21600"/>
                      <a:pt x="10800" y="21600"/>
                    </a:cubicBezTo>
                    <a:cubicBezTo>
                      <a:pt x="4835" y="21600"/>
                      <a:pt x="0" y="16764"/>
                      <a:pt x="0" y="10800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72" name="Shape 21"/>
              <p:cNvSpPr/>
              <p:nvPr/>
            </p:nvSpPr>
            <p:spPr>
              <a:xfrm>
                <a:off x="5149609" y="5685385"/>
                <a:ext cx="869286" cy="8693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cubicBezTo>
                      <a:pt x="0" y="4836"/>
                      <a:pt x="4835" y="0"/>
                      <a:pt x="10800" y="0"/>
                    </a:cubicBezTo>
                    <a:cubicBezTo>
                      <a:pt x="16765" y="0"/>
                      <a:pt x="21600" y="4836"/>
                      <a:pt x="21600" y="10800"/>
                    </a:cubicBezTo>
                    <a:cubicBezTo>
                      <a:pt x="21600" y="16764"/>
                      <a:pt x="16765" y="21600"/>
                      <a:pt x="10800" y="21600"/>
                    </a:cubicBezTo>
                    <a:cubicBezTo>
                      <a:pt x="4835" y="21600"/>
                      <a:pt x="0" y="16764"/>
                      <a:pt x="0" y="1080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73" name="Shape 30"/>
              <p:cNvSpPr/>
              <p:nvPr/>
            </p:nvSpPr>
            <p:spPr>
              <a:xfrm>
                <a:off x="6456205" y="5838651"/>
                <a:ext cx="741919" cy="7419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cubicBezTo>
                      <a:pt x="0" y="4836"/>
                      <a:pt x="4835" y="0"/>
                      <a:pt x="10800" y="0"/>
                    </a:cubicBezTo>
                    <a:cubicBezTo>
                      <a:pt x="16765" y="0"/>
                      <a:pt x="21600" y="4836"/>
                      <a:pt x="21600" y="10800"/>
                    </a:cubicBezTo>
                    <a:cubicBezTo>
                      <a:pt x="21600" y="16764"/>
                      <a:pt x="16765" y="21600"/>
                      <a:pt x="10800" y="21600"/>
                    </a:cubicBezTo>
                    <a:cubicBezTo>
                      <a:pt x="4835" y="21600"/>
                      <a:pt x="0" y="16764"/>
                      <a:pt x="0" y="1080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Shape 39"/>
              <p:cNvSpPr/>
              <p:nvPr/>
            </p:nvSpPr>
            <p:spPr>
              <a:xfrm>
                <a:off x="5850803" y="6037898"/>
                <a:ext cx="716023" cy="7160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</a:path>
                </a:pathLst>
              </a:custGeom>
              <a:solidFill>
                <a:schemeClr val="bg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Rectangle 91"/>
              <p:cNvSpPr/>
              <p:nvPr/>
            </p:nvSpPr>
            <p:spPr>
              <a:xfrm>
                <a:off x="5999763" y="5421477"/>
                <a:ext cx="633508" cy="630942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3500" dirty="0">
                    <a:solidFill>
                      <a:schemeClr val="bg1"/>
                    </a:solidFill>
                    <a:latin typeface="FontAwesome" charset="0"/>
                  </a:rPr>
                  <a:t></a:t>
                </a:r>
                <a:endParaRPr lang="en-US" sz="3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6" name="Rectangle 92"/>
              <p:cNvSpPr/>
              <p:nvPr/>
            </p:nvSpPr>
            <p:spPr>
              <a:xfrm>
                <a:off x="5266612" y="5782174"/>
                <a:ext cx="633507" cy="630942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3500" dirty="0">
                    <a:solidFill>
                      <a:schemeClr val="bg1"/>
                    </a:solidFill>
                    <a:latin typeface="FontAwesome" charset="0"/>
                  </a:rPr>
                  <a:t></a:t>
                </a:r>
                <a:endParaRPr lang="en-US" sz="3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Rectangle 93"/>
              <p:cNvSpPr/>
              <p:nvPr/>
            </p:nvSpPr>
            <p:spPr>
              <a:xfrm>
                <a:off x="5896060" y="6112724"/>
                <a:ext cx="633507" cy="630942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3500" dirty="0" smtClean="0">
                    <a:solidFill>
                      <a:schemeClr val="bg1"/>
                    </a:solidFill>
                    <a:latin typeface="FontAwesome" charset="0"/>
                  </a:rPr>
                  <a:t></a:t>
                </a:r>
                <a:endParaRPr lang="en-US" sz="3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8" name="Rectangle 94"/>
              <p:cNvSpPr/>
              <p:nvPr/>
            </p:nvSpPr>
            <p:spPr>
              <a:xfrm>
                <a:off x="6562264" y="5839191"/>
                <a:ext cx="633507" cy="630942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3500" dirty="0">
                    <a:solidFill>
                      <a:schemeClr val="bg1"/>
                    </a:solidFill>
                    <a:latin typeface="FontAwesome" charset="0"/>
                  </a:rPr>
                  <a:t></a:t>
                </a:r>
                <a:endParaRPr lang="en-US" sz="35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914400" y="3656745"/>
            <a:ext cx="3353003" cy="1858950"/>
            <a:chOff x="914400" y="3656745"/>
            <a:chExt cx="3353003" cy="1858950"/>
          </a:xfrm>
        </p:grpSpPr>
        <p:sp>
          <p:nvSpPr>
            <p:cNvPr id="58" name="Oval 70"/>
            <p:cNvSpPr/>
            <p:nvPr/>
          </p:nvSpPr>
          <p:spPr>
            <a:xfrm>
              <a:off x="2962976" y="3656745"/>
              <a:ext cx="1191702" cy="11917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2" name="Group 69"/>
            <p:cNvGrpSpPr/>
            <p:nvPr/>
          </p:nvGrpSpPr>
          <p:grpSpPr>
            <a:xfrm>
              <a:off x="2850250" y="3656745"/>
              <a:ext cx="1417153" cy="842378"/>
              <a:chOff x="865267" y="2006206"/>
              <a:chExt cx="2912208" cy="1504348"/>
            </a:xfrm>
          </p:grpSpPr>
          <p:sp>
            <p:nvSpPr>
              <p:cNvPr id="103" name="Triangle 66"/>
              <p:cNvSpPr/>
              <p:nvPr/>
            </p:nvSpPr>
            <p:spPr>
              <a:xfrm>
                <a:off x="865267" y="2260206"/>
                <a:ext cx="1468700" cy="1250348"/>
              </a:xfrm>
              <a:prstGeom prst="triangl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4" name="Triangle 67"/>
              <p:cNvSpPr/>
              <p:nvPr/>
            </p:nvSpPr>
            <p:spPr>
              <a:xfrm>
                <a:off x="1594972" y="2006206"/>
                <a:ext cx="1468700" cy="1504348"/>
              </a:xfrm>
              <a:prstGeom prst="triangl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5" name="Triangle 68"/>
              <p:cNvSpPr/>
              <p:nvPr/>
            </p:nvSpPr>
            <p:spPr>
              <a:xfrm>
                <a:off x="2308775" y="2531139"/>
                <a:ext cx="1468700" cy="979415"/>
              </a:xfrm>
              <a:prstGeom prst="triangle">
                <a:avLst/>
              </a:pr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5" name="TextBox 85"/>
            <p:cNvSpPr txBox="1"/>
            <p:nvPr/>
          </p:nvSpPr>
          <p:spPr>
            <a:xfrm>
              <a:off x="1290665" y="3912393"/>
              <a:ext cx="1271951" cy="646331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algn="r"/>
              <a:r>
                <a:rPr lang="en-US" b="1" dirty="0" smtClean="0">
                  <a:solidFill>
                    <a:schemeClr val="bg1"/>
                  </a:solidFill>
                  <a:ea typeface="Montserrat Light" charset="0"/>
                  <a:cs typeface="Montserrat Light" charset="0"/>
                </a:rPr>
                <a:t>Business</a:t>
              </a:r>
            </a:p>
            <a:p>
              <a:pPr algn="r"/>
              <a:r>
                <a:rPr lang="en-US" b="1" dirty="0" smtClean="0">
                  <a:solidFill>
                    <a:schemeClr val="bg1"/>
                  </a:solidFill>
                  <a:ea typeface="Montserrat Light" charset="0"/>
                  <a:cs typeface="Montserrat Light" charset="0"/>
                </a:rPr>
                <a:t>Growth</a:t>
              </a:r>
            </a:p>
          </p:txBody>
        </p:sp>
        <p:sp>
          <p:nvSpPr>
            <p:cNvPr id="86" name="TextBox 86"/>
            <p:cNvSpPr txBox="1"/>
            <p:nvPr/>
          </p:nvSpPr>
          <p:spPr>
            <a:xfrm>
              <a:off x="914400" y="4592365"/>
              <a:ext cx="1651035" cy="923330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spc="300" dirty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900" spc="300" dirty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900" spc="300" dirty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sz="900" spc="300" dirty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02656" y="1687385"/>
            <a:ext cx="2932061" cy="1105828"/>
            <a:chOff x="3702656" y="1687385"/>
            <a:chExt cx="2932061" cy="1105828"/>
          </a:xfrm>
        </p:grpSpPr>
        <p:sp>
          <p:nvSpPr>
            <p:cNvPr id="80" name="Oval Callout 53"/>
            <p:cNvSpPr/>
            <p:nvPr/>
          </p:nvSpPr>
          <p:spPr>
            <a:xfrm>
              <a:off x="5511361" y="1687385"/>
              <a:ext cx="1123356" cy="1105828"/>
            </a:xfrm>
            <a:prstGeom prst="wedgeEllipseCallout">
              <a:avLst>
                <a:gd name="adj1" fmla="val 726"/>
                <a:gd name="adj2" fmla="val 70542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1" name="TextBox 54"/>
            <p:cNvSpPr txBox="1"/>
            <p:nvPr/>
          </p:nvSpPr>
          <p:spPr>
            <a:xfrm>
              <a:off x="5588794" y="2001866"/>
              <a:ext cx="946557" cy="492443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algn="ctr"/>
              <a:r>
                <a:rPr lang="en-US" sz="1300" dirty="0" smtClean="0">
                  <a:solidFill>
                    <a:schemeClr val="bg1"/>
                  </a:solidFill>
                  <a:ea typeface="Montserrat Light" charset="0"/>
                  <a:cs typeface="Montserrat Light" charset="0"/>
                </a:rPr>
                <a:t>Business</a:t>
              </a:r>
            </a:p>
            <a:p>
              <a:pPr algn="ctr"/>
              <a:r>
                <a:rPr lang="en-US" sz="1300" dirty="0" smtClean="0">
                  <a:solidFill>
                    <a:schemeClr val="bg1"/>
                  </a:solidFill>
                  <a:ea typeface="Montserrat Light" charset="0"/>
                  <a:cs typeface="Montserrat Light" charset="0"/>
                </a:rPr>
                <a:t>Goal</a:t>
              </a:r>
            </a:p>
          </p:txBody>
        </p:sp>
        <p:sp>
          <p:nvSpPr>
            <p:cNvPr id="87" name="TextBox 88"/>
            <p:cNvSpPr txBox="1"/>
            <p:nvPr/>
          </p:nvSpPr>
          <p:spPr>
            <a:xfrm>
              <a:off x="3702656" y="1766073"/>
              <a:ext cx="1651035" cy="923330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spc="300" dirty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900" spc="300" dirty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900" spc="300" dirty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sz="900" spc="300" dirty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955068" y="3270215"/>
            <a:ext cx="2987916" cy="1603302"/>
            <a:chOff x="7955068" y="3270215"/>
            <a:chExt cx="2987916" cy="1603302"/>
          </a:xfrm>
        </p:grpSpPr>
        <p:sp>
          <p:nvSpPr>
            <p:cNvPr id="83" name="Shape 13"/>
            <p:cNvSpPr/>
            <p:nvPr/>
          </p:nvSpPr>
          <p:spPr>
            <a:xfrm>
              <a:off x="7955068" y="3342609"/>
              <a:ext cx="963556" cy="96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84" name="Group 72"/>
            <p:cNvGrpSpPr/>
            <p:nvPr/>
          </p:nvGrpSpPr>
          <p:grpSpPr>
            <a:xfrm rot="1854739">
              <a:off x="8159491" y="3457233"/>
              <a:ext cx="631428" cy="688228"/>
              <a:chOff x="2394196" y="3936558"/>
              <a:chExt cx="2364816" cy="2577541"/>
            </a:xfrm>
          </p:grpSpPr>
          <p:sp>
            <p:nvSpPr>
              <p:cNvPr id="91" name="Shape 15"/>
              <p:cNvSpPr/>
              <p:nvPr/>
            </p:nvSpPr>
            <p:spPr>
              <a:xfrm>
                <a:off x="2394196" y="5757678"/>
                <a:ext cx="441136" cy="4463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2" h="20913" extrusionOk="0">
                    <a:moveTo>
                      <a:pt x="18222" y="9874"/>
                    </a:moveTo>
                    <a:lnTo>
                      <a:pt x="18222" y="9875"/>
                    </a:lnTo>
                    <a:lnTo>
                      <a:pt x="9591" y="0"/>
                    </a:lnTo>
                    <a:lnTo>
                      <a:pt x="1164" y="7225"/>
                    </a:lnTo>
                    <a:cubicBezTo>
                      <a:pt x="1161" y="7228"/>
                      <a:pt x="1156" y="7230"/>
                      <a:pt x="1153" y="7232"/>
                    </a:cubicBezTo>
                    <a:cubicBezTo>
                      <a:pt x="1151" y="7234"/>
                      <a:pt x="1150" y="7236"/>
                      <a:pt x="1149" y="7238"/>
                    </a:cubicBezTo>
                    <a:lnTo>
                      <a:pt x="486" y="7805"/>
                    </a:lnTo>
                    <a:lnTo>
                      <a:pt x="585" y="7919"/>
                    </a:lnTo>
                    <a:cubicBezTo>
                      <a:pt x="-728" y="9984"/>
                      <a:pt x="210" y="13773"/>
                      <a:pt x="2987" y="16949"/>
                    </a:cubicBezTo>
                    <a:cubicBezTo>
                      <a:pt x="5764" y="20127"/>
                      <a:pt x="9423" y="21600"/>
                      <a:pt x="11675" y="20606"/>
                    </a:cubicBezTo>
                    <a:lnTo>
                      <a:pt x="11767" y="20711"/>
                    </a:lnTo>
                    <a:lnTo>
                      <a:pt x="12430" y="20143"/>
                    </a:lnTo>
                    <a:cubicBezTo>
                      <a:pt x="12431" y="20141"/>
                      <a:pt x="12433" y="20141"/>
                      <a:pt x="12434" y="20139"/>
                    </a:cubicBezTo>
                    <a:cubicBezTo>
                      <a:pt x="12435" y="20139"/>
                      <a:pt x="12435" y="20138"/>
                      <a:pt x="12436" y="20137"/>
                    </a:cubicBezTo>
                    <a:lnTo>
                      <a:pt x="20872" y="12907"/>
                    </a:lnTo>
                    <a:cubicBezTo>
                      <a:pt x="20872" y="12907"/>
                      <a:pt x="18222" y="9874"/>
                      <a:pt x="18222" y="9874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Shape 18"/>
              <p:cNvSpPr/>
              <p:nvPr/>
            </p:nvSpPr>
            <p:spPr>
              <a:xfrm>
                <a:off x="2989004" y="5689083"/>
                <a:ext cx="1182017" cy="7634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581"/>
                    </a:moveTo>
                    <a:lnTo>
                      <a:pt x="17109" y="21600"/>
                    </a:lnTo>
                    <a:lnTo>
                      <a:pt x="0" y="5990"/>
                    </a:lnTo>
                    <a:lnTo>
                      <a:pt x="2280" y="0"/>
                    </a:lnTo>
                    <a:cubicBezTo>
                      <a:pt x="2280" y="0"/>
                      <a:pt x="21600" y="15581"/>
                      <a:pt x="21600" y="15581"/>
                    </a:cubicBezTo>
                    <a:close/>
                  </a:path>
                </a:pathLst>
              </a:custGeom>
              <a:solidFill>
                <a:schemeClr val="bg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93" name="Shape 20"/>
              <p:cNvSpPr/>
              <p:nvPr/>
            </p:nvSpPr>
            <p:spPr>
              <a:xfrm>
                <a:off x="2989004" y="5689083"/>
                <a:ext cx="988724" cy="763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55" y="290"/>
                    </a:moveTo>
                    <a:lnTo>
                      <a:pt x="2726" y="0"/>
                    </a:lnTo>
                    <a:lnTo>
                      <a:pt x="0" y="5990"/>
                    </a:lnTo>
                    <a:lnTo>
                      <a:pt x="20454" y="21600"/>
                    </a:lnTo>
                    <a:lnTo>
                      <a:pt x="21600" y="20315"/>
                    </a:lnTo>
                    <a:lnTo>
                      <a:pt x="1146" y="4705"/>
                    </a:lnTo>
                    <a:cubicBezTo>
                      <a:pt x="1146" y="4705"/>
                      <a:pt x="3155" y="290"/>
                      <a:pt x="3155" y="290"/>
                    </a:cubicBezTo>
                    <a:close/>
                  </a:path>
                </a:pathLst>
              </a:custGeom>
              <a:solidFill>
                <a:srgbClr val="010101">
                  <a:alpha val="1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94" name="Shape 21"/>
              <p:cNvSpPr/>
              <p:nvPr/>
            </p:nvSpPr>
            <p:spPr>
              <a:xfrm>
                <a:off x="2989004" y="5689083"/>
                <a:ext cx="541946" cy="3798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2039"/>
                    </a:moveTo>
                    <a:lnTo>
                      <a:pt x="11370" y="21600"/>
                    </a:lnTo>
                    <a:cubicBezTo>
                      <a:pt x="14923" y="19067"/>
                      <a:pt x="18116" y="15842"/>
                      <a:pt x="20566" y="13392"/>
                    </a:cubicBezTo>
                    <a:cubicBezTo>
                      <a:pt x="20910" y="13044"/>
                      <a:pt x="21254" y="12700"/>
                      <a:pt x="21600" y="12359"/>
                    </a:cubicBezTo>
                    <a:lnTo>
                      <a:pt x="4972" y="0"/>
                    </a:lnTo>
                    <a:cubicBezTo>
                      <a:pt x="4972" y="0"/>
                      <a:pt x="0" y="12039"/>
                      <a:pt x="0" y="12039"/>
                    </a:cubicBezTo>
                    <a:close/>
                  </a:path>
                </a:pathLst>
              </a:custGeom>
              <a:solidFill>
                <a:srgbClr val="2F2A2B">
                  <a:alpha val="1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Shape 22"/>
              <p:cNvSpPr/>
              <p:nvPr/>
            </p:nvSpPr>
            <p:spPr>
              <a:xfrm>
                <a:off x="3637568" y="4509247"/>
                <a:ext cx="631877" cy="6318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28" h="19328" extrusionOk="0">
                    <a:moveTo>
                      <a:pt x="16971" y="3340"/>
                    </a:moveTo>
                    <a:cubicBezTo>
                      <a:pt x="20464" y="7374"/>
                      <a:pt x="20025" y="13479"/>
                      <a:pt x="15989" y="16970"/>
                    </a:cubicBezTo>
                    <a:cubicBezTo>
                      <a:pt x="11954" y="20464"/>
                      <a:pt x="5850" y="20023"/>
                      <a:pt x="2358" y="15989"/>
                    </a:cubicBezTo>
                    <a:cubicBezTo>
                      <a:pt x="-1136" y="11953"/>
                      <a:pt x="-696" y="5851"/>
                      <a:pt x="3340" y="2357"/>
                    </a:cubicBezTo>
                    <a:cubicBezTo>
                      <a:pt x="7375" y="-1136"/>
                      <a:pt x="13478" y="-696"/>
                      <a:pt x="16971" y="334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96" name="Shape 23"/>
              <p:cNvSpPr/>
              <p:nvPr/>
            </p:nvSpPr>
            <p:spPr>
              <a:xfrm>
                <a:off x="3685866" y="4585143"/>
                <a:ext cx="584598" cy="5579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10" h="20252" extrusionOk="0">
                    <a:moveTo>
                      <a:pt x="14238" y="14704"/>
                    </a:moveTo>
                    <a:cubicBezTo>
                      <a:pt x="10103" y="18444"/>
                      <a:pt x="4057" y="18383"/>
                      <a:pt x="0" y="14819"/>
                    </a:cubicBezTo>
                    <a:cubicBezTo>
                      <a:pt x="303" y="15330"/>
                      <a:pt x="647" y="15822"/>
                      <a:pt x="1035" y="16290"/>
                    </a:cubicBezTo>
                    <a:cubicBezTo>
                      <a:pt x="5002" y="21077"/>
                      <a:pt x="11934" y="21600"/>
                      <a:pt x="16518" y="17455"/>
                    </a:cubicBezTo>
                    <a:cubicBezTo>
                      <a:pt x="21101" y="13311"/>
                      <a:pt x="21600" y="6068"/>
                      <a:pt x="17633" y="1281"/>
                    </a:cubicBezTo>
                    <a:cubicBezTo>
                      <a:pt x="17245" y="812"/>
                      <a:pt x="16828" y="386"/>
                      <a:pt x="16388" y="0"/>
                    </a:cubicBezTo>
                    <a:cubicBezTo>
                      <a:pt x="19183" y="4705"/>
                      <a:pt x="18373" y="10965"/>
                      <a:pt x="14238" y="14704"/>
                    </a:cubicBezTo>
                    <a:close/>
                  </a:path>
                </a:pathLst>
              </a:custGeom>
              <a:solidFill>
                <a:srgbClr val="010101">
                  <a:alpha val="1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Shape 24"/>
              <p:cNvSpPr/>
              <p:nvPr/>
            </p:nvSpPr>
            <p:spPr>
              <a:xfrm>
                <a:off x="2671620" y="5937469"/>
                <a:ext cx="1826" cy="21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6324" h="6338" extrusionOk="0">
                    <a:moveTo>
                      <a:pt x="2256" y="2192"/>
                    </a:moveTo>
                    <a:cubicBezTo>
                      <a:pt x="-6727" y="-6647"/>
                      <a:pt x="14873" y="14953"/>
                      <a:pt x="2256" y="2192"/>
                    </a:cubicBezTo>
                    <a:cubicBezTo>
                      <a:pt x="2256" y="2192"/>
                      <a:pt x="2256" y="2192"/>
                      <a:pt x="2256" y="2192"/>
                    </a:cubicBezTo>
                    <a:close/>
                  </a:path>
                </a:pathLst>
              </a:custGeom>
              <a:solidFill>
                <a:srgbClr val="ECECEC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98" name="Shape 25"/>
              <p:cNvSpPr/>
              <p:nvPr/>
            </p:nvSpPr>
            <p:spPr>
              <a:xfrm>
                <a:off x="2568127" y="4033173"/>
                <a:ext cx="2098654" cy="20543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83" h="20049" extrusionOk="0">
                    <a:moveTo>
                      <a:pt x="8014" y="0"/>
                    </a:moveTo>
                    <a:cubicBezTo>
                      <a:pt x="7642" y="963"/>
                      <a:pt x="7661" y="2109"/>
                      <a:pt x="7400" y="3077"/>
                    </a:cubicBezTo>
                    <a:cubicBezTo>
                      <a:pt x="6623" y="6046"/>
                      <a:pt x="4911" y="8764"/>
                      <a:pt x="2739" y="11111"/>
                    </a:cubicBezTo>
                    <a:cubicBezTo>
                      <a:pt x="1287" y="12698"/>
                      <a:pt x="-1517" y="15705"/>
                      <a:pt x="1029" y="18623"/>
                    </a:cubicBezTo>
                    <a:cubicBezTo>
                      <a:pt x="3510" y="21600"/>
                      <a:pt x="6819" y="19185"/>
                      <a:pt x="8562" y="17939"/>
                    </a:cubicBezTo>
                    <a:cubicBezTo>
                      <a:pt x="11142" y="16071"/>
                      <a:pt x="14019" y="14720"/>
                      <a:pt x="17010" y="14347"/>
                    </a:cubicBezTo>
                    <a:cubicBezTo>
                      <a:pt x="17986" y="14217"/>
                      <a:pt x="19096" y="14395"/>
                      <a:pt x="20083" y="14154"/>
                    </a:cubicBezTo>
                    <a:cubicBezTo>
                      <a:pt x="20083" y="14154"/>
                      <a:pt x="8014" y="0"/>
                      <a:pt x="8014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99" name="Shape 26"/>
              <p:cNvSpPr/>
              <p:nvPr/>
            </p:nvSpPr>
            <p:spPr>
              <a:xfrm>
                <a:off x="3368483" y="4033173"/>
                <a:ext cx="1296138" cy="14644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392"/>
                    </a:moveTo>
                    <a:lnTo>
                      <a:pt x="581" y="0"/>
                    </a:lnTo>
                    <a:cubicBezTo>
                      <a:pt x="278" y="681"/>
                      <a:pt x="125" y="1424"/>
                      <a:pt x="0" y="2170"/>
                    </a:cubicBezTo>
                    <a:lnTo>
                      <a:pt x="19091" y="21600"/>
                    </a:lnTo>
                    <a:cubicBezTo>
                      <a:pt x="19944" y="21595"/>
                      <a:pt x="20796" y="21563"/>
                      <a:pt x="21600" y="21392"/>
                    </a:cubicBezTo>
                    <a:close/>
                  </a:path>
                </a:pathLst>
              </a:custGeom>
              <a:solidFill>
                <a:srgbClr val="010101">
                  <a:alpha val="1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00" name="Freeform 82"/>
              <p:cNvSpPr/>
              <p:nvPr/>
            </p:nvSpPr>
            <p:spPr>
              <a:xfrm>
                <a:off x="2802714" y="5123314"/>
                <a:ext cx="708822" cy="790695"/>
              </a:xfrm>
              <a:custGeom>
                <a:avLst/>
                <a:gdLst>
                  <a:gd name="connsiteX0" fmla="*/ 30480 w 708822"/>
                  <a:gd name="connsiteY0" fmla="*/ 68996 h 790695"/>
                  <a:gd name="connsiteX1" fmla="*/ 633040 w 708822"/>
                  <a:gd name="connsiteY1" fmla="*/ 765135 h 790695"/>
                  <a:gd name="connsiteX2" fmla="*/ 596201 w 708822"/>
                  <a:gd name="connsiteY2" fmla="*/ 790695 h 790695"/>
                  <a:gd name="connsiteX3" fmla="*/ 0 w 708822"/>
                  <a:gd name="connsiteY3" fmla="*/ 101940 h 790695"/>
                  <a:gd name="connsiteX4" fmla="*/ 30480 w 708822"/>
                  <a:gd name="connsiteY4" fmla="*/ 68996 h 790695"/>
                  <a:gd name="connsiteX5" fmla="*/ 92516 w 708822"/>
                  <a:gd name="connsiteY5" fmla="*/ 0 h 790695"/>
                  <a:gd name="connsiteX6" fmla="*/ 708822 w 708822"/>
                  <a:gd name="connsiteY6" fmla="*/ 712045 h 790695"/>
                  <a:gd name="connsiteX7" fmla="*/ 671905 w 708822"/>
                  <a:gd name="connsiteY7" fmla="*/ 737552 h 790695"/>
                  <a:gd name="connsiteX8" fmla="*/ 62096 w 708822"/>
                  <a:gd name="connsiteY8" fmla="*/ 32985 h 790695"/>
                  <a:gd name="connsiteX9" fmla="*/ 92516 w 708822"/>
                  <a:gd name="connsiteY9" fmla="*/ 0 h 790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8822" h="790695">
                    <a:moveTo>
                      <a:pt x="30480" y="68996"/>
                    </a:moveTo>
                    <a:lnTo>
                      <a:pt x="633040" y="765135"/>
                    </a:lnTo>
                    <a:cubicBezTo>
                      <a:pt x="621317" y="773321"/>
                      <a:pt x="609008" y="781908"/>
                      <a:pt x="596201" y="790695"/>
                    </a:cubicBezTo>
                    <a:lnTo>
                      <a:pt x="0" y="101940"/>
                    </a:lnTo>
                    <a:cubicBezTo>
                      <a:pt x="10521" y="90447"/>
                      <a:pt x="20750" y="79454"/>
                      <a:pt x="30480" y="68996"/>
                    </a:cubicBezTo>
                    <a:close/>
                    <a:moveTo>
                      <a:pt x="92516" y="0"/>
                    </a:moveTo>
                    <a:cubicBezTo>
                      <a:pt x="92516" y="0"/>
                      <a:pt x="708822" y="712045"/>
                      <a:pt x="708822" y="712045"/>
                    </a:cubicBezTo>
                    <a:cubicBezTo>
                      <a:pt x="697085" y="720206"/>
                      <a:pt x="684780" y="728777"/>
                      <a:pt x="671905" y="737552"/>
                    </a:cubicBezTo>
                    <a:lnTo>
                      <a:pt x="62096" y="32985"/>
                    </a:lnTo>
                    <a:cubicBezTo>
                      <a:pt x="72605" y="21512"/>
                      <a:pt x="82785" y="10483"/>
                      <a:pt x="92516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01" name="Shape 50"/>
              <p:cNvSpPr/>
              <p:nvPr/>
            </p:nvSpPr>
            <p:spPr>
              <a:xfrm>
                <a:off x="2575026" y="5282005"/>
                <a:ext cx="2091808" cy="8074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035" extrusionOk="0">
                    <a:moveTo>
                      <a:pt x="17040" y="228"/>
                    </a:moveTo>
                    <a:cubicBezTo>
                      <a:pt x="13812" y="1082"/>
                      <a:pt x="10708" y="4175"/>
                      <a:pt x="7924" y="8450"/>
                    </a:cubicBezTo>
                    <a:cubicBezTo>
                      <a:pt x="6090" y="11229"/>
                      <a:pt x="2651" y="16548"/>
                      <a:pt x="0" y="10507"/>
                    </a:cubicBezTo>
                    <a:cubicBezTo>
                      <a:pt x="131" y="11916"/>
                      <a:pt x="454" y="13349"/>
                      <a:pt x="1040" y="14773"/>
                    </a:cubicBezTo>
                    <a:cubicBezTo>
                      <a:pt x="3716" y="21585"/>
                      <a:pt x="7287" y="16058"/>
                      <a:pt x="9168" y="13206"/>
                    </a:cubicBezTo>
                    <a:cubicBezTo>
                      <a:pt x="11952" y="8931"/>
                      <a:pt x="15056" y="5839"/>
                      <a:pt x="18284" y="4985"/>
                    </a:cubicBezTo>
                    <a:cubicBezTo>
                      <a:pt x="19337" y="4689"/>
                      <a:pt x="20535" y="5097"/>
                      <a:pt x="21600" y="4543"/>
                    </a:cubicBezTo>
                    <a:lnTo>
                      <a:pt x="19773" y="0"/>
                    </a:lnTo>
                    <a:cubicBezTo>
                      <a:pt x="18867" y="216"/>
                      <a:pt x="17905" y="-15"/>
                      <a:pt x="17040" y="228"/>
                    </a:cubicBezTo>
                    <a:close/>
                  </a:path>
                </a:pathLst>
              </a:custGeom>
              <a:solidFill>
                <a:srgbClr val="010101">
                  <a:alpha val="1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02" name="Freeform 84"/>
              <p:cNvSpPr/>
              <p:nvPr/>
            </p:nvSpPr>
            <p:spPr>
              <a:xfrm>
                <a:off x="3320217" y="3936558"/>
                <a:ext cx="1438795" cy="2577541"/>
              </a:xfrm>
              <a:custGeom>
                <a:avLst/>
                <a:gdLst>
                  <a:gd name="connsiteX0" fmla="*/ 789873 w 1438795"/>
                  <a:gd name="connsiteY0" fmla="*/ 2221773 h 2577541"/>
                  <a:gd name="connsiteX1" fmla="*/ 807885 w 1438795"/>
                  <a:gd name="connsiteY1" fmla="*/ 2230800 h 2577541"/>
                  <a:gd name="connsiteX2" fmla="*/ 861508 w 1438795"/>
                  <a:gd name="connsiteY2" fmla="*/ 2292732 h 2577541"/>
                  <a:gd name="connsiteX3" fmla="*/ 858828 w 1438795"/>
                  <a:gd name="connsiteY3" fmla="*/ 2329857 h 2577541"/>
                  <a:gd name="connsiteX4" fmla="*/ 580119 w 1438795"/>
                  <a:gd name="connsiteY4" fmla="*/ 2571113 h 2577541"/>
                  <a:gd name="connsiteX5" fmla="*/ 542976 w 1438795"/>
                  <a:gd name="connsiteY5" fmla="*/ 2568448 h 2577541"/>
                  <a:gd name="connsiteX6" fmla="*/ 489353 w 1438795"/>
                  <a:gd name="connsiteY6" fmla="*/ 2506500 h 2577541"/>
                  <a:gd name="connsiteX7" fmla="*/ 492033 w 1438795"/>
                  <a:gd name="connsiteY7" fmla="*/ 2469374 h 2577541"/>
                  <a:gd name="connsiteX8" fmla="*/ 494261 w 1438795"/>
                  <a:gd name="connsiteY8" fmla="*/ 2467413 h 2577541"/>
                  <a:gd name="connsiteX9" fmla="*/ 494279 w 1438795"/>
                  <a:gd name="connsiteY9" fmla="*/ 2467430 h 2577541"/>
                  <a:gd name="connsiteX10" fmla="*/ 770760 w 1438795"/>
                  <a:gd name="connsiteY10" fmla="*/ 2228119 h 2577541"/>
                  <a:gd name="connsiteX11" fmla="*/ 789873 w 1438795"/>
                  <a:gd name="connsiteY11" fmla="*/ 2221773 h 2577541"/>
                  <a:gd name="connsiteX12" fmla="*/ 87947 w 1438795"/>
                  <a:gd name="connsiteY12" fmla="*/ 68 h 2577541"/>
                  <a:gd name="connsiteX13" fmla="*/ 105935 w 1438795"/>
                  <a:gd name="connsiteY13" fmla="*/ 9071 h 2577541"/>
                  <a:gd name="connsiteX14" fmla="*/ 1432388 w 1438795"/>
                  <a:gd name="connsiteY14" fmla="*/ 1541453 h 2577541"/>
                  <a:gd name="connsiteX15" fmla="*/ 1429712 w 1438795"/>
                  <a:gd name="connsiteY15" fmla="*/ 1578570 h 2577541"/>
                  <a:gd name="connsiteX16" fmla="*/ 1369972 w 1438795"/>
                  <a:gd name="connsiteY16" fmla="*/ 1630291 h 2577541"/>
                  <a:gd name="connsiteX17" fmla="*/ 1332844 w 1438795"/>
                  <a:gd name="connsiteY17" fmla="*/ 1627629 h 2577541"/>
                  <a:gd name="connsiteX18" fmla="*/ 6457 w 1438795"/>
                  <a:gd name="connsiteY18" fmla="*/ 95247 h 2577541"/>
                  <a:gd name="connsiteX19" fmla="*/ 9133 w 1438795"/>
                  <a:gd name="connsiteY19" fmla="*/ 58130 h 2577541"/>
                  <a:gd name="connsiteX20" fmla="*/ 68806 w 1438795"/>
                  <a:gd name="connsiteY20" fmla="*/ 6409 h 2577541"/>
                  <a:gd name="connsiteX21" fmla="*/ 87947 w 1438795"/>
                  <a:gd name="connsiteY21" fmla="*/ 68 h 2577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8795" h="2577541">
                    <a:moveTo>
                      <a:pt x="789873" y="2221773"/>
                    </a:moveTo>
                    <a:cubicBezTo>
                      <a:pt x="796594" y="2222261"/>
                      <a:pt x="803131" y="2225311"/>
                      <a:pt x="807885" y="2230800"/>
                    </a:cubicBezTo>
                    <a:cubicBezTo>
                      <a:pt x="807885" y="2230800"/>
                      <a:pt x="861508" y="2292732"/>
                      <a:pt x="861508" y="2292732"/>
                    </a:cubicBezTo>
                    <a:cubicBezTo>
                      <a:pt x="871016" y="2303727"/>
                      <a:pt x="869821" y="2320354"/>
                      <a:pt x="858828" y="2329857"/>
                    </a:cubicBezTo>
                    <a:lnTo>
                      <a:pt x="580119" y="2571113"/>
                    </a:lnTo>
                    <a:cubicBezTo>
                      <a:pt x="569126" y="2580633"/>
                      <a:pt x="552502" y="2579443"/>
                      <a:pt x="542976" y="2568448"/>
                    </a:cubicBezTo>
                    <a:lnTo>
                      <a:pt x="489353" y="2506500"/>
                    </a:lnTo>
                    <a:cubicBezTo>
                      <a:pt x="479845" y="2495505"/>
                      <a:pt x="481059" y="2478895"/>
                      <a:pt x="492033" y="2469374"/>
                    </a:cubicBezTo>
                    <a:lnTo>
                      <a:pt x="494261" y="2467413"/>
                    </a:lnTo>
                    <a:lnTo>
                      <a:pt x="494279" y="2467430"/>
                    </a:lnTo>
                    <a:lnTo>
                      <a:pt x="770760" y="2228119"/>
                    </a:lnTo>
                    <a:cubicBezTo>
                      <a:pt x="776248" y="2223359"/>
                      <a:pt x="783152" y="2221284"/>
                      <a:pt x="789873" y="2221773"/>
                    </a:cubicBezTo>
                    <a:close/>
                    <a:moveTo>
                      <a:pt x="87947" y="68"/>
                    </a:moveTo>
                    <a:cubicBezTo>
                      <a:pt x="94662" y="553"/>
                      <a:pt x="101185" y="3595"/>
                      <a:pt x="105935" y="9071"/>
                    </a:cubicBezTo>
                    <a:lnTo>
                      <a:pt x="1432388" y="1541453"/>
                    </a:lnTo>
                    <a:cubicBezTo>
                      <a:pt x="1441887" y="1552482"/>
                      <a:pt x="1440683" y="1569063"/>
                      <a:pt x="1429712" y="1578570"/>
                    </a:cubicBezTo>
                    <a:lnTo>
                      <a:pt x="1369972" y="1630291"/>
                    </a:lnTo>
                    <a:cubicBezTo>
                      <a:pt x="1359001" y="1639799"/>
                      <a:pt x="1342343" y="1638582"/>
                      <a:pt x="1332844" y="1627629"/>
                    </a:cubicBezTo>
                    <a:lnTo>
                      <a:pt x="6457" y="95247"/>
                    </a:lnTo>
                    <a:cubicBezTo>
                      <a:pt x="-3109" y="84219"/>
                      <a:pt x="-1905" y="67638"/>
                      <a:pt x="9133" y="58130"/>
                    </a:cubicBezTo>
                    <a:lnTo>
                      <a:pt x="68806" y="6409"/>
                    </a:lnTo>
                    <a:cubicBezTo>
                      <a:pt x="74325" y="1655"/>
                      <a:pt x="81233" y="-417"/>
                      <a:pt x="87947" y="68"/>
                    </a:cubicBezTo>
                    <a:close/>
                  </a:path>
                </a:pathLst>
              </a:custGeom>
              <a:solidFill>
                <a:srgbClr val="010101"/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8" name="TextBox 95"/>
            <p:cNvSpPr txBox="1"/>
            <p:nvPr/>
          </p:nvSpPr>
          <p:spPr>
            <a:xfrm>
              <a:off x="9291949" y="3270215"/>
              <a:ext cx="1651035" cy="646331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ea typeface="Montserrat Light" charset="0"/>
                  <a:cs typeface="Montserrat Light" charset="0"/>
                </a:rPr>
                <a:t>Business</a:t>
              </a:r>
            </a:p>
            <a:p>
              <a:r>
                <a:rPr lang="en-US" b="1" dirty="0" smtClean="0">
                  <a:solidFill>
                    <a:schemeClr val="bg1"/>
                  </a:solidFill>
                  <a:ea typeface="Montserrat Light" charset="0"/>
                  <a:cs typeface="Montserrat Light" charset="0"/>
                </a:rPr>
                <a:t>Promotions</a:t>
              </a:r>
            </a:p>
          </p:txBody>
        </p:sp>
        <p:sp>
          <p:nvSpPr>
            <p:cNvPr id="89" name="TextBox 96"/>
            <p:cNvSpPr txBox="1"/>
            <p:nvPr/>
          </p:nvSpPr>
          <p:spPr>
            <a:xfrm>
              <a:off x="9291949" y="3950187"/>
              <a:ext cx="1651035" cy="923330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spc="300" dirty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详细内容</a:t>
              </a:r>
              <a:r>
                <a:rPr lang="en-US" altLang="zh-CN" sz="900" spc="300" dirty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……</a:t>
              </a:r>
              <a:r>
                <a:rPr lang="zh-CN" altLang="en-US" sz="900" spc="300" dirty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点击输入本栏的具体文字，简明扼要的说明分项内容，此为概念图解。</a:t>
              </a:r>
              <a:endParaRPr lang="en-US" sz="900" spc="300" dirty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9999651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1" b="60428"/>
          <a:stretch/>
        </p:blipFill>
        <p:spPr>
          <a:xfrm rot="5400000" flipH="1" flipV="1">
            <a:off x="42820" y="-42819"/>
            <a:ext cx="1219200" cy="130483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344388" y="352185"/>
            <a:ext cx="4279864" cy="630942"/>
            <a:chOff x="1211907" y="354469"/>
            <a:chExt cx="4279860" cy="630943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3398888" y="731306"/>
              <a:ext cx="2092879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6" name="Group 21"/>
          <p:cNvGrpSpPr/>
          <p:nvPr/>
        </p:nvGrpSpPr>
        <p:grpSpPr>
          <a:xfrm rot="18810804">
            <a:off x="9687114" y="2626658"/>
            <a:ext cx="1998273" cy="717613"/>
            <a:chOff x="1608138" y="3187521"/>
            <a:chExt cx="2873375" cy="1031876"/>
          </a:xfrm>
        </p:grpSpPr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608138" y="3187521"/>
              <a:ext cx="1490662" cy="1031875"/>
            </a:xfrm>
            <a:custGeom>
              <a:avLst/>
              <a:gdLst>
                <a:gd name="T0" fmla="*/ 793 w 939"/>
                <a:gd name="T1" fmla="*/ 650 h 650"/>
                <a:gd name="T2" fmla="*/ 0 w 939"/>
                <a:gd name="T3" fmla="*/ 326 h 650"/>
                <a:gd name="T4" fmla="*/ 793 w 939"/>
                <a:gd name="T5" fmla="*/ 0 h 650"/>
                <a:gd name="T6" fmla="*/ 939 w 939"/>
                <a:gd name="T7" fmla="*/ 0 h 650"/>
                <a:gd name="T8" fmla="*/ 939 w 939"/>
                <a:gd name="T9" fmla="*/ 650 h 650"/>
                <a:gd name="T10" fmla="*/ 793 w 939"/>
                <a:gd name="T11" fmla="*/ 65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9" h="650">
                  <a:moveTo>
                    <a:pt x="793" y="650"/>
                  </a:moveTo>
                  <a:lnTo>
                    <a:pt x="0" y="326"/>
                  </a:lnTo>
                  <a:lnTo>
                    <a:pt x="793" y="0"/>
                  </a:lnTo>
                  <a:lnTo>
                    <a:pt x="939" y="0"/>
                  </a:lnTo>
                  <a:lnTo>
                    <a:pt x="939" y="650"/>
                  </a:lnTo>
                  <a:lnTo>
                    <a:pt x="793" y="650"/>
                  </a:lnTo>
                  <a:close/>
                </a:path>
              </a:pathLst>
            </a:custGeom>
            <a:solidFill>
              <a:srgbClr val="D4A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2738438" y="3187521"/>
              <a:ext cx="1743075" cy="344488"/>
            </a:xfrm>
            <a:custGeom>
              <a:avLst/>
              <a:gdLst>
                <a:gd name="T0" fmla="*/ 464 w 464"/>
                <a:gd name="T1" fmla="*/ 0 h 91"/>
                <a:gd name="T2" fmla="*/ 41 w 464"/>
                <a:gd name="T3" fmla="*/ 0 h 91"/>
                <a:gd name="T4" fmla="*/ 16 w 464"/>
                <a:gd name="T5" fmla="*/ 14 h 91"/>
                <a:gd name="T6" fmla="*/ 5 w 464"/>
                <a:gd name="T7" fmla="*/ 31 h 91"/>
                <a:gd name="T8" fmla="*/ 5 w 464"/>
                <a:gd name="T9" fmla="*/ 59 h 91"/>
                <a:gd name="T10" fmla="*/ 16 w 464"/>
                <a:gd name="T11" fmla="*/ 77 h 91"/>
                <a:gd name="T12" fmla="*/ 41 w 464"/>
                <a:gd name="T13" fmla="*/ 91 h 91"/>
                <a:gd name="T14" fmla="*/ 464 w 464"/>
                <a:gd name="T15" fmla="*/ 91 h 91"/>
                <a:gd name="T16" fmla="*/ 464 w 464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91">
                  <a:moveTo>
                    <a:pt x="46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1" y="6"/>
                    <a:pt x="16" y="1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0" y="39"/>
                    <a:pt x="0" y="52"/>
                    <a:pt x="5" y="59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21" y="85"/>
                    <a:pt x="32" y="91"/>
                    <a:pt x="41" y="91"/>
                  </a:cubicBezTo>
                  <a:cubicBezTo>
                    <a:pt x="464" y="91"/>
                    <a:pt x="464" y="91"/>
                    <a:pt x="464" y="91"/>
                  </a:cubicBezTo>
                  <a:lnTo>
                    <a:pt x="464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2738438" y="3532009"/>
              <a:ext cx="1743075" cy="342900"/>
            </a:xfrm>
            <a:custGeom>
              <a:avLst/>
              <a:gdLst>
                <a:gd name="T0" fmla="*/ 464 w 464"/>
                <a:gd name="T1" fmla="*/ 0 h 91"/>
                <a:gd name="T2" fmla="*/ 41 w 464"/>
                <a:gd name="T3" fmla="*/ 0 h 91"/>
                <a:gd name="T4" fmla="*/ 16 w 464"/>
                <a:gd name="T5" fmla="*/ 14 h 91"/>
                <a:gd name="T6" fmla="*/ 5 w 464"/>
                <a:gd name="T7" fmla="*/ 32 h 91"/>
                <a:gd name="T8" fmla="*/ 5 w 464"/>
                <a:gd name="T9" fmla="*/ 60 h 91"/>
                <a:gd name="T10" fmla="*/ 16 w 464"/>
                <a:gd name="T11" fmla="*/ 77 h 91"/>
                <a:gd name="T12" fmla="*/ 41 w 464"/>
                <a:gd name="T13" fmla="*/ 91 h 91"/>
                <a:gd name="T14" fmla="*/ 464 w 464"/>
                <a:gd name="T15" fmla="*/ 91 h 91"/>
                <a:gd name="T16" fmla="*/ 464 w 464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91">
                  <a:moveTo>
                    <a:pt x="46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1" y="6"/>
                    <a:pt x="16" y="1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39"/>
                    <a:pt x="0" y="52"/>
                    <a:pt x="5" y="6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21" y="85"/>
                    <a:pt x="32" y="91"/>
                    <a:pt x="41" y="91"/>
                  </a:cubicBezTo>
                  <a:cubicBezTo>
                    <a:pt x="464" y="91"/>
                    <a:pt x="464" y="91"/>
                    <a:pt x="464" y="91"/>
                  </a:cubicBezTo>
                  <a:lnTo>
                    <a:pt x="46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2738438" y="3874909"/>
              <a:ext cx="1743075" cy="344488"/>
            </a:xfrm>
            <a:custGeom>
              <a:avLst/>
              <a:gdLst>
                <a:gd name="T0" fmla="*/ 464 w 464"/>
                <a:gd name="T1" fmla="*/ 0 h 91"/>
                <a:gd name="T2" fmla="*/ 41 w 464"/>
                <a:gd name="T3" fmla="*/ 0 h 91"/>
                <a:gd name="T4" fmla="*/ 16 w 464"/>
                <a:gd name="T5" fmla="*/ 14 h 91"/>
                <a:gd name="T6" fmla="*/ 5 w 464"/>
                <a:gd name="T7" fmla="*/ 32 h 91"/>
                <a:gd name="T8" fmla="*/ 5 w 464"/>
                <a:gd name="T9" fmla="*/ 60 h 91"/>
                <a:gd name="T10" fmla="*/ 16 w 464"/>
                <a:gd name="T11" fmla="*/ 77 h 91"/>
                <a:gd name="T12" fmla="*/ 41 w 464"/>
                <a:gd name="T13" fmla="*/ 91 h 91"/>
                <a:gd name="T14" fmla="*/ 464 w 464"/>
                <a:gd name="T15" fmla="*/ 91 h 91"/>
                <a:gd name="T16" fmla="*/ 464 w 464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91">
                  <a:moveTo>
                    <a:pt x="46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1" y="6"/>
                    <a:pt x="16" y="1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40"/>
                    <a:pt x="0" y="52"/>
                    <a:pt x="5" y="6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21" y="85"/>
                    <a:pt x="32" y="91"/>
                    <a:pt x="41" y="91"/>
                  </a:cubicBezTo>
                  <a:cubicBezTo>
                    <a:pt x="464" y="91"/>
                    <a:pt x="464" y="91"/>
                    <a:pt x="464" y="91"/>
                  </a:cubicBezTo>
                  <a:lnTo>
                    <a:pt x="46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4" name="Freeform 22"/>
            <p:cNvSpPr>
              <a:spLocks/>
            </p:cNvSpPr>
            <p:nvPr/>
          </p:nvSpPr>
          <p:spPr bwMode="auto">
            <a:xfrm>
              <a:off x="1608138" y="3538359"/>
              <a:ext cx="428625" cy="333375"/>
            </a:xfrm>
            <a:custGeom>
              <a:avLst/>
              <a:gdLst>
                <a:gd name="T0" fmla="*/ 114 w 114"/>
                <a:gd name="T1" fmla="*/ 49 h 88"/>
                <a:gd name="T2" fmla="*/ 107 w 114"/>
                <a:gd name="T3" fmla="*/ 0 h 88"/>
                <a:gd name="T4" fmla="*/ 0 w 114"/>
                <a:gd name="T5" fmla="*/ 44 h 88"/>
                <a:gd name="T6" fmla="*/ 109 w 114"/>
                <a:gd name="T7" fmla="*/ 88 h 88"/>
                <a:gd name="T8" fmla="*/ 114 w 114"/>
                <a:gd name="T9" fmla="*/ 4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88">
                  <a:moveTo>
                    <a:pt x="114" y="49"/>
                  </a:moveTo>
                  <a:cubicBezTo>
                    <a:pt x="114" y="32"/>
                    <a:pt x="111" y="15"/>
                    <a:pt x="107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09" y="88"/>
                    <a:pt x="109" y="88"/>
                    <a:pt x="109" y="88"/>
                  </a:cubicBezTo>
                  <a:cubicBezTo>
                    <a:pt x="112" y="76"/>
                    <a:pt x="114" y="63"/>
                    <a:pt x="114" y="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sp>
        <p:nvSpPr>
          <p:cNvPr id="15" name="Freeform 39"/>
          <p:cNvSpPr/>
          <p:nvPr/>
        </p:nvSpPr>
        <p:spPr>
          <a:xfrm>
            <a:off x="3789851" y="3385548"/>
            <a:ext cx="6103089" cy="425526"/>
          </a:xfrm>
          <a:custGeom>
            <a:avLst/>
            <a:gdLst>
              <a:gd name="connsiteX0" fmla="*/ 0 w 6103089"/>
              <a:gd name="connsiteY0" fmla="*/ 414670 h 425526"/>
              <a:gd name="connsiteX1" fmla="*/ 2137145 w 6103089"/>
              <a:gd name="connsiteY1" fmla="*/ 63795 h 425526"/>
              <a:gd name="connsiteX2" fmla="*/ 3540642 w 6103089"/>
              <a:gd name="connsiteY2" fmla="*/ 425302 h 425526"/>
              <a:gd name="connsiteX3" fmla="*/ 4890977 w 6103089"/>
              <a:gd name="connsiteY3" fmla="*/ 0 h 425526"/>
              <a:gd name="connsiteX4" fmla="*/ 6103089 w 6103089"/>
              <a:gd name="connsiteY4" fmla="*/ 425302 h 425526"/>
              <a:gd name="connsiteX5" fmla="*/ 6103089 w 6103089"/>
              <a:gd name="connsiteY5" fmla="*/ 425302 h 425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3089" h="425526">
                <a:moveTo>
                  <a:pt x="0" y="414670"/>
                </a:moveTo>
                <a:cubicBezTo>
                  <a:pt x="773519" y="238346"/>
                  <a:pt x="1547038" y="62023"/>
                  <a:pt x="2137145" y="63795"/>
                </a:cubicBezTo>
                <a:cubicBezTo>
                  <a:pt x="2727252" y="65567"/>
                  <a:pt x="3081670" y="435934"/>
                  <a:pt x="3540642" y="425302"/>
                </a:cubicBezTo>
                <a:cubicBezTo>
                  <a:pt x="3999614" y="414670"/>
                  <a:pt x="4463903" y="0"/>
                  <a:pt x="4890977" y="0"/>
                </a:cubicBezTo>
                <a:cubicBezTo>
                  <a:pt x="5318051" y="0"/>
                  <a:pt x="6103089" y="425302"/>
                  <a:pt x="6103089" y="425302"/>
                </a:cubicBezTo>
                <a:lnTo>
                  <a:pt x="6103089" y="425302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lgDashDot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Oval 49"/>
          <p:cNvSpPr/>
          <p:nvPr/>
        </p:nvSpPr>
        <p:spPr>
          <a:xfrm>
            <a:off x="5019685" y="3451648"/>
            <a:ext cx="146543" cy="14654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Oval 50"/>
          <p:cNvSpPr/>
          <p:nvPr/>
        </p:nvSpPr>
        <p:spPr>
          <a:xfrm>
            <a:off x="7188119" y="3747773"/>
            <a:ext cx="146543" cy="14654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Oval 51"/>
          <p:cNvSpPr/>
          <p:nvPr/>
        </p:nvSpPr>
        <p:spPr>
          <a:xfrm>
            <a:off x="8841010" y="3334691"/>
            <a:ext cx="146543" cy="14654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Isosceles Triangle 54"/>
          <p:cNvSpPr/>
          <p:nvPr/>
        </p:nvSpPr>
        <p:spPr>
          <a:xfrm>
            <a:off x="5046704" y="3797430"/>
            <a:ext cx="92503" cy="7974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TextBox 55"/>
          <p:cNvSpPr txBox="1"/>
          <p:nvPr/>
        </p:nvSpPr>
        <p:spPr>
          <a:xfrm>
            <a:off x="4272204" y="4192651"/>
            <a:ext cx="16415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b="1" spc="3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</a:t>
            </a:r>
            <a:r>
              <a:rPr lang="zh-CN" altLang="en-US" sz="1400" b="1" spc="3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题</a:t>
            </a:r>
            <a:endParaRPr lang="en-US" altLang="zh-CN" sz="1400" b="1" spc="300" dirty="0" smtClea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endParaRPr lang="en-US" sz="1400" b="1" spc="3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900" spc="3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900" spc="3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900" spc="3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900" spc="300" dirty="0" smtClea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Isosceles Triangle 57"/>
          <p:cNvSpPr/>
          <p:nvPr/>
        </p:nvSpPr>
        <p:spPr>
          <a:xfrm flipV="1">
            <a:off x="7215138" y="3467679"/>
            <a:ext cx="92503" cy="7974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2" name="TextBox 58"/>
          <p:cNvSpPr txBox="1"/>
          <p:nvPr/>
        </p:nvSpPr>
        <p:spPr>
          <a:xfrm>
            <a:off x="6440638" y="2310640"/>
            <a:ext cx="16415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b="1" spc="3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</a:t>
            </a:r>
            <a:r>
              <a:rPr lang="zh-CN" altLang="en-US" sz="1400" b="1" spc="3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题</a:t>
            </a:r>
            <a:endParaRPr lang="en-US" altLang="zh-CN" sz="1400" b="1" spc="300" dirty="0" smtClea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endParaRPr lang="en-US" sz="1400" b="1" spc="3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900" spc="3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900" spc="3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900" spc="3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900" spc="300" dirty="0" smtClea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Isosceles Triangle 60"/>
          <p:cNvSpPr/>
          <p:nvPr/>
        </p:nvSpPr>
        <p:spPr>
          <a:xfrm>
            <a:off x="8871108" y="3707901"/>
            <a:ext cx="92503" cy="79744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4" name="TextBox 61"/>
          <p:cNvSpPr txBox="1"/>
          <p:nvPr/>
        </p:nvSpPr>
        <p:spPr>
          <a:xfrm>
            <a:off x="8096608" y="4103122"/>
            <a:ext cx="16415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b="1" spc="3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</a:t>
            </a:r>
            <a:r>
              <a:rPr lang="zh-CN" altLang="en-US" sz="1400" b="1" spc="3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题</a:t>
            </a:r>
            <a:endParaRPr lang="en-US" altLang="zh-CN" sz="1400" b="1" spc="300" dirty="0" smtClea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endParaRPr lang="en-US" sz="1400" b="1" spc="3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900" spc="3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900" spc="3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900" spc="3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900" spc="300" dirty="0" smtClea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Oval 63"/>
          <p:cNvSpPr/>
          <p:nvPr/>
        </p:nvSpPr>
        <p:spPr>
          <a:xfrm>
            <a:off x="2901356" y="3407962"/>
            <a:ext cx="861238" cy="861238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bg1"/>
                </a:solidFill>
                <a:latin typeface="FontAwesome" pitchFamily="2" charset="0"/>
              </a:rPr>
              <a:t></a:t>
            </a:r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26" name="TextBox 64"/>
          <p:cNvSpPr txBox="1"/>
          <p:nvPr/>
        </p:nvSpPr>
        <p:spPr>
          <a:xfrm>
            <a:off x="1235414" y="3395230"/>
            <a:ext cx="148809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b="1" spc="3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</a:t>
            </a:r>
            <a:r>
              <a:rPr lang="zh-CN" altLang="en-US" sz="1400" b="1" spc="3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题</a:t>
            </a:r>
            <a:endParaRPr lang="en-US" altLang="zh-CN" sz="1400" b="1" spc="300" dirty="0" smtClea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endParaRPr lang="en-US" sz="900" spc="300" dirty="0" smtClea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900" spc="3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900" spc="3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900" spc="3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900" spc="300" dirty="0" smtClea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475526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2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75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1" b="60428"/>
          <a:stretch/>
        </p:blipFill>
        <p:spPr>
          <a:xfrm rot="5400000" flipH="1" flipV="1">
            <a:off x="42820" y="-42819"/>
            <a:ext cx="1219200" cy="130483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344388" y="352185"/>
            <a:ext cx="4279864" cy="630942"/>
            <a:chOff x="1211907" y="354469"/>
            <a:chExt cx="4279860" cy="630943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3398888" y="731306"/>
              <a:ext cx="2092879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rgbClr val="92D05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solidFill>
                  <a:srgbClr val="92D0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  <p:sp>
        <p:nvSpPr>
          <p:cNvPr id="6" name="Oval 1"/>
          <p:cNvSpPr/>
          <p:nvPr/>
        </p:nvSpPr>
        <p:spPr>
          <a:xfrm>
            <a:off x="1281044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Pie 5"/>
          <p:cNvSpPr/>
          <p:nvPr/>
        </p:nvSpPr>
        <p:spPr>
          <a:xfrm>
            <a:off x="1281044" y="2068866"/>
            <a:ext cx="1828800" cy="1828800"/>
          </a:xfrm>
          <a:prstGeom prst="pie">
            <a:avLst>
              <a:gd name="adj1" fmla="val 0"/>
              <a:gd name="adj2" fmla="val 7936424"/>
            </a:avLst>
          </a:prstGeom>
          <a:solidFill>
            <a:schemeClr val="accent1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1" name="Oval 11"/>
          <p:cNvSpPr/>
          <p:nvPr/>
        </p:nvSpPr>
        <p:spPr>
          <a:xfrm>
            <a:off x="3988678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Pie 12"/>
          <p:cNvSpPr/>
          <p:nvPr/>
        </p:nvSpPr>
        <p:spPr>
          <a:xfrm>
            <a:off x="3988678" y="2068866"/>
            <a:ext cx="1828800" cy="1828800"/>
          </a:xfrm>
          <a:prstGeom prst="pie">
            <a:avLst>
              <a:gd name="adj1" fmla="val 785510"/>
              <a:gd name="adj2" fmla="val 16200000"/>
            </a:avLst>
          </a:prstGeom>
          <a:solidFill>
            <a:schemeClr val="accent4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3" name="Oval 16"/>
          <p:cNvSpPr/>
          <p:nvPr/>
        </p:nvSpPr>
        <p:spPr>
          <a:xfrm>
            <a:off x="6696312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Pie 17"/>
          <p:cNvSpPr/>
          <p:nvPr/>
        </p:nvSpPr>
        <p:spPr>
          <a:xfrm>
            <a:off x="6696312" y="2068866"/>
            <a:ext cx="1828800" cy="1828800"/>
          </a:xfrm>
          <a:prstGeom prst="pie">
            <a:avLst>
              <a:gd name="adj1" fmla="val 13369515"/>
              <a:gd name="adj2" fmla="val 16200000"/>
            </a:avLst>
          </a:prstGeom>
          <a:solidFill>
            <a:schemeClr val="accent6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5" name="Oval 22"/>
          <p:cNvSpPr/>
          <p:nvPr/>
        </p:nvSpPr>
        <p:spPr>
          <a:xfrm>
            <a:off x="9084286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" name="Pie 23"/>
          <p:cNvSpPr/>
          <p:nvPr/>
        </p:nvSpPr>
        <p:spPr>
          <a:xfrm>
            <a:off x="9084286" y="2068866"/>
            <a:ext cx="1828800" cy="1828800"/>
          </a:xfrm>
          <a:prstGeom prst="pie">
            <a:avLst>
              <a:gd name="adj1" fmla="val 0"/>
              <a:gd name="adj2" fmla="val 9981155"/>
            </a:avLst>
          </a:prstGeom>
          <a:solidFill>
            <a:schemeClr val="accent2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7" name="Up Arrow 27"/>
          <p:cNvSpPr/>
          <p:nvPr/>
        </p:nvSpPr>
        <p:spPr>
          <a:xfrm flipV="1">
            <a:off x="2131648" y="4210361"/>
            <a:ext cx="123337" cy="106325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Up Arrow 28"/>
          <p:cNvSpPr/>
          <p:nvPr/>
        </p:nvSpPr>
        <p:spPr>
          <a:xfrm flipV="1">
            <a:off x="4838202" y="4209394"/>
            <a:ext cx="123337" cy="106325"/>
          </a:xfrm>
          <a:prstGeom prst="up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Up Arrow 29"/>
          <p:cNvSpPr/>
          <p:nvPr/>
        </p:nvSpPr>
        <p:spPr>
          <a:xfrm flipV="1">
            <a:off x="7545933" y="4209393"/>
            <a:ext cx="123337" cy="106325"/>
          </a:xfrm>
          <a:prstGeom prst="up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Up Arrow 30"/>
          <p:cNvSpPr/>
          <p:nvPr/>
        </p:nvSpPr>
        <p:spPr>
          <a:xfrm flipV="1">
            <a:off x="9937016" y="4209393"/>
            <a:ext cx="123337" cy="106325"/>
          </a:xfrm>
          <a:prstGeom prst="up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1" name="TextBox 35"/>
          <p:cNvSpPr txBox="1"/>
          <p:nvPr/>
        </p:nvSpPr>
        <p:spPr>
          <a:xfrm>
            <a:off x="3164239" y="2813989"/>
            <a:ext cx="540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mtClean="0">
                <a:solidFill>
                  <a:schemeClr val="bg1"/>
                </a:solidFill>
                <a:latin typeface="Impact" panose="020B0806030902050204" pitchFamily="34" charset="0"/>
              </a:rPr>
              <a:t>45%</a:t>
            </a:r>
            <a:endParaRPr lang="en-US" sz="1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TextBox 36"/>
          <p:cNvSpPr txBox="1"/>
          <p:nvPr/>
        </p:nvSpPr>
        <p:spPr>
          <a:xfrm>
            <a:off x="5817478" y="3060788"/>
            <a:ext cx="5341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mtClean="0">
                <a:solidFill>
                  <a:schemeClr val="bg1"/>
                </a:solidFill>
                <a:latin typeface="Impact" panose="020B0806030902050204" pitchFamily="34" charset="0"/>
              </a:rPr>
              <a:t>75%</a:t>
            </a:r>
            <a:endParaRPr lang="en-US" sz="1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3" name="TextBox 37"/>
          <p:cNvSpPr txBox="1"/>
          <p:nvPr/>
        </p:nvSpPr>
        <p:spPr>
          <a:xfrm>
            <a:off x="7340539" y="1646366"/>
            <a:ext cx="5341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mtClean="0">
                <a:solidFill>
                  <a:schemeClr val="bg1"/>
                </a:solidFill>
                <a:latin typeface="Impact" panose="020B0806030902050204" pitchFamily="34" charset="0"/>
              </a:rPr>
              <a:t>10%</a:t>
            </a:r>
            <a:endParaRPr lang="en-US" sz="1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4" name="TextBox 38"/>
          <p:cNvSpPr txBox="1"/>
          <p:nvPr/>
        </p:nvSpPr>
        <p:spPr>
          <a:xfrm>
            <a:off x="10913086" y="2813989"/>
            <a:ext cx="5485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mtClean="0">
                <a:solidFill>
                  <a:schemeClr val="bg1"/>
                </a:solidFill>
                <a:latin typeface="Impact" panose="020B0806030902050204" pitchFamily="34" charset="0"/>
              </a:rPr>
              <a:t>55%</a:t>
            </a:r>
            <a:endParaRPr lang="en-US" sz="1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308345" y="4597482"/>
            <a:ext cx="1646605" cy="726352"/>
            <a:chOff x="662347" y="3712164"/>
            <a:chExt cx="1646605" cy="726352"/>
          </a:xfrm>
        </p:grpSpPr>
        <p:sp>
          <p:nvSpPr>
            <p:cNvPr id="26" name="TextBox 17"/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7" name="TextBox 18"/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988678" y="4597482"/>
            <a:ext cx="1646605" cy="726352"/>
            <a:chOff x="662347" y="3712164"/>
            <a:chExt cx="1646605" cy="726352"/>
          </a:xfrm>
        </p:grpSpPr>
        <p:sp>
          <p:nvSpPr>
            <p:cNvPr id="29" name="TextBox 17"/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0" name="TextBox 18"/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784298" y="4597482"/>
            <a:ext cx="1646605" cy="726352"/>
            <a:chOff x="662347" y="3712164"/>
            <a:chExt cx="1646605" cy="726352"/>
          </a:xfrm>
        </p:grpSpPr>
        <p:sp>
          <p:nvSpPr>
            <p:cNvPr id="32" name="TextBox 17"/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3" name="TextBox 18"/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185000" y="4597482"/>
            <a:ext cx="1646605" cy="726352"/>
            <a:chOff x="662347" y="3712164"/>
            <a:chExt cx="1646605" cy="726352"/>
          </a:xfrm>
        </p:grpSpPr>
        <p:sp>
          <p:nvSpPr>
            <p:cNvPr id="35" name="TextBox 17"/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6" name="TextBox 18"/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3503626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25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750"/>
                            </p:stCondLst>
                            <p:childTnLst>
                              <p:par>
                                <p:cTn id="7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5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5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1"/>
          <a:stretch/>
        </p:blipFill>
        <p:spPr>
          <a:xfrm flipH="1">
            <a:off x="0" y="0"/>
            <a:ext cx="2162629" cy="685515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11" r="64232"/>
          <a:stretch/>
        </p:blipFill>
        <p:spPr>
          <a:xfrm flipH="1">
            <a:off x="8734047" y="5660572"/>
            <a:ext cx="3457951" cy="121051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705581" y="2633830"/>
            <a:ext cx="5625971" cy="938719"/>
            <a:chOff x="692535" y="354469"/>
            <a:chExt cx="5625965" cy="938720"/>
          </a:xfrm>
        </p:grpSpPr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3767164" y="910218"/>
              <a:ext cx="2551336" cy="3539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2000" spc="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GOAL</a:t>
              </a:r>
              <a:endParaRPr lang="en-CA" sz="2000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92535" y="354469"/>
              <a:ext cx="3172661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5500" b="1" spc="3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</a:t>
              </a:r>
              <a:r>
                <a:rPr lang="zh-CN" altLang="en-US" sz="5500" b="1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目标</a:t>
              </a:r>
              <a:endParaRPr lang="en-CA" altLang="zh-CN" sz="5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2914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1" b="60428"/>
          <a:stretch/>
        </p:blipFill>
        <p:spPr>
          <a:xfrm rot="5400000" flipH="1" flipV="1">
            <a:off x="42820" y="-42819"/>
            <a:ext cx="1219200" cy="130483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333867" y="294129"/>
            <a:ext cx="4090710" cy="630942"/>
            <a:chOff x="1211907" y="354469"/>
            <a:chExt cx="4090706" cy="630943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3588043" y="731306"/>
              <a:ext cx="1714570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教学</a:t>
              </a:r>
              <a:r>
                <a:rPr lang="zh-CN" altLang="en-US" sz="3500" b="1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itchFamily="34" charset="0"/>
                </a:rPr>
                <a:t>目标</a:t>
              </a:r>
              <a:endParaRPr lang="en-CA" altLang="zh-CN" sz="3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itchFamily="34" charset="0"/>
              </a:endParaRPr>
            </a:p>
          </p:txBody>
        </p:sp>
      </p:grpSp>
      <p:sp>
        <p:nvSpPr>
          <p:cNvPr id="12" name="5 Elipse"/>
          <p:cNvSpPr>
            <a:spLocks noChangeAspect="1"/>
          </p:cNvSpPr>
          <p:nvPr/>
        </p:nvSpPr>
        <p:spPr>
          <a:xfrm>
            <a:off x="6147938" y="1819181"/>
            <a:ext cx="2865690" cy="286569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3" name="6 Grupo"/>
          <p:cNvGrpSpPr>
            <a:grpSpLocks noChangeAspect="1"/>
          </p:cNvGrpSpPr>
          <p:nvPr/>
        </p:nvGrpSpPr>
        <p:grpSpPr>
          <a:xfrm>
            <a:off x="5854642" y="1674008"/>
            <a:ext cx="1404484" cy="1321663"/>
            <a:chOff x="13197955" y="3702053"/>
            <a:chExt cx="3682543" cy="3465385"/>
          </a:xfrm>
        </p:grpSpPr>
        <p:sp>
          <p:nvSpPr>
            <p:cNvPr id="14" name="37 Elipse"/>
            <p:cNvSpPr>
              <a:spLocks noChangeAspect="1"/>
            </p:cNvSpPr>
            <p:nvPr/>
          </p:nvSpPr>
          <p:spPr>
            <a:xfrm>
              <a:off x="13757671" y="4044611"/>
              <a:ext cx="2780268" cy="27802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spc="300" dirty="0">
                  <a:solidFill>
                    <a:schemeClr val="bg1"/>
                  </a:solidFill>
                  <a:latin typeface="Impact" panose="020B0806030902050204" pitchFamily="34" charset="0"/>
                </a:rPr>
                <a:t>65</a:t>
              </a:r>
              <a:r>
                <a:rPr lang="es-MX" sz="2000" spc="300" baseline="30000" dirty="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  <a:endParaRPr lang="es-SV" sz="2000" spc="300" baseline="30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38 Elipse"/>
            <p:cNvSpPr>
              <a:spLocks noChangeAspect="1"/>
            </p:cNvSpPr>
            <p:nvPr/>
          </p:nvSpPr>
          <p:spPr>
            <a:xfrm>
              <a:off x="13415113" y="3702053"/>
              <a:ext cx="3465385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39 Elipse"/>
            <p:cNvSpPr>
              <a:spLocks noChangeAspect="1"/>
            </p:cNvSpPr>
            <p:nvPr/>
          </p:nvSpPr>
          <p:spPr>
            <a:xfrm>
              <a:off x="13197955" y="4918372"/>
              <a:ext cx="495055" cy="49505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7" name="40 Grupo"/>
          <p:cNvGrpSpPr>
            <a:grpSpLocks noChangeAspect="1"/>
          </p:cNvGrpSpPr>
          <p:nvPr/>
        </p:nvGrpSpPr>
        <p:grpSpPr>
          <a:xfrm flipH="1">
            <a:off x="8500515" y="2275804"/>
            <a:ext cx="844944" cy="813496"/>
            <a:chOff x="13281148" y="3702053"/>
            <a:chExt cx="3599350" cy="3465385"/>
          </a:xfrm>
        </p:grpSpPr>
        <p:sp>
          <p:nvSpPr>
            <p:cNvPr id="18" name="41 Elipse"/>
            <p:cNvSpPr>
              <a:spLocks noChangeAspect="1"/>
            </p:cNvSpPr>
            <p:nvPr/>
          </p:nvSpPr>
          <p:spPr>
            <a:xfrm>
              <a:off x="13884716" y="4171661"/>
              <a:ext cx="2526174" cy="25261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>
                  <a:solidFill>
                    <a:schemeClr val="bg1"/>
                  </a:solidFill>
                  <a:latin typeface="Impact" panose="020B0806030902050204" pitchFamily="34" charset="0"/>
                </a:rPr>
                <a:t>36</a:t>
              </a:r>
              <a:r>
                <a:rPr lang="es-MX" sz="1200" baseline="30000" dirty="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  <a:endParaRPr lang="es-SV" sz="1200" baseline="30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42 Elipse"/>
            <p:cNvSpPr>
              <a:spLocks noChangeAspect="1"/>
            </p:cNvSpPr>
            <p:nvPr/>
          </p:nvSpPr>
          <p:spPr>
            <a:xfrm>
              <a:off x="13415112" y="3702053"/>
              <a:ext cx="3465386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43 Elipse"/>
            <p:cNvSpPr>
              <a:spLocks noChangeAspect="1"/>
            </p:cNvSpPr>
            <p:nvPr/>
          </p:nvSpPr>
          <p:spPr>
            <a:xfrm>
              <a:off x="13281148" y="3985991"/>
              <a:ext cx="803457" cy="80345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1" name="44 Grupo"/>
          <p:cNvGrpSpPr>
            <a:grpSpLocks noChangeAspect="1"/>
          </p:cNvGrpSpPr>
          <p:nvPr/>
        </p:nvGrpSpPr>
        <p:grpSpPr>
          <a:xfrm>
            <a:off x="6631081" y="3865476"/>
            <a:ext cx="1119200" cy="1119200"/>
            <a:chOff x="13415113" y="3702053"/>
            <a:chExt cx="3465385" cy="3465385"/>
          </a:xfrm>
        </p:grpSpPr>
        <p:sp>
          <p:nvSpPr>
            <p:cNvPr id="22" name="45 Elipse"/>
            <p:cNvSpPr>
              <a:spLocks noChangeAspect="1"/>
            </p:cNvSpPr>
            <p:nvPr/>
          </p:nvSpPr>
          <p:spPr>
            <a:xfrm>
              <a:off x="13750898" y="4037838"/>
              <a:ext cx="2793815" cy="279381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spc="300" dirty="0">
                  <a:solidFill>
                    <a:schemeClr val="bg1"/>
                  </a:solidFill>
                  <a:latin typeface="Impact" panose="020B0806030902050204" pitchFamily="34" charset="0"/>
                </a:rPr>
                <a:t>55</a:t>
              </a:r>
              <a:r>
                <a:rPr lang="es-MX" sz="2000" spc="300" baseline="30000" dirty="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  <a:endParaRPr lang="es-SV" sz="2000" spc="300" baseline="30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46 Elipse"/>
            <p:cNvSpPr>
              <a:spLocks noChangeAspect="1"/>
            </p:cNvSpPr>
            <p:nvPr/>
          </p:nvSpPr>
          <p:spPr>
            <a:xfrm>
              <a:off x="13415113" y="3702053"/>
              <a:ext cx="3465385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" name="47 Elipse"/>
            <p:cNvSpPr>
              <a:spLocks noChangeAspect="1"/>
            </p:cNvSpPr>
            <p:nvPr/>
          </p:nvSpPr>
          <p:spPr>
            <a:xfrm>
              <a:off x="13450912" y="6177327"/>
              <a:ext cx="495055" cy="49505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5" name="Textbox 1"/>
          <p:cNvSpPr/>
          <p:nvPr/>
        </p:nvSpPr>
        <p:spPr>
          <a:xfrm>
            <a:off x="4284439" y="1993443"/>
            <a:ext cx="1570203" cy="97148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bg1"/>
                </a:solidFill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0000"/>
              </a:lnSpc>
            </a:pPr>
            <a:r>
              <a:rPr lang="zh-CN" altLang="en-US" sz="800" spc="300" dirty="0">
                <a:solidFill>
                  <a:schemeClr val="bg1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bg1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bg1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/>
              </a:solidFill>
            </a:endParaRPr>
          </a:p>
        </p:txBody>
      </p:sp>
      <p:sp>
        <p:nvSpPr>
          <p:cNvPr id="26" name="Textbox 1"/>
          <p:cNvSpPr/>
          <p:nvPr/>
        </p:nvSpPr>
        <p:spPr>
          <a:xfrm>
            <a:off x="5077286" y="4542727"/>
            <a:ext cx="1570844" cy="97148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bg1"/>
                </a:solidFill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0000"/>
              </a:lnSpc>
            </a:pPr>
            <a:r>
              <a:rPr lang="zh-CN" altLang="en-US" sz="800" spc="300" dirty="0">
                <a:solidFill>
                  <a:schemeClr val="bg1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bg1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bg1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/>
              </a:solidFill>
            </a:endParaRPr>
          </a:p>
        </p:txBody>
      </p:sp>
      <p:sp>
        <p:nvSpPr>
          <p:cNvPr id="27" name="Textbox 1"/>
          <p:cNvSpPr/>
          <p:nvPr/>
        </p:nvSpPr>
        <p:spPr>
          <a:xfrm>
            <a:off x="9369479" y="2110003"/>
            <a:ext cx="1657633" cy="97148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bg1"/>
                </a:solidFill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0000"/>
              </a:lnSpc>
            </a:pPr>
            <a:r>
              <a:rPr lang="zh-CN" altLang="en-US" sz="800" spc="300" dirty="0">
                <a:solidFill>
                  <a:schemeClr val="bg1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bg1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bg1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/>
              </a:solidFill>
            </a:endParaRPr>
          </a:p>
        </p:txBody>
      </p:sp>
      <p:grpSp>
        <p:nvGrpSpPr>
          <p:cNvPr id="28" name="54 Grupo"/>
          <p:cNvGrpSpPr>
            <a:grpSpLocks noChangeAspect="1"/>
          </p:cNvGrpSpPr>
          <p:nvPr/>
        </p:nvGrpSpPr>
        <p:grpSpPr>
          <a:xfrm flipH="1">
            <a:off x="8276578" y="3625646"/>
            <a:ext cx="879371" cy="879371"/>
            <a:chOff x="13415113" y="3702053"/>
            <a:chExt cx="3465385" cy="3465385"/>
          </a:xfrm>
        </p:grpSpPr>
        <p:sp>
          <p:nvSpPr>
            <p:cNvPr id="29" name="55 Elipse"/>
            <p:cNvSpPr>
              <a:spLocks noChangeAspect="1"/>
            </p:cNvSpPr>
            <p:nvPr/>
          </p:nvSpPr>
          <p:spPr>
            <a:xfrm>
              <a:off x="13750898" y="4037838"/>
              <a:ext cx="2793815" cy="279381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500" dirty="0">
                  <a:solidFill>
                    <a:schemeClr val="bg1"/>
                  </a:solidFill>
                  <a:latin typeface="Impact" panose="020B0806030902050204" pitchFamily="34" charset="0"/>
                </a:rPr>
                <a:t>39</a:t>
              </a:r>
              <a:r>
                <a:rPr lang="es-MX" sz="1500" baseline="30000" dirty="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  <a:endParaRPr lang="es-SV" sz="1500" baseline="30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56 Elipse"/>
            <p:cNvSpPr>
              <a:spLocks noChangeAspect="1"/>
            </p:cNvSpPr>
            <p:nvPr/>
          </p:nvSpPr>
          <p:spPr>
            <a:xfrm>
              <a:off x="13415113" y="3702053"/>
              <a:ext cx="3465385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1" name="57 Elipse"/>
            <p:cNvSpPr>
              <a:spLocks noChangeAspect="1"/>
            </p:cNvSpPr>
            <p:nvPr/>
          </p:nvSpPr>
          <p:spPr>
            <a:xfrm>
              <a:off x="13450912" y="6177327"/>
              <a:ext cx="495055" cy="49505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2" name="Textbox 1"/>
          <p:cNvSpPr/>
          <p:nvPr/>
        </p:nvSpPr>
        <p:spPr>
          <a:xfrm>
            <a:off x="9189416" y="4097453"/>
            <a:ext cx="1672250" cy="87300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bg1"/>
                </a:solidFill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/>
            <a:r>
              <a:rPr lang="zh-CN" altLang="en-US" sz="800" spc="300" dirty="0">
                <a:solidFill>
                  <a:schemeClr val="bg1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bg1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bg1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00484" y="2694359"/>
            <a:ext cx="3323143" cy="1839594"/>
            <a:chOff x="676288" y="3712164"/>
            <a:chExt cx="2240331" cy="1839594"/>
          </a:xfrm>
        </p:grpSpPr>
        <p:sp>
          <p:nvSpPr>
            <p:cNvPr id="34" name="TextBox 17"/>
            <p:cNvSpPr txBox="1"/>
            <p:nvPr/>
          </p:nvSpPr>
          <p:spPr>
            <a:xfrm>
              <a:off x="676288" y="3712164"/>
              <a:ext cx="157692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5" name="TextBox 18"/>
            <p:cNvSpPr txBox="1"/>
            <p:nvPr/>
          </p:nvSpPr>
          <p:spPr>
            <a:xfrm>
              <a:off x="676289" y="4351429"/>
              <a:ext cx="224033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12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12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036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5" grpId="0"/>
      <p:bldP spid="26" grpId="0"/>
      <p:bldP spid="27" grpId="0"/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b2b9968196abffd436b357d31dea3c516b"/>
  <p:tag name="ISPRING_ULTRA_SCORM_COURSE_ID" val="4B86DCF2-25D3-42C0-BF1F-EA334272FAF6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IOAj0X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OpwD0uWzg+PykUAAAOMAAAXAAAAdW5pdmVyc2FsL3VuaXZlcnNhbC5wbmftvQdUU9nbN6o0EUUFAgpItRABKSIgvQZ1kKYovSjSpClIDSGCjkgRsNE7UpQSEAjSQYGglIAoAQIEaQEjhJoAAXIT5x0FNf/3vXd9667v3s9ZM3E5Z5/9lP2U37PbCTPUP8vKwsOyY8cO1vPntC/u2MEQvmMH3QwzE+X/nJWKPkn5Y6fXxbOaO4o6D09T/sLgqKGnsWNHSfSe9auMlL/vvnnOzGvHjn1vqf/tRHjkXd+xIyL+vLaGsZ/1zNA8zNXETG1zU2995+bOoxt/G4Q8nD/oBZWZXHgixygcfuypdu25GzHCO9kvAo72PVZn/pQoWNbCVCZkW/73IUHB2CuuJ8q4sDivdVVvb18HQrsMeHK2vBN3VAQ7LFNK+LrxFfVVBVfbO4yN0ltcjrBZv7b4Xgzmah20OpGPT9v46lj36c5OpkO2238OtapPqj7aCeL6GDT0iBy2i1ErRPqXRrYjAdwPLgDri0IyTWwgl8+dNjw1xQqpHe4iVGx07KDfK9Xw/efmy+DW+6O4KPImnszFvjvsl67uBLu4C57KVLL0PO6tLOv9MVXoZ3Jr8ge4u/nUyKvIY/dRytJLDrPkDleBgdCtZCg/uTwPIqeiLh3MVHnw0xPKT8MhJgaQWLIeAJozK2azGp5gLTYoH3dmrp9sd9hS8mqzS/GbrW/o8h4AFEpFHgBY4uWrNqC1RPKHXf5tY2Fb2YqSLj5neJu8QfQYwEsGzUc4NCUfULcSBq58MamvSggiT51V4/HhuuSKy0ATmzgMLD9NojGbBLcXiGMEaI2N2mIC0nWobmWjCDG5T6JkMBvHhTul0jJOzscloG9FLafkP0KkPOfeognbDiau3eHDSznybsPzUb41vQlgNHoYXnlrrOUTMVE+qBDnE5Y+Ek1eiZZnmwIJsquprb4zcB/1NVBdHb9B6Eeobc43a4b2wbXoIvEQPNjE+5AKMJzoGmjwtnQFul63NvwQrmsj188E8ghaTIL1ur1InzqMq+4dC19euHpvq+D7pItNDU/PHNYJXSz0gOAuM99qDffrJAfXGhueZtUXPhp+0+EkabTrJjZmWeW2mdET5o59ZpOVqV5hGwI7z9eo5cp4jpK5W4zh+MFG3fvaz7zRvZODuOqPAeZRHIpbR83yfUN/SGbfnakHLa3QdSW6LJu1bJuqxMIDmG7ujoeRiFHyqinaf6MPoUoYwHtNXoQn+Sx4xmoo8/O9J81W41+61bivSyg1rlbvrXiJ8ylKuR2Wbmtxk13o/LoqXMyRB7LyVqBuzYoBOl+94htUIWSrHIt8mCYtI4Lj8PZATxRkO3E0Gnc63HA8Xe52qmugItk0zscql5QzNLxCxKoSK1G9J6zJaptjasPFkJJIvxlL97Jq7RgfipT4YD8PPcd9E6ScDUgNbKGWG58daIAgiaQexC9aWpNSIzc4kcgNPmTHRBMyMM3DorOI2FuUDnSQdrfwEcd22Z2rjuzL0ZK8rIy61eAJObDNWdBXbUvS82qXxBUfd0+H61/zWTjCfOPu33La4YhXPfFxddpY6QEdrKRSzrypuAx9amU6MI237Z0UECWklQUMsB/qrCyVYANoT7ERR8MGxn3viVQKnAKE6wcp85dHNxyle9ZHWEn4rKsce/WiMsGAvGQAY9TvrkvJ4Iie8FyQHfXtlugV4W8bgH/uFGp75z0E94AzgkqGS/jYNptcHKU+Mj2bN/14rEKJP2J5FkLGgnMh0S1BUURNJvmSh/N4P9gkQedhlpsqFzlK3WctNVIRVC037hL3BI/o29XtU5VsF5K59/lCLV9bxEy4vUDAXufoXfMDJXqf2vCdzm9fQQy3acKL1/Q0MLzz8u2uUSWdeS9tVaW47uA2fKA7k2z3iSTrOq6dRsqwk5rrapp5K0OWhk+RbVGY22bzAZ+8lbBRlcaGHzsXwqBn05/IBHveN3R3ZDgx78crDsIqaj2twXbf5tKh2NEK3Oqehv/bKbmn7+acLQxPVyTL2SoeBd6QrAYvdZ+12QMdJVbqoyW02tLziRtp+BRmv7FaHjSHmsxSwv2j3FPX83qYQDOQQs9eGyZZs1w/yRaXcsQdZf3xU/sr1Xrh3KD56uljRWx/NRMOB+x9V3wi1eP4Iw68AgYT23HwR+QaYBXnApQLGdxmRvfT97O181pWqGWpdwtFy/k7m68rKbrMZF83a12x8rmGDclMDgO4+Vq9umhV4TXbp8sIIrnPHtYw4h29fvMplE0MqtPKXv7gzglJ7HtBYJAAMsJMoceHjeWCzZHUtLi6iXo09wmEuGMVNEcmfMANWb8Zy4VOdwrYn0ZYqPHift20iSTqM4ivWj9MK7EZoHCv2q77akHldIrRx14hPORjJ3s70WaYlAchn4Wg55yLcqpDMp1bB4fnqlT2NS348ml5chlb8+A2b+iPePGrdDL/EPEBUyc7AJSR2ZMg4+fZq690MU0G4Omgud6OmbhwN57tQIaRxYqpw+ZsfDpQsbqHG9R9NbLTVhzb560kcl+XgdFL3jf1/hmFrLyh2TwzBm1pDuDduBWrr/gawMk3WXufvHIrewfm17sbb6XRXdJmJgwMX04efgJ0AKSQVEFxfeQZsMhmCnF3G9HufsnM3rrA6E5GkIJLXm2BG5okKcmpLAsMtzfgm3hYtV/l/nhkRV+LKcynZUwBg4uducu4NWAVdFADVo38uaj3CNcQuSVnpajuDFet5OSHMW2t+ra3RwbAgOZTnnB11VhyWqdy/LCpb0B0ph1qJllpgV2jsUTDaDgUKLk//CbQYR/o5mPoRVW87FPkQ2zTIjrJAuE1Rg5lACnIvHiVfCwk01Tnnqbzmd4jEvW80/ygkof+aiU1DIUpRk/jIu1VxiCPG7/A7+Sypme6Men3EG3qbMZUgm4Yls3UqtSe7S6yO1fk4QrmddXDm93uJFbbk2y35UuXU5TMBkhpdCMeDOs0GRYB8iPro57KF3VoNtnN2Ki4aCVN2xx1cdx33VFGkjMM1YY44pfYecqJHHCpxrrIy3uos/yIJBsA5DZQf0FuKDbv3e3jhsNpIpo5hIVXTknymZ0k/nL+gfpYrkbdulk4Kt56louM3PElfuJCRe7Q8DQcETC+1lJVjuYje5BF0WXHsVI3wzYwdY5jKpR2ZlcVso47osbBMo5rzWBFPL58BpZjf/LIXle8QBl+w3fqYVZFLcxOxfekEj/ad68zLgZ6TJosOipEvKCI2Ky4IMC+Dcf48JgeBVal8EqNutgIAw+VuGe5PtnAP5cKt0c3ntqikg3uA4ANZOTd8kZOQIFHmuWHB99QwbFC/5O9Wzu0vaFueBRobmXoM7TfOER41xfcJn/xxvBWKxlUpQ8R1niU7mRPgSQV+DtT158TtiGmIVbm8Ctc7Ja+MXCMRsLPaAntSKVwKuvBr9jt9SlBIF1j429Q3QFAwnsfUs6rF7UDMj9Bo2JVegfA+b3ZLb+CpjvcoMdty8fiCGGQNz/jqRkZW51HTYY32n96QPlZx0dmegSO8fJibjT8+lRKEMj+dDcL9684UIyilwOH9/6KEHdqPDrhnfNR+tfeyI4NkcJhGR/jfxVZKuvcNaCsw6/KaAc+fvrXX7+hH7YzLtX/kt8lqV/pSKjIlLcvaf4KhBuyHR9fPH/iVylHPsicf/H86a989Tk0qIQ/z/1w6Ted/fpgqr+hx0Ct1n+2EisnWbcy2hLHkneHpalEMGr3Ldc8fjRFmEOx88bdzti3h7ZiYd6VSfn6Sv/VibjlyMvqjMYjrJwP7LQOHxFFmFNML48hN0QvqUdtb14Gz6nvPD8PTlsfF6lCiKbTiRaX0t2KzEuWYQCFZLIns8i5BeZd3WLlCvRr35pJmQS/lzah2CM7YOvoqIcyTSo+4DfZyWm4U8ModBfxvX6PQ6XRoXJj3R/qtmadosu/w5LXYMkoipCXCb+nqxO9VRvpWvRefNrR1CZ30vPe3gXb5zrbfYzYqrLbwVTZbIvonnn9zQ16cyzr7NYh6MoIrtyXiaA2UTf8+Lmx9lVPmXRA09Zxqmr4V4rKN5HCnx93H9mm/K4Gy13dY9QmgsAvcyPW/c4Dh1SubR01K1uKiJzx+eoTlld1Ht18N8W21QpuO9kW3Z26RW1yAODtdxP29bRbJP9WTd2RKKYOaPvldM8iisW+vr60za8VT0uhNJZeU5swhysqvzbxSZTbriX1g6YU8RgnRQ0VTOKNjlqe2i4gH088TjDAktqEAcTHPyimpMe7XUvpewroKBJ6ceYli7UD2SW4twkYvI+13fuAShG1SUjmvv2zz1JyHm7XUhfjFco4B1eyGHdyOgB2x20X8Hem0LJdSz/MAMvyPzSD7Vr6Ywb//zADolHwQWu/q4tdWvvdKAEvNR9fPVvl4oVN8S36otR7AiXZK9vbjzpEk8XI7od8YDHhm5X+i5MvNTO0NF+aOl7tPiTH+HuRpXTkfb4WvvbGXfEVMmI6XzJbtwajNYDpZImvKxbFLW3t+xKMAMgwb1igykLrkWcOA8kvaGnkzKX6D9cOFjRkZLSbp/m6nqBUxm7z5ak0FdTbw1l+vFq0uHfHVNeyogPS4dxRoGLODSy0iIbdd2Kal1hyr9iaCHJAzb6+E0lT9p4XqYBOJjgWbQqji5aVlxgHYs4Z3nb6JLFYQ8u07asSrCeesiTzNCQvDCDKVOxVcoUepU/Fv08jV9ISDHqwRyzZPPgSXfwlG1I84dPyIBf77vCoF+uraRY07O/fd27s8PqC40fXvUqt1hSm4PFPavhFGuNzc3g2O1vSKPivHaVNOP7qSDuUlw1VJfA1LCSIxjiN1Azp6tpk0iGYpHRrHOy5EQVYS8o7L78GL5az/d73GlarYmNrjBmjdtvGBnS899xnhdSisGZkvz8ZpkeLTKCVrq71S7pQCplaa2+F0AJsBkVreVUHO3v0aQQZ7PQV8y+POc8cvWO2sPyyLdECaUcl4y2ZnGtFi4zy0F+6Vq/ovHa2P4Z5v39FKMSWUAfnqUpJoAUNNxLHZJc1ZYt1gQ2Nd4cxgHTFFN38acXFnqpoc4qyaneBqnuhs8S4vELUmQKa5lyQNGVWUUp5jDaDwPj+9cJnI8bFzmNv927hoY27i9UaSok0OMzZLNjViXgxCj7YHf5TVM/yvXm2T1Wjmxlcgnf7Hhdjef820i2//sNCP6ljhlC4EkJIJq4kDVXz7NlY0m9lkfXVL0STr6QT06d6Cy2UKq5iWAtnyMtbYv6X5q3DgZsON39ixTmlAgyfeXkPpF2QSzN9LN8GFb5r1TA6Ji58TYVWCG8IqMrsvb6UPtVX/ODBsjGtQF6cWpQnW7lPo1v6Khsb7gWtlPYtFqCOARVPf6NJK+IV5Ird0Cu6ZHj7nKl2UwCt9PSPAN57wiffCAv3XqKZ5agSjCsygUjfmtGK0//QdDEsE/vvWYtiDecPmMr4BJh5dJa/f9Afm2JRv9/qnUWFe23RRsaMMn6dpjpXq+OtP39k+cpiG7C6IY3G3AchyhYHF6/QUuy/0cKaLuOSI8C+8JS4eaZPbMkFWgmv+IL8h4udZsFJ8h6zNQUuM0IXC8ATYm+EbXAvaGZxFSsjl1f5dPtVV2wrNIwKqmGbYrRUvlldPObRuEeyprjy1piO71WjAq9v7Wnl56n6PWAVuCBdHBhfW5FUDOy9fO50lB6NIYjseVZ+jJKKsS9psTpiyafbdnkn56FcWu58KFfMRZeCBzov07SHSsXY2HwKLtKnpUMpfZPeWAooSc6n6Tte3uInTSjgLJkWcrFNLio4abST84wJTfyH/WJqXkRBiGdoGssZKzOLTDrRm0U0k2vnp5IySwo+uUXTSW5VvYJrUyolS5omnZxv51xJUfsYTSA5dtveLYzCaSVNHHbGBPHBk4JFW2i6fsv0+wF2CqdeNMHgzaKo7ImXd1giafro/8hA2nCvBwU250KTRNICF1gxqAwuyZq5N598EEg3m1U/ZZ+pxSKtoYB+HRo0lj4YzVxVEQica+xI8R1evY/nlXd3TfWfTLjsrlmwyG7DxjDkjbJKCuUPcMKNjnp/A3SITB02LjdSOAYxVtdL2/CqqrIgMD0m0MwV7TvsO8/fA7qsm596WumN652c7EiykJd58+osv//4lxKITDgDyMX41Qk+NAVEpB4QDUuX00neauVtDYrV2ZCiT/B0IHy8BMFfnXiMozR8dKGM+cKo7/x6shmH2hh5lQ/ZBmNOytRTlautyYeIOyyVRZ9NMr0Cf4jqgFliAvXvn6nuPWItAhcSSJvN9hOHl1oRLR14n5bDDkZXtLWbl6P50U9hCVcvqQ67W1ggVRkLfQvFEBBqpf1U6kqxs0zvLg5Sz+b3rOYOC1720SNZlFppGN3j9a+8zKApXX28zi7HiOEId7HyXAO9SfA51dRgg/YPlcRhMIy/rf/8quk9INubJrtu1U0+ZAesBiARy40MQ8iIJzKBvHBssBTcUJ1Ode41q9y40uYLWaYVPimnBCO838lVzsyI5/qlBCrHckRPTLgZ3S24XL3hUtsOU+smV7Q8GytLP0cp4H8y9aVBfyt0VUWjrpKYyJuEmqNikoU3HIe0d8jUXhe7m9LXwnw2p/TewkKhqQ/vmyZPNHhHcz165HhqEpHlvb0jH7b3CH90sQPG5N61ktmZyHRThA8YvexyN9+JQ8iQCWSW78NlLK42oK2Sg2afQYOFCjvOInFH/vXLweFHvMsm0B/syB6aqlysgnsj04F0zwhKQWkaSDh4TluKHenxNps56lTXOzNtiv5CHk+/8jx+EY7k1uFmKJePSmU6MfM1RavXTtHCqWr/Qk6vQr5IbwVrzoD3e0OXqkjLXLdGC1cXJj2zUngt+HAK1spI4UrCb33WoGIhQMIble3opaHDICB9KZc1fBQzs+F36mYYtiUyhVn7FCAB7oL/JLOxx85Lo7tuuY+r3RXdM5Pt0O0QYJNBOFXjJt/jfjcz2Ux2qIU5gQEUB07b/T0cFm+bkfS06pi3ecEDKIeyiecD4iyafYcLKgutGY5KVwMdxy948PPFeUxEptqFZEIoow51MgTA+EoTF7Bwbi3/6cGlSdSMeNa0vWtJcnzJU5myaz7dSxdfu7m1xPluniygFdfqI/wh1hk8gAm9HJnBd0l/4av2G4HfTtXADK2jeoffYrt0kQuS2TMW0RSqfu7WiqhhtRPHyj5fZlCZ58MJYLolHAET9q5uhwA7zazfcy2HqYtKFkbEOKM7ymDRDYtuL2jVL6jymiDdYR+1VGdOYYbE4VKR1CdCl+4dZQsqi3MBJcXPPIE2FtQaGN47wZZaBh0q2Mi3mTefIdtVuvlxCF3YXC6vXH7g09PW6jMzEc/K2ZbS6fO+4QTKuWqzh6dl8ZTyezCwXJ4QhQoLmDjmjw55gRO5tXqyiIYOqLBZmxJ1u2nmh27FMvhZSiZbpZljYvEXzTMp0d+JZp5y4jNHZ9GJFgfSzHVtvidOGlGolNHMl2X7Cmco+dK0jmbOnah+GptHydvmNPO2eWgvgZK3xW1ohuAFq790jSn4oZAmfijUcgFT8EMszZrZdlUi+xg1TV2hmaZ6M8pVKGmqzYQmXA6M+8BOSZc6+bTSpQ6ua4CfMnATNKGVaZ2ucxiFStZlWmk7y9vJLZoycAs0U/8f8/hjHn/M438v86hZGY3IWnb+NjQhnA/stP/p6QV1cYNXwGELNdPOf1ZRlj+ZHPx6xfwp5QXgv+shlt/XQyZUAXnZ5j/WQ+4F56YG3Fj8oCv58ENFOR/FRPYY/7PukipCXRc5lSqqOLNtXeQfFacwUZ4Ka7D9uih0017dkCHk7s7fLYqd6nBL6Rn8epD09y8rfnb/aZFL0R/84by3ie/Pz3qd/9NbAZWdSx+CSmx+WUJUoa6PHfrr4a/rYztlwp8/qRBJMfb1dvxV5P/0VhzuguTM/1QwRbm5GQ8oeHF9EelhHTjfnO9hA4M1iMFqFszdMvXJazBywCsiQgAauDhtAA3wou6/2pzbT77pRRzy3U/iQ8dhSjpKZuiS0Rwjli9nQzKjDJjjNEe9W1SZ++oJkt/tHBbMrBrIZxNM3QiXlJsWVAXwC1zKEuCTAygenQvAKmEqw3jOuC+BB+PRvtTlWvkzP9VPYAxpeH53GBfscjo7V/PeTK03T3FzyfFWpw+e8atBSp2nxJLdjUmFSPmkDYf6H24s7iwYss8m97KghC5pUr7e33BkPmM/5Ny505VNs4tp5HWNcosPtfYp5DOiQHaAv53M9hihH3GurJOlaQLs9fntkWhl4aMDngI5r/e6Ffnwq0GLS28//FYFxerY+m/U3pqRIUX+WCD4WGrJmBrw5UVtMGJKvkB14mIlpTI7Z3ratEgQyOMautYwQk+/RUTU2wZP6bBjzRupPrUeo7DAFPbnkcNyEu+82rlx8UeovF36ibcmpbbLI80HbQZX+V/PQie+xqTjXGxIiXbnQhExVjvT0p3SU04084k1l6vNGPywAQhTbMR58ROixbiFUt960pADwK1SzYhXsHLdtcDuGbU0WbXfHmuNx1K+V61flDaHgmrn3uwxqadOexM2VfmR9q4k7rZ3qARKNTTimlSftAlF4Ym1hDoU2qTUMQ1CYMXf/aJXgCFvEj1GHxf41uKsYHsSfDZUNeO+7RrTC0QsDgjmQMTTejYjEWPlcJXYeheUfVXNCllIJtRHRWT289E+fhFxdkqQ1pxjOoxldbIZiPuhuMv0CCaQNG6sqHp2gDrhBSMFjQTvsrYwZpCaX1EhDi5WNRtABaIN4no21VLJI3f3W6uIBM2uvZdb9dtUo0skuKAW4YVvv3FrYu0/wXr17D3xZzuO3YWLpPqNes8sEmc8xzBISke8V05aXn+9mC0JccbPRiHsFEh1C7JHAGubxHry/dygL5fSRN1cekVmJ4zLC4aqou5+s2KZn6w4Ph2omcl8WRgYLnisXubMe9vJrnRgalrba+quwlceQ1XLA/hrV5AnNIwKTNr/SmQ610OuQD8mR7nlBalsLPXAwJJNaVC1Y8DwZSetDGdDgEzoAq7NZnPhOF3aSqegyN0cUx3V2LYHaavVybKAtvCuE1DMZruZFvdfE3bzPPPLlNhq1XHjpatHWRhYYXdgL+eKMTGUksk5NL0dXeRbknqDygR+xJQ3DRk2bAPXBZf67KJri8zW1TRTmcGjuK70PKtznRKJTKdzGUAl+jMXcq1kwvcVNmYgXSTVIm4W8iSWxc2Cpp60JTCBuJlB507XfhQPSVpJvC+vUA0Mgrt56hjVtBQtd2K1TT+qiiiDqqePeSBcoYNt70qcI+2eUGxwvKP9p4rw9HprvzY3kx56IjK9Bt8lFJeaogR87/2exDrDEg4fyp/qqnIFW4NX+zeIGKin4dNS34VXRXLAG44cbknvnshA+INWPqMKEZaGgM89S9Yg7h3N2a7c6hPtWX6zJ2TCBqROOCTujljbH8FA9eea+TXoWH8oQegHFHjBtI9V29MBuVSn1V+XwlYWyw1S6DmBWo0HA/jM46yQEW3IUWStgEySw9rg3nvCguG2x+uOPHe+m0lI1URbu5gInj4IcEMX+cQa3dPBvj5r5Krl2vOiqLx+A6FDyYetvAk/zTg5CX6wMwSgffC1RGsrrrgMo3Wl+lNnzAN0jMTVJNSUJl6VMl8YUAc6MDSbWFr7hKU7YSIzp7NvSLu8YH34Uh7vHscrlFSMJYSq5H6lp6RzkXuXfF7DIfVXZ9RI0d9JCbIe5gHYd52q1bhdFs2rg92IGMW4JBgBcLHEK+/buuCMoNDekXjsxujB+r6mNLDNNR0jJknulvFsp3lS/NWnNmi6xL3PVDfnowW8p/sHVcKv6Xy4ncB2rRm1BCu7fOOAUNKYMQZxgipfUvxP8l1Y6d60fwW3Ws9+Na0S5gnXB2tNBg7D1VSgUUlmWMVJ1zzdoXZFG1+e54d54y94mKts9Cxz752APBA+Fz4CtBGRMIuA1VwvhGxU6iIJjKASq9VPddadAeF3sH1uKapqmnIUqswh+wxEh19D6m9tk5rqg2/uJivcXpzs0LunNC9DF78C4WWxn3uy8yKJ7AYNCJIAvo/J3VDwxWf4oD1VKjqAAxVf7b7IQGZfyLjkaBjdO6HgImItdjeT2WWgX6e7aOigP8dXSqVuhU6BHnPD4FJ4YiYCVDdXxjxDorzoZMIVh/1VD6/c3Iosl2Vvuh5gj4stzzBg0pgnTaNuHze4J4vWzHQ6CG1RjUUzHZ4nrewxnSe5YbqP1y2UBG5Mk8eI81XVqRUe/YjeXEhQ+7iCvYPecHTehteivwzODXq/jvXRNZVR9nIr6EvVN1mmLae1w7GOXWUzjqpqvUccT03InfUrMz4H8CZNnVUTBX4540KBvTWLgcDXdQIsX8Gk1B8KeiqojV5lEedOTmZXXO4jDOGDKtLzxgo0DD/Ody5+bgil3zKWRbDg1by3MvovGl7EpS0fmhOv7JTOap9/gRz7x5HbfnLkYwzdhGKWMvlA61PalfvawklSu8MZQAdu+3nOt8wsPnSp7/f40T6U4o3efzFuriPJ68/BnFah6k4oubrFFPxTttuJbPFGH6ejFhsbdm3jpyL4Et0Bt/35DXVqstAUrXStig1Knq8pznvbThHgs/5i8EgAVLCYPLNlwktqBHeK0w8Pxrhc6SavHyvVeptB8JdQwy2aHqNk3vN+3NtRf1zY+Zq/1qfX/jqX2UG+r2tDGkAdtlFUqqPUAOirOtFrF67PyJMe/kBrzvTCyW3GI5XYVA4ApyMAZLjUpbV/d7hiGx8DKGWmONtAIhZLv2eLniA8ry9cGL2cSQddEIEKi4veB1GiWn16XukgRYT+fV7s+MWj7ts0pct74LNlEZ2B8vy99LxDgMr1gnq7NGo2H/opm1tKHJ//iwKta42/YYemiccGahu3V19LUOqoe8VL5+5NLMfNDTgSuH9ADUk+E9wLOtGbqyw16wttSdTt6tnF1DlM0cb5xqZdHFu07w4LbvNVqaWUVeoGnCvvDIIufsHvoYzvsTOqgMHh/YxfYJs/eFbxNi3Mp5QGM9QFIKHfLVlW5KKnL1PKzYCXtMrNgC8F5iaUQhBNe5VtZton4DKlSSrNWjFVMb/3MqPxCIHmKuJNcFWKNaVJei7NQs/GcfmZiXW/Mnl9MQmbCnZf9CATPOo+3Qlu3NsEVhoem7fGEC/TKIn7UArrRCiZ2GEAXevpaJOsH+wZ34V7SdG5LeNoLR9+3g+2h0L2jgm7slvkgW01qio9STFUOqI1jqLIFc54MMyk8wil3E39pdxlAI2F7oAbMk7+owar8/gyac9tfHhR2nhZOUXnUzo6QBmMyKXtVZPJtj48Necyft702LGcqlJEh3pOFyIswiDA8tOmwm7Z3Ttdc1jaKXX/+L0RrZ0/FWSJOBWwJaNiXgMSurnY8cRAtXJ1EKtKHCAerF9p7rhkoOI9N7AnPPlAIHB70SPBBYCQSRjMOLFRBSWjLN0rpPipztj2Kcs6FrqJnbQTIPVNBu/i71vbOAidP7jL7WV66+7GULrt52sKNIwYTtlsfDGBKcK6Hz3c57IembC/YkxM8WOJxHxPHEukYbBfdDNJ1FJtvokDtkfjrX+7aDiCH7LU3d/BCVAQWjHcXmAmywLD1YGKL2dMbjtkjfHIgCU2llPwgVjRvIVsuixjQYxBdUi63LlEMHL3b0Tq5AE0b1y8ptO9JBaEGVY6pljc/fkhflrl8rUr2qpcauhOd2UuJJKwajoMowJlaA2hFKlKGjiFVURmMbDA7dpZlFdG7pp8xta1nXi7IlRK8UB9ZlXA9uF0ZKUkbKPbhmPYoihXhvMUQaSAqQIa+kHN9rLzfNFYr8USU/f25w+iPBnU2Q6Dcs9sCtQj+7mknwDrRhVKCgJra+bx8WwhhVX7OB8Qdc+kkhTH/X8z7sGlTKBufze80WnWSOGGhGEZCtyNy292zZjOdmFbGBdPZ747SvZHZjBnCR99bwu0Vot9VJo4WuJz/1JnWTzuOsUkes2DtejSTYlaqSK/sbozYENAyscagLhmSnz3E5n7A/0qCllOim25teJuAdAsJ4z1Sy7y8PLB1AWd3hnXbNPhDCjbjUKN4OWqYc5WXjN89ZI4fb9bXDD8E8fvxvEkMPyAA9rmYFvbG89YLWth+Iyq9ryptQ9XylDN05Nvc+OPdfvEjK1WK77tVg15SakmVJ4W+S7Z4sAvG6TlS921Prihgb/j2sLwKfF4os+5Iyvv6rtO114Q10zbGw9nVPKX+WLqMBzhxLPe5LUgFvKS+a5nZU/9Xk5cn3VO7yV1W6vLgmIxpeEfAjZVQzKYz771p5RPhA5l9t/z/j7pAtbmWIStiCPDhMr90U2tfv8OtbGUq/rK8iHPkxnZ1LJKkzQMeXnsEa9r+73va1fWTGlXCF2UgM2cQVTpe+w93OaKbl5clMwNEzW2ZeVkfjJv/V7dCYOEXH30Oy9y1TC6bS0jfsPxdJmMXw7foFxM2D6/MiScrU/bD4CZ50S64Q2exmWBHjxxy1xM1jBcV6J/6edegLh930jca63a1Lq6syRSa/P9Rx46BtzNWtED+ov8NvMy4gjwUTqUnPIAJ9dvvYULYAWTqCq8HLx8RdABWX7VSOkSzMpF4xFHyH7G7Rus051qN8AuOXQRlwXfZloJGdXE/EYMdcMyU5PBEON0PCXY/0qOAQQhzhTWsohf2fl7EiXucMYX6hhKDP11TJjD12bRFmBO0wIaMfLakOuei8F1Yr8PsMtDFRUE0WJTxt85dKlGtxdSpWJ12gBaZer4McRYnbHXhBK2EGAIBiXPgmhTEn1Ytnr/iddOXvnBrTszkoMhKW8pxa/9YpbAhhNHKWtg/k56O54HRL8aFCOIjkWIc/sO9rpp1t5zjMa23px59xYdAAqNKzGNP83xWkV/ZHlxh6Wg6PuEZIdnj/eniyd/QKkA2eIq/hecF3dymlrR3JGcj3tkLkRJ3p8u09pX9KMFzUnrH2Ro7U3ZwgiNmd7fMbI9jf9/iBEp1BHIdHacHHTZBFq+2qO20dOBJ2/iPYZXO33XrtAzKcofwE/4GSCouMXLhsaUch9KI5DQ7yjvi4EQqdsEqFhHg7UJrDyMI9XR4p4CVtJWmkTu0d+9T/9G7bOji+Awjtr/yDMGA94j2tt0gWyo68zo137DEPxhWeoA3ptaSDrt326KFV7Ao6/5hYI3XNVCf++Ordn2EpLXR97f+Y2npwMAtRMnPfpX+KuZHLit6s10fpfAPA2XxgTIfmPgdh7l9bm3lIZvf9uQQr8Bxxqclj611nHcczrhSfB+hu2HOJ4FQ2yqJdTC2zrbj/N4yRl9NaGeSwmwzFtfbqc657yjIvf2GVsXdcPT7iOXWBe/TXE/esSQdX7bBLceKzMlufeon/92JsCqhyPkURJayTNr8wvyh5KY/jkAMxXApNWjS6mrzc9cb9p+nOVmtLB8qY8MzmXlYCd8CHrhtwCNCtAZQLzQ5fZ3Dbu2K7LBRoWD3W0D5z1rdFtFEiST1Xq+cVtZRmkSKXz1ETfIAZBgVHaft8Vsl7zE9a2iyh66KePyjQmcwt3WjoKHgEMnt+35Zhq2Vf8m5e7wwazWd427GH4+zGHpM8kPklCqrvr6nwQIyZS1pHfls4zo3HYGS3rkg0xcauVSe7ajA4BbQWq7T+2NN7qu8y/7sR+HAw5pXNvOvVRWa6SwTHg78FRWa2vwdlehCv9fjyIzZY8Sehtbt2/xa77zT9ffaOjs2w7ed9B/f+QAKDxWXsGvE7Ot9GBl+qfrf2h42m53962cObGG1XpLbYf9LtK2/0pGofGIfntEatjKmcv5mcJQtqNbOze9u/NfySg0Ig//tFF/K2fmWtc8+CIPbytfzLcq9vp4w/YVJ6ktnHWbXwTjrjJsOxLeu1Wxwkd2bQ83d7Zy1hvTZ7HryPZgy7VVsX+G/P/mkJt76nSLqM6H6QUi9j6rxFNqLejwhXoBSkmU7zNPqiT0INTmgvcf/nTcGgfBgzHDKCUHsCdkto40i4pFw8kpmNUU6ty/aJsKnB+hCsWUpHsWVGV9OMcrorMdVRJ4qNVoLEu46mIC0vLW2jpWDWpoy4F8eDN3o3Nksq9LRDJF8fjhMClRG0cUrhl+uEpldcAtSe7wDRvYq0E7eOGCpcYj55wcnu1H8Uhr95WUSB7+bRZw61enWQ+v1yMPfPkcKqAKnHJ++wC6joAOBhKrMUNNSK27zxoqxLpa7bW72Es9VNc/77f5W1HBQuRu7Aq0s6uf82Kz1zXu7uOxT2AKrO4LxPnEeXM2cz36lBUrJovVgRk5bXTyMVnWxlQIob9jLFotSDbfqWqQUPksxjFM7vd5hASoFVrKZwApcEzFJ5xCOwDsVx4LXWQAshU3+TJIsb1aX8pVq2UxH/1QsuK7LmGtFifPqiec/G6H2JsCwgI8+fxT2EFYWrB+mQulQJHmhB2cGVu2M6scmrF37HbnYW5WbFm0457ncUu5NjQqu+g7j3cT+sh+tavO/vd4NyST8q9bnFUHI2+wR0B05l7rgXTgZkrjeYaTbAXjr7xiu+t0kcKD7yYc8p4SNRKZQGy9ZUTT8AYRR3nQHRmIOH+auyMvXTl52GfarMAgcKI24ppZDyohf+xi9B4aBNE8gBkWhYH0vNoSbwYdtk7tFY56j7tJVnGvmiccpJNya5dcTAw/3leYT5ab6ic49Pv0zNiFZDK/hEP4AlaHLwoZMblV72N+Bn5XmVDOEbmf+6c1d8j57iL9PDBg2R+foYXnvly5VKCYNdWXngcJuifOtsPetAyferZbwmGmKfI5c6QPI4hNs5woTZEslEEGwQR6Vj/n0xpwmHRY5t9ZGXe8TYwhdPnHQq1pNQXM92UgMz4bkmqO3c2subUI77pmU1zqomPEoMC2b2Jh9FQZM9RTp30JFjeRbcW92XTMSZrX2cTwaRx8ItvWH5/uFzSMBUredcH7fnS3YQCh3c35grvgYEDz2vha86uxfNb8KNbAl8iD1Kkaws/nJ72m+zPjUpu/phI8i5kdfDri++WfHBeIIPgvTjOrC58Lu3O8ftSfe1A7pmdTjf6Jadp6uOFxlGRsElHiBupYkIDN/CBz4MLqvOI8z+qnIhPeTu3WJxmGFtHMMaPEeT8SyTR0MMdn42WwQXnKbyuoo0Dz08CX9wEDQ4Fv9UokrTh+i82ok4hraQl/xe2z710J+L0rfGsUMMNvsPkl4UnIfqZt8KeD9XVCeZKZgYcf5H1HAerMpRZFPjm795GZLkGnTEk21sVBm4rMW/QSJ/0PCti356LO/mQqpjryU+jTRVoGTP4XEmhtstc5/tEsZQsmM63/nlQy40/a/zfBU0e2V+3lVYH+rS0sW7a1YN2eEP+ZZfsG1879FsN49vfzSihFdE1RIlVdFeAdcfllMBigcGJl+5FySvI6Ku4ZLZwRDwZU9q6eQinmlypuiX/FQd9sJEEXWYRqz7CSaf5vskhrXsvaWdmvR0hbWgS3/WjhKeOSxaQTtX3w5EvlkihIruN4wEzOBIXcxbmfzkrfnE4obs12fCMcl5rwJiDhRMGXgs6tORKzbTjygh8d+fkwsAMH5YEr5X3ublPyg/uQ6wJbtHlT4X+c4K9fH/U8wnGjsHc7+f9piv5D/Q/1/2XU1b11ui2GF2If4qVd5trq19tgf++S7mkiLuc11tlpTJgGnc1+JIdTc+47S9gKKe14+1AKNaTZ6r8ZQtiZioKDqYsGF2RkP23fkdSHVlhvElEVOvqaSSiYWwtl19JVt3GYWl3/EqAbhjs/lyJVq6Xzzz0QPMeDVq9BjNVK/GZiitJn5K560hDeXZUC+eLNrjuw0dPzPCD61CCwdaJxgtVnH/0mCf9ySpiblHOPANv4sWR488H3k74NQojH017/w5OybMf/3z4w3eQWTe7ArHe0EPtk8153OQzSWidK/1D+MGYKobZZgtdwmZt7u9/E1EnmJs2en9UVpjt9jblgaOxvEjmkQ2PG59lsISVdGN/K0qunuWXSuKqIklaMmh/KbVyhNXP0rCj/Tz9/+vnTz/9R/Zz2XnwrsHlzsfVItCt/4FxjPt4x1d8httcuWgVOPQ4lTxz0Qn4i0u9XlkJPDho8WFZ1UBnAnq22QvOhUYsmtE7wf/DnpCDtHHf3wde3OAEqq+NPTDS6hRpbO5LkYZoJThyYeTxzlDvWpAAhhEvF9amqaWZSbyPAfcH4Y1MqvEr1g9xoxGPjgBiqaLjjbx5TT7ZGfbCUYpeJGVWYL924oZXIbHVKO7HzY5hPNX8bpqItak4UPV6/6I1G9R8ENCuOR77Ye4/CvWFvnUPRWeWKwrPVsz0zsBoBye4cGrPlhtPXWcIZQKRBbVvP1oLkeCMAMkK3K8eGrahJPNtP+U2CD9xIleuzsbIPysrXqmM8zPb4Zkp9NGG/ylLXp8wjeWGoCCyiINtPvH5UNlOvRqcMA59lm2qyq5SYx++lFlkyvUJ1o/6rAfPm3ABQH4Dc6R0pVxn1jDiaPUAzi3QDKMr1qQwTPBrySGvWCPBZn0mULVW7eq+5sOuNt8k+TBfLwhCLYiE5frXMNgMYx5tPNYzAZqZM8j39htWaRcxeA22jmVb3L6EplT2OH8eG6+usS3R3nNjwC5OjtVP9L5FLlFpsYPK4VrSWZqbbjJ2OAcMZ/7SsFeKSkuTye3XngP6BJSI3s57k321kbPb1ymSruFQQELDToPPMe/WXkKBO4AA8MrDWrxM+87Jmv2Q/zXzWmfPNLjkaz1tHeT944bcJ5zXBTpj37HC0EQQ0XuhkuCFpF3FTpPeEI6C8rXXkuANLOXUHbJIZwuuayuLkUA83SJp0gh9DCJiZcA796HwS+YKWmyhm/mNLknsiuo55jCTLgEdLmCE5NtyjFySF2oqdA3ZbMKivmlozxcqHdJIO6UHTiHwDBwETuPFXwjUDPtGZpld4N5sWPcEVVgFcuMSMy652vBdA6MBa5hc5GRcnVPxn5WgsoOTdlmIEhWT26jEcZ4u9UD+mwNb0tarEu7PmnW6JsLqzpEXbTSDe5qMqV6Me3MWRobw+emICEpaD69pUk0yImGh+NTAx4dPiKdz1DhVJmK82zQ0MWm/3bt8hmqrGmiZ8Jkkid0G15noSjX0x6tmlJyi18OVBpx4PWstRhtNVVMvnlB9Ysgim2Q9O9H9hPzNeT6DzrmvJVvWwQx8nX9E6m6GeXU3lXm+oDApyRdUvGjSZtDt7gWkeOsm7rUbV9YskKyFDEljDaGIIHkV7XLS+jUsHJeIVhx0AOrLbC5bhiN2EjFD+qoCgQAwYX8sbl315OCzO5RJNerLUPiAy4T4dwu8xaovtMiaNF+9rzZOrZ6vyNY2S9tBcvnsWRDX+238ZLo3c3U+NniVhaatDTGc5nwwkV9A8RfIX8SLFNxVlgeG6ndTZuQ1KSC9+Q6FD8+z0M9V/6VADvzt167Gwtd/nv/O7KKnFX946R49mZO+gBh84I6iH6nDwoXHFkIwkeQ/roSZFukwn1L+s0lSv5D9D8VrIezBZUTOdIBk/swYpi64P5NIwapdaKJ+lidRFhy5Rj4+M6iQF0bwJ4C/UZYomXr7uzsHQ7sfK5E8/f/r508+ffv437kc2RBgz1jtC3ZohJl7G/Zpm8A8mweX0GI1tM2juTs0Iet6cd4dlryXNbbINEIukHDrRYkOae1MM1T5cM1ZnZCqieYRwpK5Q79JOTtM8WrHfNE/AWVo0nY6e5glTqZuY3pwXd1jEjWnNxoh/jC47xGkYHEwz2R967eHSQ+GUi+a2Ya4vZ80jWfIaGmiWT3sHK8qdqUcQaebpPctHTupQlD5Cc5SZZtEDpymc/k1z5/Hfa4+4suhEpWhPANET3dwSKZxq0jylqrlxLsJoJ+ehP+bxxzz+mMcf8/hjHn/M4495/DGPP+bxxzz+mMcf8/hjHn/M4495/DGPP+bxxzz+mMcf8/hjHn/M4495/DGPH+YxNxohuW+w9tvQ5F4RjGKj0ZPf2nSuPKxu7csLyPmZyxSuCtQP844eMvrHYkQbX9j2tIRyb3kjVnbu4yUDN+uA6eyd1ZVy5xmN082DzxxvKskIqKFuDnvv93KqzILwNjjgpchP3zu7+P/oUkfzG+axE/GjiF8+KHbkP32fjEdoupSV3eWXextN39/hBrFrvZD+lZStTvdF56SJc+6/3MBoy/Cfvu925CgErnGt4xf+dLn/A3/mom6lh9+d/IWLSNuRKOp9iv9Hf/ituCnbEalGXp/cY7PyZvKuwPrIZC0egp+crcZbD/kWmBTYFDgWwG4bav705bybVqxlGyuyhM/7rXKnsAiioxqpP2ttrWSj+zhaYC3AJXC4sjQqC2+0ROnSdrHIt9bFu7GrLuUgjhcHsdrPDEe/i9l+k2cdE/VmqgKfx4gTGheWlu3Qk64Ir4A26X0vdC/EKFwnYb/IQNan0qeepK1fNxEy4pLvJfWNHl5YRwZOyiStqI5X4v0QSnKYTUIFZm4QFjghlkTC15O/kKgX2Gi0KY4vKztuas+NPzGou0Kifv8Ylg+pthn1r/7CTRInYqKDlrJQKvi+jaq2VnaYdIUEccgX44DxSf3iPJ3w4JPZ3V67TcitL3W91t8vDQ1ePvTgPIdLLftUjNT1WQWBjamzjqSu+eTKiaU1v6/obJGWw3yA5cQ3zQGSkOLwTlLS8FJOfsxIjD3m9a0xVmREzIkggQztwPrVDo+6Nf/WBWXs0l2Pj6p0mXmr6GECPB961urI3DsIW3TtcqHHEPcCqNpPv+whdiJo90G2uusjAHIq2hEdOV6VssBD6j0Gl4ULiae1DVc6CvMrunQFJG+mJsh8vfXDsHrtBJnOewxVybqee/y5M7nSWitdC6VEmH9cMaigCFS8DUKt1CgoI5T5+XDMjKNYIQ2j9qMDXICmvY/hXqmlqlFmB5GFfA9kdrxfa3ZNZA4dJXMXjNuxsbTUhZPPvo4jid/NCbT2a+V2YKspk4kMmo4Lcnbpe+rmy/2iTsdVq9MWXSFR0jG9aqnRfcxBmP8UhcOPw2JR0l9avn+fwVlwtr+6pW71A+401msaZTG2cM0G+elzF4IR1KxUgz2mGMqkxHb6gqTbAPxJO7BqcOcZSewNohaD6DzZ+c7BnX91EsIaJN+mM0MHCNNCdInTX9OTFeC4jsq2c8uyo8tvpgerrsefrggK5TeGq+DZZdj2J8g6qUgQNxWbI+AEju92XRX82reDh/6hV0FPcpxXzeRArP/URuLkDc7oPeHhGkZcxK50oIPrBbyNzJAGm/54wTMtn1Rsss/cIBx/Cph4/7ibYdlJ08SAPsJ6paBD3CPL3C8uh6skvHC+4RW6fNrY3u6AZEJqQj4M8Snue6AMDX6913mcxK6nhkJWVhurjfjU61uGyJlEaPEfBFgBgQM++IRBDTbB5jHNzDZ+YxQXYOaUMLCKNPIopvLucPa+wWfLfV9X1j7mqnrPEQTAb5ItDKJtCPHPh790fA+Qh1YnO9CqPchPMxc37sjWdFId9slbYY1uxpDM1+OuKEik8NFwMB+fZ9aYwjq/2mwTe1x0+WdLcHTmCoSE+joABpR7R+kyouuvxxGB4ZiJjaiFVdKsURmy9QXs1lTV4Cw3SIC8gpDHrLTIyyGVF9tzeKLaa3dJeI8UFSDgyXnmoVoeX+QrUildx2daf7+ExEVqrs8u+tkuHsllf/9pVEI+6QOsgjAB2cDZqJ0Qr3LT6C679JErAGOX+zVGQfkZYn/lkismjS9aXTgkcz3fcb6UlV8U97zjqkhentc9ef/6F4QP9cxh1+q1Y+KuWjOdnekoQMuVJMvtDb+T6ybDGjWwcdrxKH2hnXVWbcKyEM6zOiSTWE/eSMJDySQYGA2d1rURTRmc/GoSJVDde+yKH2pBFCetMnvZpauoZzDAb73Y7m/FF/8ay9K1kUHoRMWC/xq72yQBeaz3qh5FFTZ/D1+W1+gOkwkXZnZyTHUVWyrSDV94XOpXs5FqMTyY1DAWmtaa2XvL2STQUerpcsTN4wIRCZqrJIJDL7fwxOIAJC5DX5lr54e6eqCcr/O1AnQJ7JF8adSy6nUrwt+XcxMHvLsi6fu8kCpEcx128rBc1rezjAHW7cX9vlpfKpeVJ0f4YBy4V2IHFH0Nlz7oSroJays5pFgF+KyAoZ3hiE+P/71B5vQBYt6LoKDI4PfTvu1ryAkQNAOirJoFndISCHjr2OvWFoZpdly1bIEnLJYU+FmvK/vwThI+lbRFYBFVTXJwNy8+O6VRYglfNVyeP3qtecyNb4xYMrgCWVLwKYf1CqOIT0mcu8P194ZPqgcM7r4fnDaj3OV4gCOjrY779K3z5qTlJg4DV1ajyRuQqd3C+jvYPo6jbrfYrZMtNYxcLYKaFZMX4gYmv3y+hRD5jg4O09/ySNRSw7uDh4vADg6m7GmPfCHN2GXLySJskyPZTz+oMzWosyN/76l7Cg4Wk4cFSgumfcoaLy+ZjYpBUQRHuBU3J339/KegouguYN0rfqUIxZ6ziteTXhLFqAdb9at8bs2yTs/f0lfO/drmtqvkHGZR7M0jyK4qq11I59enK6KeoeKZNFfJXgwghVcfeo/rx38qdiri5yf++FpKi9Qc9Tvzz2OAuzRlalrNJN3SH2kYkbiVNVNqNAXpU+EdcCRGQWqgszcMPs+ZBtm/Wz0q5byNmQNB4xrp1UZRuhNmoVTP1TewCJnuyvPAHoKGGJrhnZOKb30lWVI3qfJ0lLQqQyOfIE+QbqF3Sjjubg72tTnwOAys1HZ8HxytwzPZO/803YnnwEk+gF4upmVKK1lbv5LBjcrm8BY2i5tsFNBcc+PiaSuHa09SfBq62mYTNCSeVJkOdOwvyzC8pzN/ecNOwitKLFhXyTTls+kxYDiqU3Fy73M3k0vJYkAWXq/lBFUJIDuA7+Gk6fVUtZZ32Kcbrz1uuCSbEvheo3VLJnW4J3tvdWh0w70jnkydIJ5IzA9F1Mp/T6HSe41DYpyT1gv4gkGBjjsA9HFuhoCrZ4dNHNeSkxPKZsLvyB1+Z3Zu1Uz+7lOvjuewjyL0MNOKPI1hmxNBar7T/bevGN6364anZHwsQlWGZPo9tMNgQzJVNLrr19vqXfn9RoLFDsz4rkvwK8H7KOxp9AUpB6nN7gmf3KwyGV4/2UPKdlwYr5qpqnFDXcj0KkQMnv8a7wI3Uxl+mfji3yscl5xsZ2XGhaLxa8rJ8tc6BbM27E6zpTc9o5tx/Giqv6765jGhOuXk052X1tvbOifdz5Z4ULykXwhdf/JMxDJyJmpmUDbLqaqwp3GO8LjUKi52d/gmmbcRfgCdcorRvP8FeqD98zvEEQaWAnmP4cEaCvZCr3cLbHTj6jCLqUTXoA0UdOOLAt0RkcdaVlZYbMqpLCB68t245U69/RpGycoVVuFwl95ubzlHNF/Sf+l1RJGbehunRVUFskyAv9TRU6d7CRatJ6nS1nWdJ7zdKoAL1j88riCplLRpX2zneacSAml/NRA8vtd7QTS05rarYpaT++qMm3ymak99jlxKiWxFjR3//m+D7a7TfV2nOxq6PtbhsTnp4S68lyWvuk5t4VG0pYpIKq9b1MkarNItKxF69L7r/jFDssueA8dzs2arG4cs9Yh8hpTBIdx7dOmG70n80+W+8nYC7ELZVaPhtqmnNwPdISqzft/vpipAN2RFq1adMyzD67xHzxo9TevOhS5/jeE9VSHzZN8Mh+XCoi+vX7lMCNwqAA5LewTNO37jA9P1nsZhrw6KYSLqoIygJ5RMvb92Y8YDw8te/tlIWX7gsIUf0oYY3Ltp5kN2VboJh/a7zC6UEu73oj8QLTcHg5RO+3tIeiV12iZah1/Z7bTPKnp6cSARZAogI+sTDc2iKwP8A/uJW+qt5J6GXWorjU/eZFYmqFdvfjHb93pSPMkqLlXvbVbyeQAyrdpjehCLrazqLMd4M2pXd7qlXaeoN2Da7L7mLc6Lm8GJNcqSFWDFHUFR6cAL7Z8c0GMhmceBAQvvRGASJ9DyT5zQdvVr+fVVq9STrB1q62/VVmYLmNI2l3JhEtJLtdVMj26b7JNwS7LaNekDuGpiCsBX7tUaxdbxDnYUYqVFHpwxxO+52um9e3BQEX61u6jNdz9r5+SXiVsCDt+dMGgv9dZNsJoYEtIZedPOxpZjI8Svc0nyCWjukfzrKFQfV+I4fsD7wchRKLQdckaM/rkXug7H8sBZZZS9bG9wpp5ynQs4y7obEYbIvTtUmUzwrC7Av8gwc9ddSnqjPaEiDrxBgRjnvQefOPEwNXduoOs30Pn4mhJ3UjKGVItBr8/iN4ti8kpjgHdVhLoDDa8ovD7MDpiwv8Ttp/0yFaohFDRZXrO6Mujd5oXz/7pbeF9RdU7HcFE6EH5VccwZVdX+6e3YRuBcKeyr2L/XAzY1VNQtFz5x4OQj+fufRKbld5j3Lj7GzS/DoLUAdtBJDwvD2+/o+BSrNnnr53lN5GdvaKWf28yR+XvUd8brmiIKtv4eRr0Z6m3nhUSluU6VOvwGf9Yuf7fFIhJDc3vqdMeShOxjQ4UrKRejK1FJ913MSv9SmeztGVONOfXjE+wrbw7W3Zx5k6mQ65VWcha8Tq1cFI6yA/RmDW6PtTyUbz8+4K3Qf7u3m0yCkg2+3c2kN3zJvyFVaa6lPYXZFq3bLbwjjIxNa0+20FGui+Voquy1Mzl3XccIKjAyGek3qPpfl9MGX9o7WOWNM/8b5FWu+FxS+r3XKCz5sqRCm2Ki0cfbrowg1CK/roRKNSQu9SREyrptd2bccjwFIpLuvP+BvkeodnyeKGa+5rVWGSePXRqE1edMQLFKmAQ+9bT8uPS83eEUX+Mi0iV0iiYO57ZmO0J2XQjJXNwFIrmr137UkLW2m73jqLK2ni5TYaPiXv9dEx5UnGH2pZQwECdTQUbVbeoWYuyiVeTQIon5z3SRx+PeNaVVYnxkcPWbuPqgk+LhUANJpYgks3qK5/pS71iwDICPfSh9rePz4i6maOKwJ1/R8pzQQgxHFvbmvx96zzr0ugmL8YJ2ql1f9SLhYuyXNpO11rS8vEVtAnzC2Fa9vqZrOfAqb66MmfBtOB84TSTbkMpt0Ov9aRsJ6Xlv06fwm7P4+6y+sYknli3qly1Ecj9gU9d48Hi/h5X0actzGR6dDxDcV//9OsreJk4p7JQdzD7hlkFqJYQLada2lmqnck0A+WkkHhFdt1SA0l7ouj1TASVVyOP9keB9+yJGK7sn4zPBRU+Q3qcPoN6njh3lbFOeVLTEfd7w5cNA4Qng71dCe+2PTT2ycsYhIXRpGdxBKYHfZtydRBymj9oXHqDtc+FzHbEW7zZqDcIHEauJ90ECq61ni1I5kA/lEIAhLxheY6CuAr914mDkA9O14jJU/l3C38dCCcvgdul9rGFR3KfVPg51axiJr1geWQgFjPZhDyuhBeGSIWmvbYwsPTnUcuNSNxoF1hs/Tfw1Hx/TqrHZJZ+ELXmzdSKgok3dYGNFa20DQViGkQgCY0UAAN8inYoasfuswNCgLwaSxCvvXjOrFHQwernGrXdod/gvEx05TAwgpc2/nshHyO/5ZYLCUv7b7WsJRr/OBzU826nBxryP6TdPyEwgNfIq8uqd4F8nXF5PMgkfqRp7ZmK983Oi1mt3lMWANeqQzE99zOnQP2Ibmo+wWdf86XNz/96UXRnc+mC2bx0ZZwZ6bHxe9FfObegfsTajLhsCbMjLNuRjCjWT7zLo3yyrCPYRCSrbJ1MgrNrHn9rAGEHzESY2EO/FhTbJPZEMOr+RbIRJmD5cPG9jjbzjQcTcw2GR8ukdlH/Og/S1izRtQ/4vUEsDBBQAAgAIAOpwD0vNiDXbTQAAAGoAAAAbAAAAdW5pdmVyc2FsL3VuaXZlcnNhbC5wbmcueG1ss7GvyM1RKEstKs7Mz7NVMtQzULK34+WyKShKLctMLVeoAIoBBSFASaHSVsnECMEtz0wpybBVsjAzQIhlpGamZ5TYKpmZmMIF9YFGAgBQSwECAAAUAAIACACDgI9FzoIJN+wCAACICAAAFAAAAAAAAAABAAAAAAAAAAAAdW5pdmVyc2FsL3BsYXllci54bWxQSwECAAAUAAIACADqcA9Lls4Pj8pFAAADjAAAFwAAAAAAAAAAAAAAAAAeAwAAdW5pdmVyc2FsL3VuaXZlcnNhbC5wbmdQSwECAAAUAAIACADqcA9LzYg1200AAABqAAAAGwAAAAAAAAABAAAAAAAdSQAAdW5pdmVyc2FsL3VuaXZlcnNhbC5wbmcueG1sUEsFBgAAAAADAAMA0AAAAKNJAAAAAA=="/>
  <p:tag name="ISPRING_PRESENTATION_TITLE" val="9.11教师说课教育PPT03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59F18"/>
      </a:accent1>
      <a:accent2>
        <a:srgbClr val="6DC01A"/>
      </a:accent2>
      <a:accent3>
        <a:srgbClr val="5EB408"/>
      </a:accent3>
      <a:accent4>
        <a:srgbClr val="8BBD1D"/>
      </a:accent4>
      <a:accent5>
        <a:srgbClr val="8ABF13"/>
      </a:accent5>
      <a:accent6>
        <a:srgbClr val="ACEB0F"/>
      </a:accent6>
      <a:hlink>
        <a:srgbClr val="159F18"/>
      </a:hlink>
      <a:folHlink>
        <a:srgbClr val="BFBFBF"/>
      </a:folHlink>
    </a:clrScheme>
    <a:fontScheme name="自定义 2">
      <a:majorFont>
        <a:latin typeface="Cambria"/>
        <a:ea typeface="微软雅黑"/>
        <a:cs typeface=""/>
      </a:majorFont>
      <a:minorFont>
        <a:latin typeface="Calibri"/>
        <a:ea typeface="微软雅黑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59F18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159F18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59F18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159F18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59F18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159F18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59F18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159F18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59F18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159F18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59F18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159F18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59F18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159F18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59F18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159F18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59F18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159F18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59F18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159F18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59F18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159F18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59F18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159F18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59F18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159F18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59F18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159F18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59F18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159F18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59F18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159F18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59F18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159F18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59F18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159F18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59F18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159F18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59F18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159F18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59F18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159F18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59F18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159F18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1687</Words>
  <Application>Microsoft Office PowerPoint</Application>
  <PresentationFormat>宽屏</PresentationFormat>
  <Paragraphs>284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5" baseType="lpstr">
      <vt:lpstr>FontAwesome</vt:lpstr>
      <vt:lpstr>Lato Light</vt:lpstr>
      <vt:lpstr>Lato Regular</vt:lpstr>
      <vt:lpstr>Montserrat</vt:lpstr>
      <vt:lpstr>Montserrat Light</vt:lpstr>
      <vt:lpstr>Open Sans</vt:lpstr>
      <vt:lpstr>Open Sans Condensed</vt:lpstr>
      <vt:lpstr>Open Sans Extrabold</vt:lpstr>
      <vt:lpstr>Oswald</vt:lpstr>
      <vt:lpstr>Source Sans Pro</vt:lpstr>
      <vt:lpstr>方正清刻本悦宋简体</vt:lpstr>
      <vt:lpstr>方正小标宋_GBK</vt:lpstr>
      <vt:lpstr>宋体</vt:lpstr>
      <vt:lpstr>微软雅黑</vt:lpstr>
      <vt:lpstr>微软雅黑Light</vt:lpstr>
      <vt:lpstr>Arial</vt:lpstr>
      <vt:lpstr>Calibri</vt:lpstr>
      <vt:lpstr>Cambria</vt:lpstr>
      <vt:lpstr>Helvetica</vt:lpstr>
      <vt:lpstr>Impact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1</dc:creator>
  <dc:description>小鹿PPT；http://pptx.taobao.com</dc:description>
  <cp:lastModifiedBy>User</cp:lastModifiedBy>
  <cp:revision>2</cp:revision>
  <dcterms:created xsi:type="dcterms:W3CDTF">2017-09-11T03:30:53Z</dcterms:created>
  <dcterms:modified xsi:type="dcterms:W3CDTF">2018-05-17T04:46:08Z</dcterms:modified>
</cp:coreProperties>
</file>