
<file path=[Content_Types].xml><?xml version="1.0" encoding="utf-8"?>
<Types xmlns="http://schemas.openxmlformats.org/package/2006/content-types">
  <Default Extension="png" ContentType="image/png"/>
  <Default Extension="mp3" ContentType="audio/mpe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3.xml" ContentType="application/vnd.openxmlformats-officedocument.theme+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4.xml" ContentType="application/vnd.openxmlformats-officedocument.theme+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5.xml" ContentType="application/vnd.openxmlformats-officedocument.theme+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6.xml" ContentType="application/vnd.openxmlformats-officedocument.theme+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theme/theme7.xml" ContentType="application/vnd.openxmlformats-officedocument.theme+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theme/theme8.xml" ContentType="application/vnd.openxmlformats-officedocument.theme+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theme/theme9.xml" ContentType="application/vnd.openxmlformats-officedocument.theme+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theme/theme10.xml" ContentType="application/vnd.openxmlformats-officedocument.theme+xml"/>
  <Override PartName="/ppt/theme/theme11.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 id="2147483664" r:id="rId3"/>
    <p:sldMasterId id="2147483668" r:id="rId4"/>
    <p:sldMasterId id="2147483672" r:id="rId5"/>
    <p:sldMasterId id="2147483676" r:id="rId6"/>
    <p:sldMasterId id="2147483680" r:id="rId7"/>
    <p:sldMasterId id="2147483684" r:id="rId8"/>
    <p:sldMasterId id="2147483688" r:id="rId9"/>
    <p:sldMasterId id="2147483692" r:id="rId10"/>
  </p:sldMasterIdLst>
  <p:notesMasterIdLst>
    <p:notesMasterId r:id="rId36"/>
  </p:notesMasterIdLst>
  <p:sldIdLst>
    <p:sldId id="470" r:id="rId11"/>
    <p:sldId id="471" r:id="rId12"/>
    <p:sldId id="353" r:id="rId13"/>
    <p:sldId id="352" r:id="rId14"/>
    <p:sldId id="472" r:id="rId15"/>
    <p:sldId id="473" r:id="rId16"/>
    <p:sldId id="474" r:id="rId17"/>
    <p:sldId id="475" r:id="rId18"/>
    <p:sldId id="476" r:id="rId19"/>
    <p:sldId id="477" r:id="rId20"/>
    <p:sldId id="478" r:id="rId21"/>
    <p:sldId id="479" r:id="rId22"/>
    <p:sldId id="480" r:id="rId23"/>
    <p:sldId id="481" r:id="rId24"/>
    <p:sldId id="482" r:id="rId25"/>
    <p:sldId id="483" r:id="rId26"/>
    <p:sldId id="485" r:id="rId27"/>
    <p:sldId id="486" r:id="rId28"/>
    <p:sldId id="487" r:id="rId29"/>
    <p:sldId id="488" r:id="rId30"/>
    <p:sldId id="490" r:id="rId31"/>
    <p:sldId id="492" r:id="rId32"/>
    <p:sldId id="493" r:id="rId33"/>
    <p:sldId id="491" r:id="rId34"/>
    <p:sldId id="297" r:id="rId35"/>
  </p:sldIdLst>
  <p:sldSz cx="12190413" cy="6859588"/>
  <p:notesSz cx="6858000" cy="9144000"/>
  <p:custDataLst>
    <p:tags r:id="rId37"/>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1">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F703A"/>
    <a:srgbClr val="128882"/>
    <a:srgbClr val="DD5236"/>
    <a:srgbClr val="0A4843"/>
    <a:srgbClr val="45B255"/>
    <a:srgbClr val="9E443C"/>
    <a:srgbClr val="DBA51F"/>
    <a:srgbClr val="6CC3DE"/>
    <a:srgbClr val="A5DBEB"/>
    <a:srgbClr val="A0CBD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388" autoAdjust="0"/>
    <p:restoredTop sz="97778" autoAdjust="0"/>
  </p:normalViewPr>
  <p:slideViewPr>
    <p:cSldViewPr snapToGrid="0" showGuides="1">
      <p:cViewPr>
        <p:scale>
          <a:sx n="66" d="100"/>
          <a:sy n="66" d="100"/>
        </p:scale>
        <p:origin x="486" y="510"/>
      </p:cViewPr>
      <p:guideLst>
        <p:guide orient="horz" pos="2161"/>
        <p:guide pos="3840"/>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8.xml"/><Relationship Id="rId13" Type="http://schemas.openxmlformats.org/officeDocument/2006/relationships/slide" Target="slides/slide3.xml"/><Relationship Id="rId18" Type="http://schemas.openxmlformats.org/officeDocument/2006/relationships/slide" Target="slides/slide8.xml"/><Relationship Id="rId26" Type="http://schemas.openxmlformats.org/officeDocument/2006/relationships/slide" Target="slides/slide16.xml"/><Relationship Id="rId39" Type="http://schemas.openxmlformats.org/officeDocument/2006/relationships/viewProps" Target="viewProps.xml"/><Relationship Id="rId3" Type="http://schemas.openxmlformats.org/officeDocument/2006/relationships/slideMaster" Target="slideMasters/slideMaster3.xml"/><Relationship Id="rId21" Type="http://schemas.openxmlformats.org/officeDocument/2006/relationships/slide" Target="slides/slide11.xml"/><Relationship Id="rId34" Type="http://schemas.openxmlformats.org/officeDocument/2006/relationships/slide" Target="slides/slide24.xml"/><Relationship Id="rId42" Type="http://schemas.microsoft.com/office/2015/10/relationships/revisionInfo" Target="revisionInfo.xml"/><Relationship Id="rId7" Type="http://schemas.openxmlformats.org/officeDocument/2006/relationships/slideMaster" Target="slideMasters/slideMaster7.xml"/><Relationship Id="rId12" Type="http://schemas.openxmlformats.org/officeDocument/2006/relationships/slide" Target="slides/slide2.xml"/><Relationship Id="rId17" Type="http://schemas.openxmlformats.org/officeDocument/2006/relationships/slide" Target="slides/slide7.xml"/><Relationship Id="rId25" Type="http://schemas.openxmlformats.org/officeDocument/2006/relationships/slide" Target="slides/slide15.xml"/><Relationship Id="rId33" Type="http://schemas.openxmlformats.org/officeDocument/2006/relationships/slide" Target="slides/slide23.xml"/><Relationship Id="rId38"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6.xml"/><Relationship Id="rId20" Type="http://schemas.openxmlformats.org/officeDocument/2006/relationships/slide" Target="slides/slide10.xml"/><Relationship Id="rId29" Type="http://schemas.openxmlformats.org/officeDocument/2006/relationships/slide" Target="slides/slide19.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1.xml"/><Relationship Id="rId24" Type="http://schemas.openxmlformats.org/officeDocument/2006/relationships/slide" Target="slides/slide14.xml"/><Relationship Id="rId32" Type="http://schemas.openxmlformats.org/officeDocument/2006/relationships/slide" Target="slides/slide22.xml"/><Relationship Id="rId37" Type="http://schemas.openxmlformats.org/officeDocument/2006/relationships/tags" Target="tags/tag1.xml"/><Relationship Id="rId40" Type="http://schemas.openxmlformats.org/officeDocument/2006/relationships/theme" Target="theme/theme1.xml"/><Relationship Id="rId5" Type="http://schemas.openxmlformats.org/officeDocument/2006/relationships/slideMaster" Target="slideMasters/slideMaster5.xml"/><Relationship Id="rId15" Type="http://schemas.openxmlformats.org/officeDocument/2006/relationships/slide" Target="slides/slide5.xml"/><Relationship Id="rId23" Type="http://schemas.openxmlformats.org/officeDocument/2006/relationships/slide" Target="slides/slide13.xml"/><Relationship Id="rId28" Type="http://schemas.openxmlformats.org/officeDocument/2006/relationships/slide" Target="slides/slide18.xml"/><Relationship Id="rId36" Type="http://schemas.openxmlformats.org/officeDocument/2006/relationships/notesMaster" Target="notesMasters/notesMaster1.xml"/><Relationship Id="rId10" Type="http://schemas.openxmlformats.org/officeDocument/2006/relationships/slideMaster" Target="slideMasters/slideMaster10.xml"/><Relationship Id="rId19" Type="http://schemas.openxmlformats.org/officeDocument/2006/relationships/slide" Target="slides/slide9.xml"/><Relationship Id="rId31" Type="http://schemas.openxmlformats.org/officeDocument/2006/relationships/slide" Target="slides/slide21.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 Target="slides/slide4.xml"/><Relationship Id="rId22" Type="http://schemas.openxmlformats.org/officeDocument/2006/relationships/slide" Target="slides/slide12.xml"/><Relationship Id="rId27" Type="http://schemas.openxmlformats.org/officeDocument/2006/relationships/slide" Target="slides/slide17.xml"/><Relationship Id="rId30" Type="http://schemas.openxmlformats.org/officeDocument/2006/relationships/slide" Target="slides/slide20.xml"/><Relationship Id="rId35" Type="http://schemas.openxmlformats.org/officeDocument/2006/relationships/slide" Target="slides/slide2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1.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012C8C0-A3D3-487B-AECC-CB6663EAE28D}" type="datetimeFigureOut">
              <a:rPr lang="zh-CN" altLang="en-US" smtClean="0"/>
              <a:t>2017/6/8</a:t>
            </a:fld>
            <a:endParaRPr lang="zh-CN" altLang="en-US"/>
          </a:p>
        </p:txBody>
      </p:sp>
      <p:sp>
        <p:nvSpPr>
          <p:cNvPr id="4" name="幻灯片图像占位符 3"/>
          <p:cNvSpPr>
            <a:spLocks noGrp="1" noRot="1" noChangeAspect="1"/>
          </p:cNvSpPr>
          <p:nvPr>
            <p:ph type="sldImg" idx="2"/>
          </p:nvPr>
        </p:nvSpPr>
        <p:spPr>
          <a:xfrm>
            <a:off x="687388" y="1143000"/>
            <a:ext cx="5483225"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849D3E0-124D-4DFF-AE99-4EA4CC201DB4}" type="slidenum">
              <a:rPr lang="zh-CN" altLang="en-US" smtClean="0"/>
              <a:t>‹#›</a:t>
            </a:fld>
            <a:endParaRPr lang="zh-CN" altLang="en-US"/>
          </a:p>
        </p:txBody>
      </p:sp>
    </p:spTree>
    <p:extLst>
      <p:ext uri="{BB962C8B-B14F-4D97-AF65-F5344CB8AC3E}">
        <p14:creationId xmlns:p14="http://schemas.microsoft.com/office/powerpoint/2010/main" val="94177763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849D3E0-124D-4DFF-AE99-4EA4CC201DB4}" type="slidenum">
              <a:rPr lang="zh-CN" altLang="en-US" smtClean="0"/>
              <a:t>1</a:t>
            </a:fld>
            <a:endParaRPr lang="zh-CN" altLang="en-US"/>
          </a:p>
        </p:txBody>
      </p:sp>
    </p:spTree>
    <p:extLst>
      <p:ext uri="{BB962C8B-B14F-4D97-AF65-F5344CB8AC3E}">
        <p14:creationId xmlns:p14="http://schemas.microsoft.com/office/powerpoint/2010/main" val="118103284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11</a:t>
            </a:fld>
            <a:endParaRPr lang="zh-CN" altLang="en-US"/>
          </a:p>
        </p:txBody>
      </p:sp>
    </p:spTree>
    <p:extLst>
      <p:ext uri="{BB962C8B-B14F-4D97-AF65-F5344CB8AC3E}">
        <p14:creationId xmlns:p14="http://schemas.microsoft.com/office/powerpoint/2010/main" val="53420775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12</a:t>
            </a:fld>
            <a:endParaRPr lang="zh-CN" altLang="en-US"/>
          </a:p>
        </p:txBody>
      </p:sp>
    </p:spTree>
    <p:extLst>
      <p:ext uri="{BB962C8B-B14F-4D97-AF65-F5344CB8AC3E}">
        <p14:creationId xmlns:p14="http://schemas.microsoft.com/office/powerpoint/2010/main" val="344903355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13</a:t>
            </a:fld>
            <a:endParaRPr lang="zh-CN" altLang="en-US"/>
          </a:p>
        </p:txBody>
      </p:sp>
    </p:spTree>
    <p:extLst>
      <p:ext uri="{BB962C8B-B14F-4D97-AF65-F5344CB8AC3E}">
        <p14:creationId xmlns:p14="http://schemas.microsoft.com/office/powerpoint/2010/main" val="272620945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14</a:t>
            </a:fld>
            <a:endParaRPr lang="zh-CN" altLang="en-US"/>
          </a:p>
        </p:txBody>
      </p:sp>
    </p:spTree>
    <p:extLst>
      <p:ext uri="{BB962C8B-B14F-4D97-AF65-F5344CB8AC3E}">
        <p14:creationId xmlns:p14="http://schemas.microsoft.com/office/powerpoint/2010/main" val="61205635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15</a:t>
            </a:fld>
            <a:endParaRPr lang="zh-CN" altLang="en-US"/>
          </a:p>
        </p:txBody>
      </p:sp>
    </p:spTree>
    <p:extLst>
      <p:ext uri="{BB962C8B-B14F-4D97-AF65-F5344CB8AC3E}">
        <p14:creationId xmlns:p14="http://schemas.microsoft.com/office/powerpoint/2010/main" val="234265045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16</a:t>
            </a:fld>
            <a:endParaRPr lang="zh-CN" altLang="en-US"/>
          </a:p>
        </p:txBody>
      </p:sp>
    </p:spTree>
    <p:extLst>
      <p:ext uri="{BB962C8B-B14F-4D97-AF65-F5344CB8AC3E}">
        <p14:creationId xmlns:p14="http://schemas.microsoft.com/office/powerpoint/2010/main" val="215357740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17</a:t>
            </a:fld>
            <a:endParaRPr lang="zh-CN" altLang="en-US"/>
          </a:p>
        </p:txBody>
      </p:sp>
    </p:spTree>
    <p:extLst>
      <p:ext uri="{BB962C8B-B14F-4D97-AF65-F5344CB8AC3E}">
        <p14:creationId xmlns:p14="http://schemas.microsoft.com/office/powerpoint/2010/main" val="359338301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18</a:t>
            </a:fld>
            <a:endParaRPr lang="zh-CN" altLang="en-US"/>
          </a:p>
        </p:txBody>
      </p:sp>
    </p:spTree>
    <p:extLst>
      <p:ext uri="{BB962C8B-B14F-4D97-AF65-F5344CB8AC3E}">
        <p14:creationId xmlns:p14="http://schemas.microsoft.com/office/powerpoint/2010/main" val="261536602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19</a:t>
            </a:fld>
            <a:endParaRPr lang="zh-CN" altLang="en-US"/>
          </a:p>
        </p:txBody>
      </p:sp>
    </p:spTree>
    <p:extLst>
      <p:ext uri="{BB962C8B-B14F-4D97-AF65-F5344CB8AC3E}">
        <p14:creationId xmlns:p14="http://schemas.microsoft.com/office/powerpoint/2010/main" val="104899752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20</a:t>
            </a:fld>
            <a:endParaRPr lang="zh-CN" altLang="en-US"/>
          </a:p>
        </p:txBody>
      </p:sp>
    </p:spTree>
    <p:extLst>
      <p:ext uri="{BB962C8B-B14F-4D97-AF65-F5344CB8AC3E}">
        <p14:creationId xmlns:p14="http://schemas.microsoft.com/office/powerpoint/2010/main" val="268243640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3</a:t>
            </a:fld>
            <a:endParaRPr lang="zh-CN" altLang="en-US"/>
          </a:p>
        </p:txBody>
      </p:sp>
    </p:spTree>
    <p:extLst>
      <p:ext uri="{BB962C8B-B14F-4D97-AF65-F5344CB8AC3E}">
        <p14:creationId xmlns:p14="http://schemas.microsoft.com/office/powerpoint/2010/main" val="112175257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21</a:t>
            </a:fld>
            <a:endParaRPr lang="zh-CN" altLang="en-US"/>
          </a:p>
        </p:txBody>
      </p:sp>
    </p:spTree>
    <p:extLst>
      <p:ext uri="{BB962C8B-B14F-4D97-AF65-F5344CB8AC3E}">
        <p14:creationId xmlns:p14="http://schemas.microsoft.com/office/powerpoint/2010/main" val="77912514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22</a:t>
            </a:fld>
            <a:endParaRPr lang="zh-CN" altLang="en-US"/>
          </a:p>
        </p:txBody>
      </p:sp>
    </p:spTree>
    <p:extLst>
      <p:ext uri="{BB962C8B-B14F-4D97-AF65-F5344CB8AC3E}">
        <p14:creationId xmlns:p14="http://schemas.microsoft.com/office/powerpoint/2010/main" val="267904223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23</a:t>
            </a:fld>
            <a:endParaRPr lang="zh-CN" altLang="en-US"/>
          </a:p>
        </p:txBody>
      </p:sp>
    </p:spTree>
    <p:extLst>
      <p:ext uri="{BB962C8B-B14F-4D97-AF65-F5344CB8AC3E}">
        <p14:creationId xmlns:p14="http://schemas.microsoft.com/office/powerpoint/2010/main" val="409386883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24</a:t>
            </a:fld>
            <a:endParaRPr lang="zh-CN" altLang="en-US"/>
          </a:p>
        </p:txBody>
      </p:sp>
    </p:spTree>
    <p:extLst>
      <p:ext uri="{BB962C8B-B14F-4D97-AF65-F5344CB8AC3E}">
        <p14:creationId xmlns:p14="http://schemas.microsoft.com/office/powerpoint/2010/main" val="50773583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25</a:t>
            </a:fld>
            <a:endParaRPr lang="zh-CN" altLang="en-US"/>
          </a:p>
        </p:txBody>
      </p:sp>
    </p:spTree>
    <p:extLst>
      <p:ext uri="{BB962C8B-B14F-4D97-AF65-F5344CB8AC3E}">
        <p14:creationId xmlns:p14="http://schemas.microsoft.com/office/powerpoint/2010/main" val="38192025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4</a:t>
            </a:fld>
            <a:endParaRPr lang="zh-CN" altLang="en-US"/>
          </a:p>
        </p:txBody>
      </p:sp>
    </p:spTree>
    <p:extLst>
      <p:ext uri="{BB962C8B-B14F-4D97-AF65-F5344CB8AC3E}">
        <p14:creationId xmlns:p14="http://schemas.microsoft.com/office/powerpoint/2010/main" val="75088374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5</a:t>
            </a:fld>
            <a:endParaRPr lang="zh-CN" altLang="en-US"/>
          </a:p>
        </p:txBody>
      </p:sp>
    </p:spTree>
    <p:extLst>
      <p:ext uri="{BB962C8B-B14F-4D97-AF65-F5344CB8AC3E}">
        <p14:creationId xmlns:p14="http://schemas.microsoft.com/office/powerpoint/2010/main" val="383088639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6</a:t>
            </a:fld>
            <a:endParaRPr lang="zh-CN" altLang="en-US"/>
          </a:p>
        </p:txBody>
      </p:sp>
    </p:spTree>
    <p:extLst>
      <p:ext uri="{BB962C8B-B14F-4D97-AF65-F5344CB8AC3E}">
        <p14:creationId xmlns:p14="http://schemas.microsoft.com/office/powerpoint/2010/main" val="339056893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7</a:t>
            </a:fld>
            <a:endParaRPr lang="zh-CN" altLang="en-US"/>
          </a:p>
        </p:txBody>
      </p:sp>
    </p:spTree>
    <p:extLst>
      <p:ext uri="{BB962C8B-B14F-4D97-AF65-F5344CB8AC3E}">
        <p14:creationId xmlns:p14="http://schemas.microsoft.com/office/powerpoint/2010/main" val="292960392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8</a:t>
            </a:fld>
            <a:endParaRPr lang="zh-CN" altLang="en-US"/>
          </a:p>
        </p:txBody>
      </p:sp>
    </p:spTree>
    <p:extLst>
      <p:ext uri="{BB962C8B-B14F-4D97-AF65-F5344CB8AC3E}">
        <p14:creationId xmlns:p14="http://schemas.microsoft.com/office/powerpoint/2010/main" val="266306689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9</a:t>
            </a:fld>
            <a:endParaRPr lang="zh-CN" altLang="en-US"/>
          </a:p>
        </p:txBody>
      </p:sp>
    </p:spTree>
    <p:extLst>
      <p:ext uri="{BB962C8B-B14F-4D97-AF65-F5344CB8AC3E}">
        <p14:creationId xmlns:p14="http://schemas.microsoft.com/office/powerpoint/2010/main" val="193107733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10</a:t>
            </a:fld>
            <a:endParaRPr lang="zh-CN" altLang="en-US"/>
          </a:p>
        </p:txBody>
      </p:sp>
    </p:spTree>
    <p:extLst>
      <p:ext uri="{BB962C8B-B14F-4D97-AF65-F5344CB8AC3E}">
        <p14:creationId xmlns:p14="http://schemas.microsoft.com/office/powerpoint/2010/main" val="150423764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2.xml"/><Relationship Id="rId4" Type="http://schemas.microsoft.com/office/2007/relationships/hdphoto" Target="../media/hdphoto1.wdp"/></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3.xml"/><Relationship Id="rId4" Type="http://schemas.microsoft.com/office/2007/relationships/hdphoto" Target="../media/hdphoto1.wdp"/></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4.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4.xml"/><Relationship Id="rId4" Type="http://schemas.microsoft.com/office/2007/relationships/hdphoto" Target="../media/hdphoto1.wdp"/></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5.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5.xml"/><Relationship Id="rId4" Type="http://schemas.microsoft.com/office/2007/relationships/hdphoto" Target="../media/hdphoto1.wdp"/></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6.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6.xml"/><Relationship Id="rId4" Type="http://schemas.microsoft.com/office/2007/relationships/hdphoto" Target="../media/hdphoto1.wdp"/></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7.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7.xml"/><Relationship Id="rId4" Type="http://schemas.microsoft.com/office/2007/relationships/hdphoto" Target="../media/hdphoto1.wdp"/></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8.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8.xml"/><Relationship Id="rId4" Type="http://schemas.microsoft.com/office/2007/relationships/hdphoto" Target="../media/hdphoto1.wdp"/></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9.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9.xml"/><Relationship Id="rId4" Type="http://schemas.microsoft.com/office/2007/relationships/hdphoto" Target="../media/hdphoto1.wdp"/></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3802" y="1122624"/>
            <a:ext cx="9142810" cy="2388153"/>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3802" y="3602873"/>
            <a:ext cx="9142810" cy="1656145"/>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4C4388EF-52D1-4258-9BE5-BCD010C7D4DE}" type="datetimeFigureOut">
              <a:rPr lang="zh-CN" altLang="en-US" smtClean="0"/>
              <a:t>2017/6/8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103691555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C4388EF-52D1-4258-9BE5-BCD010C7D4DE}" type="datetimeFigureOut">
              <a:rPr lang="zh-CN" altLang="en-US" smtClean="0"/>
              <a:t>2017/6/8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387377002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3764" y="365209"/>
            <a:ext cx="2628558" cy="5813184"/>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092" y="365209"/>
            <a:ext cx="7733293" cy="5813184"/>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C4388EF-52D1-4258-9BE5-BCD010C7D4DE}" type="datetimeFigureOut">
              <a:rPr lang="zh-CN" altLang="en-US" smtClean="0"/>
              <a:t>2017/6/8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129272352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08/06/2017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63279812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08/06/2017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83489971"/>
      </p:ext>
    </p:extLst>
  </p:cSld>
  <p:clrMapOvr>
    <a:masterClrMapping/>
  </p:clrMapOvr>
  <p:hf hdr="0" dt="0"/>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08/06/2017</a:t>
            </a:fld>
            <a:endParaRPr lang="en-JM" dirty="0">
              <a:solidFill>
                <a:prstClr val="black">
                  <a:tint val="75000"/>
                </a:prstClr>
              </a:solidFill>
            </a:endParaRPr>
          </a:p>
        </p:txBody>
      </p:sp>
    </p:spTree>
    <p:extLst>
      <p:ext uri="{BB962C8B-B14F-4D97-AF65-F5344CB8AC3E}">
        <p14:creationId xmlns:p14="http://schemas.microsoft.com/office/powerpoint/2010/main" val="125549709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08/06/2017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274645340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08/06/2017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2170962210"/>
      </p:ext>
    </p:extLst>
  </p:cSld>
  <p:clrMapOvr>
    <a:masterClrMapping/>
  </p:clrMapOvr>
  <p:hf hdr="0" dt="0"/>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08/06/2017</a:t>
            </a:fld>
            <a:endParaRPr lang="en-JM" dirty="0">
              <a:solidFill>
                <a:prstClr val="black">
                  <a:tint val="75000"/>
                </a:prstClr>
              </a:solidFill>
            </a:endParaRPr>
          </a:p>
        </p:txBody>
      </p:sp>
    </p:spTree>
    <p:extLst>
      <p:ext uri="{BB962C8B-B14F-4D97-AF65-F5344CB8AC3E}">
        <p14:creationId xmlns:p14="http://schemas.microsoft.com/office/powerpoint/2010/main" val="271816841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08/06/2017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292893292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08/06/2017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1697907939"/>
      </p:ext>
    </p:extLst>
  </p:cSld>
  <p:clrMapOvr>
    <a:masterClrMapping/>
  </p:clrMapOvr>
  <p:hf hd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C4388EF-52D1-4258-9BE5-BCD010C7D4DE}" type="datetimeFigureOut">
              <a:rPr lang="zh-CN" altLang="en-US" smtClean="0"/>
              <a:t>2017/6/8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187567866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08/06/2017</a:t>
            </a:fld>
            <a:endParaRPr lang="en-JM" dirty="0">
              <a:solidFill>
                <a:prstClr val="black">
                  <a:tint val="75000"/>
                </a:prstClr>
              </a:solidFill>
            </a:endParaRPr>
          </a:p>
        </p:txBody>
      </p:sp>
    </p:spTree>
    <p:extLst>
      <p:ext uri="{BB962C8B-B14F-4D97-AF65-F5344CB8AC3E}">
        <p14:creationId xmlns:p14="http://schemas.microsoft.com/office/powerpoint/2010/main" val="221473814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08/06/2017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29030393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08/06/2017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2945302849"/>
      </p:ext>
    </p:extLst>
  </p:cSld>
  <p:clrMapOvr>
    <a:masterClrMapping/>
  </p:clrMapOvr>
  <p:hf hdr="0" dt="0"/>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08/06/2017</a:t>
            </a:fld>
            <a:endParaRPr lang="en-JM" dirty="0">
              <a:solidFill>
                <a:prstClr val="black">
                  <a:tint val="75000"/>
                </a:prstClr>
              </a:solidFill>
            </a:endParaRPr>
          </a:p>
        </p:txBody>
      </p:sp>
    </p:spTree>
    <p:extLst>
      <p:ext uri="{BB962C8B-B14F-4D97-AF65-F5344CB8AC3E}">
        <p14:creationId xmlns:p14="http://schemas.microsoft.com/office/powerpoint/2010/main" val="416299073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08/06/2017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273729221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08/06/2017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1174124145"/>
      </p:ext>
    </p:extLst>
  </p:cSld>
  <p:clrMapOvr>
    <a:masterClrMapping/>
  </p:clrMapOvr>
  <p:hf hdr="0" dt="0"/>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08/06/2017</a:t>
            </a:fld>
            <a:endParaRPr lang="en-JM" dirty="0">
              <a:solidFill>
                <a:prstClr val="black">
                  <a:tint val="75000"/>
                </a:prstClr>
              </a:solidFill>
            </a:endParaRPr>
          </a:p>
        </p:txBody>
      </p:sp>
    </p:spTree>
    <p:extLst>
      <p:ext uri="{BB962C8B-B14F-4D97-AF65-F5344CB8AC3E}">
        <p14:creationId xmlns:p14="http://schemas.microsoft.com/office/powerpoint/2010/main" val="211847426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08/06/2017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2946944412"/>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08/06/2017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1502747024"/>
      </p:ext>
    </p:extLst>
  </p:cSld>
  <p:clrMapOvr>
    <a:masterClrMapping/>
  </p:clrMapOvr>
  <p:hf hdr="0" dt="0"/>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08/06/2017</a:t>
            </a:fld>
            <a:endParaRPr lang="en-JM" dirty="0">
              <a:solidFill>
                <a:prstClr val="black">
                  <a:tint val="75000"/>
                </a:prstClr>
              </a:solidFill>
            </a:endParaRPr>
          </a:p>
        </p:txBody>
      </p:sp>
    </p:spTree>
    <p:extLst>
      <p:ext uri="{BB962C8B-B14F-4D97-AF65-F5344CB8AC3E}">
        <p14:creationId xmlns:p14="http://schemas.microsoft.com/office/powerpoint/2010/main" val="338015155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743" y="1710135"/>
            <a:ext cx="10514231" cy="2853398"/>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743" y="4590527"/>
            <a:ext cx="10514231" cy="1500534"/>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4C4388EF-52D1-4258-9BE5-BCD010C7D4DE}" type="datetimeFigureOut">
              <a:rPr lang="zh-CN" altLang="en-US" smtClean="0"/>
              <a:t>2017/6/8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3568261975"/>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08/06/2017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3521294096"/>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08/06/2017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218163827"/>
      </p:ext>
    </p:extLst>
  </p:cSld>
  <p:clrMapOvr>
    <a:masterClrMapping/>
  </p:clrMapOvr>
  <p:hf hdr="0" dt="0"/>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08/06/2017</a:t>
            </a:fld>
            <a:endParaRPr lang="en-JM" dirty="0">
              <a:solidFill>
                <a:prstClr val="black">
                  <a:tint val="75000"/>
                </a:prstClr>
              </a:solidFill>
            </a:endParaRPr>
          </a:p>
        </p:txBody>
      </p:sp>
    </p:spTree>
    <p:extLst>
      <p:ext uri="{BB962C8B-B14F-4D97-AF65-F5344CB8AC3E}">
        <p14:creationId xmlns:p14="http://schemas.microsoft.com/office/powerpoint/2010/main" val="2932136213"/>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08/06/2017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1963950714"/>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08/06/2017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3552026902"/>
      </p:ext>
    </p:extLst>
  </p:cSld>
  <p:clrMapOvr>
    <a:masterClrMapping/>
  </p:clrMapOvr>
  <p:hf hdr="0" dt="0"/>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08/06/2017</a:t>
            </a:fld>
            <a:endParaRPr lang="en-JM" dirty="0">
              <a:solidFill>
                <a:prstClr val="black">
                  <a:tint val="75000"/>
                </a:prstClr>
              </a:solidFill>
            </a:endParaRPr>
          </a:p>
        </p:txBody>
      </p:sp>
    </p:spTree>
    <p:extLst>
      <p:ext uri="{BB962C8B-B14F-4D97-AF65-F5344CB8AC3E}">
        <p14:creationId xmlns:p14="http://schemas.microsoft.com/office/powerpoint/2010/main" val="1915925690"/>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282" y="2130922"/>
            <a:ext cx="10361851" cy="1470365"/>
          </a:xfrm>
        </p:spPr>
        <p:txBody>
          <a:bodyPr/>
          <a:lstStyle/>
          <a:p>
            <a:r>
              <a:rPr lang="en-US"/>
              <a:t>Click to edit Master title style</a:t>
            </a:r>
          </a:p>
        </p:txBody>
      </p:sp>
      <p:sp>
        <p:nvSpPr>
          <p:cNvPr id="3" name="Subtitle 2"/>
          <p:cNvSpPr>
            <a:spLocks noGrp="1"/>
          </p:cNvSpPr>
          <p:nvPr>
            <p:ph type="subTitle" idx="1"/>
          </p:nvPr>
        </p:nvSpPr>
        <p:spPr>
          <a:xfrm>
            <a:off x="1828563" y="3887100"/>
            <a:ext cx="8533289" cy="1753006"/>
          </a:xfrm>
        </p:spPr>
        <p:txBody>
          <a:bodyPr/>
          <a:lstStyle>
            <a:lvl1pPr marL="0" indent="0" algn="ctr">
              <a:buNone/>
              <a:defRPr>
                <a:solidFill>
                  <a:schemeClr val="tx1">
                    <a:tint val="75000"/>
                  </a:schemeClr>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pPr>
              <a:defRPr/>
            </a:pPr>
            <a:fld id="{406E9206-D2D6-4057-92D4-39C87A03E66D}" type="datetime1">
              <a:rPr lang="en-US" altLang="zh-CN" smtClean="0">
                <a:solidFill>
                  <a:prstClr val="black">
                    <a:tint val="75000"/>
                  </a:prstClr>
                </a:solidFill>
              </a:rPr>
              <a:pPr>
                <a:defRPr/>
              </a:pPr>
              <a:t>6/8/2017</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1589626290"/>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a:defRPr/>
            </a:pPr>
            <a:fld id="{C052E9E1-D97D-4C90-BB96-FA1ED58B786F}" type="datetime1">
              <a:rPr lang="en-US" altLang="zh-CN" smtClean="0">
                <a:solidFill>
                  <a:prstClr val="black">
                    <a:tint val="75000"/>
                  </a:prstClr>
                </a:solidFill>
              </a:rPr>
              <a:pPr>
                <a:defRPr/>
              </a:pPr>
              <a:t>6/8/2017</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1911562813"/>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2960" y="4407923"/>
            <a:ext cx="10361851" cy="1362390"/>
          </a:xfrm>
        </p:spPr>
        <p:txBody>
          <a:bodyPr anchor="t"/>
          <a:lstStyle>
            <a:lvl1pPr algn="l">
              <a:defRPr sz="5400" b="1" cap="all"/>
            </a:lvl1pPr>
          </a:lstStyle>
          <a:p>
            <a:r>
              <a:rPr lang="en-US"/>
              <a:t>Click to edit Master title style</a:t>
            </a:r>
          </a:p>
        </p:txBody>
      </p:sp>
      <p:sp>
        <p:nvSpPr>
          <p:cNvPr id="3" name="Text Placeholder 2"/>
          <p:cNvSpPr>
            <a:spLocks noGrp="1"/>
          </p:cNvSpPr>
          <p:nvPr>
            <p:ph type="body" idx="1"/>
          </p:nvPr>
        </p:nvSpPr>
        <p:spPr>
          <a:xfrm>
            <a:off x="962960" y="2907387"/>
            <a:ext cx="10361851" cy="1500534"/>
          </a:xfrm>
        </p:spPr>
        <p:txBody>
          <a:bodyPr anchor="b"/>
          <a:lstStyle>
            <a:lvl1pPr marL="0" indent="0">
              <a:buNone/>
              <a:defRPr sz="2700">
                <a:solidFill>
                  <a:schemeClr val="tx1">
                    <a:tint val="75000"/>
                  </a:schemeClr>
                </a:solidFill>
              </a:defRPr>
            </a:lvl1pPr>
            <a:lvl2pPr marL="609585" indent="0">
              <a:buNone/>
              <a:defRPr sz="2400">
                <a:solidFill>
                  <a:schemeClr val="tx1">
                    <a:tint val="75000"/>
                  </a:schemeClr>
                </a:solidFill>
              </a:defRPr>
            </a:lvl2pPr>
            <a:lvl3pPr marL="1219170" indent="0">
              <a:buNone/>
              <a:defRPr sz="2200">
                <a:solidFill>
                  <a:schemeClr val="tx1">
                    <a:tint val="75000"/>
                  </a:schemeClr>
                </a:solidFill>
              </a:defRPr>
            </a:lvl3pPr>
            <a:lvl4pPr marL="1828754" indent="0">
              <a:buNone/>
              <a:defRPr sz="1900">
                <a:solidFill>
                  <a:schemeClr val="tx1">
                    <a:tint val="75000"/>
                  </a:schemeClr>
                </a:solidFill>
              </a:defRPr>
            </a:lvl4pPr>
            <a:lvl5pPr marL="2438339" indent="0">
              <a:buNone/>
              <a:defRPr sz="1900">
                <a:solidFill>
                  <a:schemeClr val="tx1">
                    <a:tint val="75000"/>
                  </a:schemeClr>
                </a:solidFill>
              </a:defRPr>
            </a:lvl5pPr>
            <a:lvl6pPr marL="3047924" indent="0">
              <a:buNone/>
              <a:defRPr sz="1900">
                <a:solidFill>
                  <a:schemeClr val="tx1">
                    <a:tint val="75000"/>
                  </a:schemeClr>
                </a:solidFill>
              </a:defRPr>
            </a:lvl6pPr>
            <a:lvl7pPr marL="3657509" indent="0">
              <a:buNone/>
              <a:defRPr sz="1900">
                <a:solidFill>
                  <a:schemeClr val="tx1">
                    <a:tint val="75000"/>
                  </a:schemeClr>
                </a:solidFill>
              </a:defRPr>
            </a:lvl7pPr>
            <a:lvl8pPr marL="4267093" indent="0">
              <a:buNone/>
              <a:defRPr sz="1900">
                <a:solidFill>
                  <a:schemeClr val="tx1">
                    <a:tint val="75000"/>
                  </a:schemeClr>
                </a:solidFill>
              </a:defRPr>
            </a:lvl8pPr>
            <a:lvl9pPr marL="4876678" indent="0">
              <a:buNone/>
              <a:defRPr sz="19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pPr>
              <a:defRPr/>
            </a:pPr>
            <a:fld id="{814779EE-1E16-4CC5-A459-C716090F6017}" type="datetime1">
              <a:rPr lang="en-US" altLang="zh-CN" smtClean="0">
                <a:solidFill>
                  <a:prstClr val="black">
                    <a:tint val="75000"/>
                  </a:prstClr>
                </a:solidFill>
              </a:rPr>
              <a:pPr>
                <a:defRPr/>
              </a:pPr>
              <a:t>6/8/2017</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2651570088"/>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522" y="1600572"/>
            <a:ext cx="5384099" cy="4527011"/>
          </a:xfrm>
        </p:spPr>
        <p:txBody>
          <a:bodyPr/>
          <a:lstStyle>
            <a:lvl1pPr>
              <a:defRPr sz="3800"/>
            </a:lvl1pPr>
            <a:lvl2pPr>
              <a:defRPr sz="3200"/>
            </a:lvl2pPr>
            <a:lvl3pPr>
              <a:defRPr sz="2700"/>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6794" y="1600572"/>
            <a:ext cx="5384099" cy="4527011"/>
          </a:xfrm>
        </p:spPr>
        <p:txBody>
          <a:bodyPr/>
          <a:lstStyle>
            <a:lvl1pPr>
              <a:defRPr sz="3800"/>
            </a:lvl1pPr>
            <a:lvl2pPr>
              <a:defRPr sz="3200"/>
            </a:lvl2pPr>
            <a:lvl3pPr>
              <a:defRPr sz="2700"/>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pPr>
              <a:defRPr/>
            </a:pPr>
            <a:fld id="{A3311C9F-D64E-4824-A709-CF61DE4E0BDD}" type="datetime1">
              <a:rPr lang="en-US" altLang="zh-CN" smtClean="0">
                <a:solidFill>
                  <a:prstClr val="black">
                    <a:tint val="75000"/>
                  </a:prstClr>
                </a:solidFill>
              </a:rPr>
              <a:pPr>
                <a:defRPr/>
              </a:pPr>
              <a:t>6/8/2017</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696614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091" y="1826048"/>
            <a:ext cx="5180926" cy="4352346"/>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1396" y="1826048"/>
            <a:ext cx="5180926" cy="4352346"/>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4C4388EF-52D1-4258-9BE5-BCD010C7D4DE}" type="datetimeFigureOut">
              <a:rPr lang="zh-CN" altLang="en-US" smtClean="0"/>
              <a:t>2017/6/8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828902318"/>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522" y="1535469"/>
            <a:ext cx="5386216" cy="639911"/>
          </a:xfrm>
        </p:spPr>
        <p:txBody>
          <a:bodyPr anchor="b"/>
          <a:lstStyle>
            <a:lvl1pPr marL="0" indent="0">
              <a:buNone/>
              <a:defRPr sz="3200" b="1"/>
            </a:lvl1pPr>
            <a:lvl2pPr marL="609585" indent="0">
              <a:buNone/>
              <a:defRPr sz="2700" b="1"/>
            </a:lvl2pPr>
            <a:lvl3pPr marL="1219170" indent="0">
              <a:buNone/>
              <a:defRPr sz="2400" b="1"/>
            </a:lvl3pPr>
            <a:lvl4pPr marL="1828754" indent="0">
              <a:buNone/>
              <a:defRPr sz="2200" b="1"/>
            </a:lvl4pPr>
            <a:lvl5pPr marL="2438339" indent="0">
              <a:buNone/>
              <a:defRPr sz="2200" b="1"/>
            </a:lvl5pPr>
            <a:lvl6pPr marL="3047924" indent="0">
              <a:buNone/>
              <a:defRPr sz="2200" b="1"/>
            </a:lvl6pPr>
            <a:lvl7pPr marL="3657509" indent="0">
              <a:buNone/>
              <a:defRPr sz="2200" b="1"/>
            </a:lvl7pPr>
            <a:lvl8pPr marL="4267093" indent="0">
              <a:buNone/>
              <a:defRPr sz="2200" b="1"/>
            </a:lvl8pPr>
            <a:lvl9pPr marL="4876678" indent="0">
              <a:buNone/>
              <a:defRPr sz="2200" b="1"/>
            </a:lvl9pPr>
          </a:lstStyle>
          <a:p>
            <a:pPr lvl="0"/>
            <a:r>
              <a:rPr lang="en-US"/>
              <a:t>Click to edit Master text styles</a:t>
            </a:r>
          </a:p>
        </p:txBody>
      </p:sp>
      <p:sp>
        <p:nvSpPr>
          <p:cNvPr id="4" name="Content Placeholder 3"/>
          <p:cNvSpPr>
            <a:spLocks noGrp="1"/>
          </p:cNvSpPr>
          <p:nvPr>
            <p:ph sz="half" idx="2"/>
          </p:nvPr>
        </p:nvSpPr>
        <p:spPr>
          <a:xfrm>
            <a:off x="609522" y="2175380"/>
            <a:ext cx="5386216" cy="3952203"/>
          </a:xfrm>
        </p:spPr>
        <p:txBody>
          <a:bodyPr/>
          <a:lstStyle>
            <a:lvl1pPr>
              <a:defRPr sz="3200"/>
            </a:lvl1pPr>
            <a:lvl2pPr>
              <a:defRPr sz="2700"/>
            </a:lvl2pPr>
            <a:lvl3pPr>
              <a:defRPr sz="2400"/>
            </a:lvl3pPr>
            <a:lvl4pPr>
              <a:defRPr sz="2200"/>
            </a:lvl4pPr>
            <a:lvl5pPr>
              <a:defRPr sz="2200"/>
            </a:lvl5pPr>
            <a:lvl6pPr>
              <a:defRPr sz="2200"/>
            </a:lvl6pPr>
            <a:lvl7pPr>
              <a:defRPr sz="2200"/>
            </a:lvl7pPr>
            <a:lvl8pPr>
              <a:defRPr sz="2200"/>
            </a:lvl8pPr>
            <a:lvl9pPr>
              <a:defRPr sz="2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2567" y="1535469"/>
            <a:ext cx="5388332" cy="639911"/>
          </a:xfrm>
        </p:spPr>
        <p:txBody>
          <a:bodyPr anchor="b"/>
          <a:lstStyle>
            <a:lvl1pPr marL="0" indent="0">
              <a:buNone/>
              <a:defRPr sz="3200" b="1"/>
            </a:lvl1pPr>
            <a:lvl2pPr marL="609585" indent="0">
              <a:buNone/>
              <a:defRPr sz="2700" b="1"/>
            </a:lvl2pPr>
            <a:lvl3pPr marL="1219170" indent="0">
              <a:buNone/>
              <a:defRPr sz="2400" b="1"/>
            </a:lvl3pPr>
            <a:lvl4pPr marL="1828754" indent="0">
              <a:buNone/>
              <a:defRPr sz="2200" b="1"/>
            </a:lvl4pPr>
            <a:lvl5pPr marL="2438339" indent="0">
              <a:buNone/>
              <a:defRPr sz="2200" b="1"/>
            </a:lvl5pPr>
            <a:lvl6pPr marL="3047924" indent="0">
              <a:buNone/>
              <a:defRPr sz="2200" b="1"/>
            </a:lvl6pPr>
            <a:lvl7pPr marL="3657509" indent="0">
              <a:buNone/>
              <a:defRPr sz="2200" b="1"/>
            </a:lvl7pPr>
            <a:lvl8pPr marL="4267093" indent="0">
              <a:buNone/>
              <a:defRPr sz="2200" b="1"/>
            </a:lvl8pPr>
            <a:lvl9pPr marL="4876678" indent="0">
              <a:buNone/>
              <a:defRPr sz="2200" b="1"/>
            </a:lvl9pPr>
          </a:lstStyle>
          <a:p>
            <a:pPr lvl="0"/>
            <a:r>
              <a:rPr lang="en-US"/>
              <a:t>Click to edit Master text styles</a:t>
            </a:r>
          </a:p>
        </p:txBody>
      </p:sp>
      <p:sp>
        <p:nvSpPr>
          <p:cNvPr id="6" name="Content Placeholder 5"/>
          <p:cNvSpPr>
            <a:spLocks noGrp="1"/>
          </p:cNvSpPr>
          <p:nvPr>
            <p:ph sz="quarter" idx="4"/>
          </p:nvPr>
        </p:nvSpPr>
        <p:spPr>
          <a:xfrm>
            <a:off x="6192567" y="2175380"/>
            <a:ext cx="5388332" cy="3952203"/>
          </a:xfrm>
        </p:spPr>
        <p:txBody>
          <a:bodyPr/>
          <a:lstStyle>
            <a:lvl1pPr>
              <a:defRPr sz="3200"/>
            </a:lvl1pPr>
            <a:lvl2pPr>
              <a:defRPr sz="2700"/>
            </a:lvl2pPr>
            <a:lvl3pPr>
              <a:defRPr sz="2400"/>
            </a:lvl3pPr>
            <a:lvl4pPr>
              <a:defRPr sz="2200"/>
            </a:lvl4pPr>
            <a:lvl5pPr>
              <a:defRPr sz="2200"/>
            </a:lvl5pPr>
            <a:lvl6pPr>
              <a:defRPr sz="2200"/>
            </a:lvl6pPr>
            <a:lvl7pPr>
              <a:defRPr sz="2200"/>
            </a:lvl7pPr>
            <a:lvl8pPr>
              <a:defRPr sz="2200"/>
            </a:lvl8pPr>
            <a:lvl9pPr>
              <a:defRPr sz="2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pPr>
              <a:defRPr/>
            </a:pPr>
            <a:fld id="{0A4318BD-B3C6-4D4B-B871-C29490A2E55A}" type="datetime1">
              <a:rPr lang="en-US" altLang="zh-CN" smtClean="0">
                <a:solidFill>
                  <a:prstClr val="black">
                    <a:tint val="75000"/>
                  </a:prstClr>
                </a:solidFill>
              </a:rPr>
              <a:pPr>
                <a:defRPr/>
              </a:pPr>
              <a:t>6/8/2017</a:t>
            </a:fld>
            <a:endParaRPr lang="en-US" dirty="0">
              <a:solidFill>
                <a:prstClr val="black">
                  <a:tint val="75000"/>
                </a:prstClr>
              </a:solidFill>
            </a:endParaRPr>
          </a:p>
        </p:txBody>
      </p:sp>
      <p:sp>
        <p:nvSpPr>
          <p:cNvPr id="8" name="Footer Placeholder 7"/>
          <p:cNvSpPr>
            <a:spLocks noGrp="1"/>
          </p:cNvSpPr>
          <p:nvPr>
            <p:ph type="ftr" sz="quarter" idx="11"/>
          </p:nvPr>
        </p:nvSpPr>
        <p:spPr/>
        <p:txBody>
          <a:bodyPr/>
          <a:lstStyle/>
          <a:p>
            <a:pPr>
              <a:defRPr/>
            </a:pPr>
            <a:endParaRPr lang="en-US" dirty="0">
              <a:solidFill>
                <a:prstClr val="black">
                  <a:tint val="75000"/>
                </a:prstClr>
              </a:solidFill>
            </a:endParaRPr>
          </a:p>
        </p:txBody>
      </p:sp>
      <p:sp>
        <p:nvSpPr>
          <p:cNvPr id="9" name="Slide Number Placeholder 8"/>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1549414329"/>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pPr>
              <a:defRPr/>
            </a:pPr>
            <a:fld id="{E14CAFC4-799C-4CDE-B92B-8C262F06CF3E}" type="datetime1">
              <a:rPr lang="en-US" altLang="zh-CN" smtClean="0">
                <a:solidFill>
                  <a:prstClr val="black">
                    <a:tint val="75000"/>
                  </a:prstClr>
                </a:solidFill>
              </a:rPr>
              <a:pPr>
                <a:defRPr/>
              </a:pPr>
              <a:t>6/8/2017</a:t>
            </a:fld>
            <a:endParaRPr lang="en-US" dirty="0">
              <a:solidFill>
                <a:prstClr val="black">
                  <a:tint val="75000"/>
                </a:prstClr>
              </a:solidFill>
            </a:endParaRPr>
          </a:p>
        </p:txBody>
      </p:sp>
      <p:sp>
        <p:nvSpPr>
          <p:cNvPr id="4" name="Footer Placeholder 3"/>
          <p:cNvSpPr>
            <a:spLocks noGrp="1"/>
          </p:cNvSpPr>
          <p:nvPr>
            <p:ph type="ftr" sz="quarter" idx="11"/>
          </p:nvPr>
        </p:nvSpPr>
        <p:spPr/>
        <p:txBody>
          <a:bodyPr/>
          <a:lstStyle/>
          <a:p>
            <a:pPr>
              <a:defRPr/>
            </a:pPr>
            <a:endParaRPr lang="en-US" dirty="0">
              <a:solidFill>
                <a:prstClr val="black">
                  <a:tint val="75000"/>
                </a:prstClr>
              </a:solidFill>
            </a:endParaRPr>
          </a:p>
        </p:txBody>
      </p:sp>
      <p:sp>
        <p:nvSpPr>
          <p:cNvPr id="5" name="Slide Number Placeholder 4"/>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2840117460"/>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圆角矩形 4"/>
          <p:cNvSpPr/>
          <p:nvPr userDrawn="1"/>
        </p:nvSpPr>
        <p:spPr>
          <a:xfrm>
            <a:off x="1139485" y="1031497"/>
            <a:ext cx="9911444" cy="42900"/>
          </a:xfrm>
          <a:prstGeom prst="roundRect">
            <a:avLst>
              <a:gd name="adj" fmla="val 50000"/>
            </a:avLst>
          </a:prstGeom>
          <a:gradFill>
            <a:gsLst>
              <a:gs pos="0">
                <a:schemeClr val="bg1">
                  <a:lumMod val="75000"/>
                </a:schemeClr>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sp>
        <p:nvSpPr>
          <p:cNvPr id="6" name="圆角矩形 5"/>
          <p:cNvSpPr/>
          <p:nvPr userDrawn="1"/>
        </p:nvSpPr>
        <p:spPr>
          <a:xfrm>
            <a:off x="5899289" y="6453393"/>
            <a:ext cx="391838" cy="22015"/>
          </a:xfrm>
          <a:prstGeom prst="roundRect">
            <a:avLst>
              <a:gd name="adj" fmla="val 50000"/>
            </a:avLst>
          </a:prstGeom>
          <a:gradFill>
            <a:gsLst>
              <a:gs pos="0">
                <a:schemeClr val="bg1">
                  <a:lumMod val="75000"/>
                </a:schemeClr>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sp>
        <p:nvSpPr>
          <p:cNvPr id="7" name="日期占位符 6"/>
          <p:cNvSpPr>
            <a:spLocks noGrp="1"/>
          </p:cNvSpPr>
          <p:nvPr>
            <p:ph type="dt" sz="half" idx="10"/>
          </p:nvPr>
        </p:nvSpPr>
        <p:spPr/>
        <p:txBody>
          <a:bodyPr/>
          <a:lstStyle/>
          <a:p>
            <a:pPr>
              <a:defRPr/>
            </a:pPr>
            <a:fld id="{3E729073-8FFE-4F18-B513-07581FC6638E}" type="datetime1">
              <a:rPr lang="en-US" altLang="zh-CN" smtClean="0">
                <a:solidFill>
                  <a:prstClr val="black">
                    <a:tint val="75000"/>
                  </a:prstClr>
                </a:solidFill>
              </a:rPr>
              <a:pPr>
                <a:defRPr/>
              </a:pPr>
              <a:t>6/8/2017</a:t>
            </a:fld>
            <a:endParaRPr lang="en-US" dirty="0">
              <a:solidFill>
                <a:prstClr val="black">
                  <a:tint val="75000"/>
                </a:prstClr>
              </a:solidFill>
            </a:endParaRPr>
          </a:p>
        </p:txBody>
      </p:sp>
      <p:sp>
        <p:nvSpPr>
          <p:cNvPr id="9" name="灯片编号占位符 8"/>
          <p:cNvSpPr>
            <a:spLocks noGrp="1"/>
          </p:cNvSpPr>
          <p:nvPr>
            <p:ph type="sldNum" sz="quarter" idx="12"/>
          </p:nvPr>
        </p:nvSpPr>
        <p:spPr>
          <a:xfrm>
            <a:off x="4672992" y="6397708"/>
            <a:ext cx="2844430" cy="365210"/>
          </a:xfrm>
        </p:spPr>
        <p:txBody>
          <a:bodyPr/>
          <a:lstStyle>
            <a:lvl1pPr algn="ctr">
              <a:defRPr>
                <a:latin typeface="ITC Avant Garde Std Bk" panose="020B0502020202020204" pitchFamily="34" charset="0"/>
              </a:defRPr>
            </a:lvl1p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2696887435"/>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3575321500"/>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524" y="273113"/>
            <a:ext cx="4010562" cy="1162320"/>
          </a:xfrm>
        </p:spPr>
        <p:txBody>
          <a:bodyPr anchor="b"/>
          <a:lstStyle>
            <a:lvl1pPr algn="l">
              <a:defRPr sz="2700" b="1"/>
            </a:lvl1pPr>
          </a:lstStyle>
          <a:p>
            <a:r>
              <a:rPr lang="en-US"/>
              <a:t>Click to edit Master title style</a:t>
            </a:r>
          </a:p>
        </p:txBody>
      </p:sp>
      <p:sp>
        <p:nvSpPr>
          <p:cNvPr id="3" name="Content Placeholder 2"/>
          <p:cNvSpPr>
            <a:spLocks noGrp="1"/>
          </p:cNvSpPr>
          <p:nvPr>
            <p:ph idx="1"/>
          </p:nvPr>
        </p:nvSpPr>
        <p:spPr>
          <a:xfrm>
            <a:off x="4766113" y="273117"/>
            <a:ext cx="6814780" cy="5854468"/>
          </a:xfrm>
        </p:spPr>
        <p:txBody>
          <a:bodyPr/>
          <a:lstStyle>
            <a:lvl1pPr>
              <a:defRPr sz="4300"/>
            </a:lvl1pPr>
            <a:lvl2pPr>
              <a:defRPr sz="3800"/>
            </a:lvl2pPr>
            <a:lvl3pPr>
              <a:defRPr sz="3200"/>
            </a:lvl3pPr>
            <a:lvl4pPr>
              <a:defRPr sz="2700"/>
            </a:lvl4pPr>
            <a:lvl5pPr>
              <a:defRPr sz="2700"/>
            </a:lvl5pPr>
            <a:lvl6pPr>
              <a:defRPr sz="2700"/>
            </a:lvl6pPr>
            <a:lvl7pPr>
              <a:defRPr sz="2700"/>
            </a:lvl7pPr>
            <a:lvl8pPr>
              <a:defRPr sz="2700"/>
            </a:lvl8pPr>
            <a:lvl9pPr>
              <a:defRPr sz="27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524" y="1435437"/>
            <a:ext cx="4010562" cy="4692149"/>
          </a:xfrm>
        </p:spPr>
        <p:txBody>
          <a:bodyPr/>
          <a:lstStyle>
            <a:lvl1pPr marL="0" indent="0">
              <a:buNone/>
              <a:defRPr sz="1900"/>
            </a:lvl1pPr>
            <a:lvl2pPr marL="609585" indent="0">
              <a:buNone/>
              <a:defRPr sz="1600"/>
            </a:lvl2pPr>
            <a:lvl3pPr marL="1219170" indent="0">
              <a:buNone/>
              <a:defRPr sz="1400"/>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en-US"/>
              <a:t>Click to edit Master text styles</a:t>
            </a:r>
          </a:p>
        </p:txBody>
      </p:sp>
      <p:sp>
        <p:nvSpPr>
          <p:cNvPr id="5" name="Date Placeholder 4"/>
          <p:cNvSpPr>
            <a:spLocks noGrp="1"/>
          </p:cNvSpPr>
          <p:nvPr>
            <p:ph type="dt" sz="half" idx="10"/>
          </p:nvPr>
        </p:nvSpPr>
        <p:spPr/>
        <p:txBody>
          <a:bodyPr/>
          <a:lstStyle/>
          <a:p>
            <a:pPr>
              <a:defRPr/>
            </a:pPr>
            <a:fld id="{43C7FCF6-76BD-4495-B08F-4C059D2BA31F}" type="datetime1">
              <a:rPr lang="en-US" altLang="zh-CN" smtClean="0">
                <a:solidFill>
                  <a:prstClr val="black">
                    <a:tint val="75000"/>
                  </a:prstClr>
                </a:solidFill>
              </a:rPr>
              <a:pPr>
                <a:defRPr/>
              </a:pPr>
              <a:t>6/8/2017</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3971293340"/>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406" y="4801714"/>
            <a:ext cx="7314248" cy="566870"/>
          </a:xfrm>
        </p:spPr>
        <p:txBody>
          <a:bodyPr anchor="b"/>
          <a:lstStyle>
            <a:lvl1pPr algn="l">
              <a:defRPr sz="2700" b="1"/>
            </a:lvl1pPr>
          </a:lstStyle>
          <a:p>
            <a:r>
              <a:rPr lang="en-US"/>
              <a:t>Click to edit Master title style</a:t>
            </a:r>
          </a:p>
        </p:txBody>
      </p:sp>
      <p:sp>
        <p:nvSpPr>
          <p:cNvPr id="3" name="Picture Placeholder 2"/>
          <p:cNvSpPr>
            <a:spLocks noGrp="1"/>
          </p:cNvSpPr>
          <p:nvPr>
            <p:ph type="pic" idx="1"/>
          </p:nvPr>
        </p:nvSpPr>
        <p:spPr>
          <a:xfrm>
            <a:off x="2389406" y="612918"/>
            <a:ext cx="7314248" cy="4115753"/>
          </a:xfrm>
        </p:spPr>
        <p:txBody>
          <a:bodyPr/>
          <a:lstStyle>
            <a:lvl1pPr marL="0" indent="0">
              <a:buNone/>
              <a:defRPr sz="4300"/>
            </a:lvl1pPr>
            <a:lvl2pPr marL="609585" indent="0">
              <a:buNone/>
              <a:defRPr sz="3800"/>
            </a:lvl2pPr>
            <a:lvl3pPr marL="1219170" indent="0">
              <a:buNone/>
              <a:defRPr sz="3200"/>
            </a:lvl3pPr>
            <a:lvl4pPr marL="1828754" indent="0">
              <a:buNone/>
              <a:defRPr sz="2700"/>
            </a:lvl4pPr>
            <a:lvl5pPr marL="2438339" indent="0">
              <a:buNone/>
              <a:defRPr sz="2700"/>
            </a:lvl5pPr>
            <a:lvl6pPr marL="3047924" indent="0">
              <a:buNone/>
              <a:defRPr sz="2700"/>
            </a:lvl6pPr>
            <a:lvl7pPr marL="3657509" indent="0">
              <a:buNone/>
              <a:defRPr sz="2700"/>
            </a:lvl7pPr>
            <a:lvl8pPr marL="4267093" indent="0">
              <a:buNone/>
              <a:defRPr sz="2700"/>
            </a:lvl8pPr>
            <a:lvl9pPr marL="4876678" indent="0">
              <a:buNone/>
              <a:defRPr sz="2700"/>
            </a:lvl9pPr>
          </a:lstStyle>
          <a:p>
            <a:endParaRPr lang="en-US" dirty="0"/>
          </a:p>
        </p:txBody>
      </p:sp>
      <p:sp>
        <p:nvSpPr>
          <p:cNvPr id="4" name="Text Placeholder 3"/>
          <p:cNvSpPr>
            <a:spLocks noGrp="1"/>
          </p:cNvSpPr>
          <p:nvPr>
            <p:ph type="body" sz="half" idx="2"/>
          </p:nvPr>
        </p:nvSpPr>
        <p:spPr>
          <a:xfrm>
            <a:off x="2389406" y="5368584"/>
            <a:ext cx="7314248" cy="805049"/>
          </a:xfrm>
        </p:spPr>
        <p:txBody>
          <a:bodyPr/>
          <a:lstStyle>
            <a:lvl1pPr marL="0" indent="0">
              <a:buNone/>
              <a:defRPr sz="1900"/>
            </a:lvl1pPr>
            <a:lvl2pPr marL="609585" indent="0">
              <a:buNone/>
              <a:defRPr sz="1600"/>
            </a:lvl2pPr>
            <a:lvl3pPr marL="1219170" indent="0">
              <a:buNone/>
              <a:defRPr sz="1400"/>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en-US"/>
              <a:t>Click to edit Master text styles</a:t>
            </a:r>
          </a:p>
        </p:txBody>
      </p:sp>
      <p:sp>
        <p:nvSpPr>
          <p:cNvPr id="5" name="Date Placeholder 4"/>
          <p:cNvSpPr>
            <a:spLocks noGrp="1"/>
          </p:cNvSpPr>
          <p:nvPr>
            <p:ph type="dt" sz="half" idx="10"/>
          </p:nvPr>
        </p:nvSpPr>
        <p:spPr/>
        <p:txBody>
          <a:bodyPr/>
          <a:lstStyle/>
          <a:p>
            <a:pPr>
              <a:defRPr/>
            </a:pPr>
            <a:fld id="{E257577C-F53D-4BB9-9408-EB84DEB3CD80}" type="datetime1">
              <a:rPr lang="en-US" altLang="zh-CN" smtClean="0">
                <a:solidFill>
                  <a:prstClr val="black">
                    <a:tint val="75000"/>
                  </a:prstClr>
                </a:solidFill>
              </a:rPr>
              <a:pPr>
                <a:defRPr/>
              </a:pPr>
              <a:t>6/8/2017</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4037326704"/>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a:defRPr/>
            </a:pPr>
            <a:fld id="{77D58058-BD14-4845-947D-4A9B79A00D09}" type="datetime1">
              <a:rPr lang="en-US" altLang="zh-CN" smtClean="0">
                <a:solidFill>
                  <a:prstClr val="black">
                    <a:tint val="75000"/>
                  </a:prstClr>
                </a:solidFill>
              </a:rPr>
              <a:pPr>
                <a:defRPr/>
              </a:pPr>
              <a:t>6/8/2017</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12838530"/>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8050" y="274704"/>
            <a:ext cx="2742843" cy="585288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522" y="274704"/>
            <a:ext cx="8025355" cy="585288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a:defRPr/>
            </a:pPr>
            <a:fld id="{18ECB469-C949-4E3F-B0CB-0C15DA7B7F92}" type="datetime1">
              <a:rPr lang="en-US" altLang="zh-CN" smtClean="0">
                <a:solidFill>
                  <a:prstClr val="black">
                    <a:tint val="75000"/>
                  </a:prstClr>
                </a:solidFill>
              </a:rPr>
              <a:pPr>
                <a:defRPr/>
              </a:pPr>
              <a:t>6/8/2017</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4004671184"/>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387112595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680" y="365211"/>
            <a:ext cx="10514231" cy="1325870"/>
          </a:xfrm>
        </p:spPr>
        <p:txBody>
          <a:bodyPr/>
          <a:lstStyle/>
          <a:p>
            <a:r>
              <a:rPr lang="zh-CN" altLang="en-US"/>
              <a:t>单击此处编辑母版标题样式</a:t>
            </a:r>
          </a:p>
        </p:txBody>
      </p:sp>
      <p:sp>
        <p:nvSpPr>
          <p:cNvPr id="3" name="文本占位符 2"/>
          <p:cNvSpPr>
            <a:spLocks noGrp="1"/>
          </p:cNvSpPr>
          <p:nvPr>
            <p:ph type="body" idx="1"/>
          </p:nvPr>
        </p:nvSpPr>
        <p:spPr>
          <a:xfrm>
            <a:off x="839679" y="1681553"/>
            <a:ext cx="5157116" cy="82410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p:nvPr>
        </p:nvSpPr>
        <p:spPr>
          <a:xfrm>
            <a:off x="839679" y="2505656"/>
            <a:ext cx="5157116" cy="3685441"/>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1398" y="1681553"/>
            <a:ext cx="5182513" cy="82410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p:nvPr>
        </p:nvSpPr>
        <p:spPr>
          <a:xfrm>
            <a:off x="6171398" y="2505656"/>
            <a:ext cx="5182513" cy="3685441"/>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4C4388EF-52D1-4258-9BE5-BCD010C7D4DE}" type="datetimeFigureOut">
              <a:rPr lang="zh-CN" altLang="en-US" smtClean="0"/>
              <a:t>2017/6/8</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385919110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4C4388EF-52D1-4258-9BE5-BCD010C7D4DE}" type="datetimeFigureOut">
              <a:rPr lang="zh-CN" altLang="en-US" smtClean="0"/>
              <a:t>2017/6/8</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386875046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C4388EF-52D1-4258-9BE5-BCD010C7D4DE}" type="datetimeFigureOut">
              <a:rPr lang="zh-CN" altLang="en-US" smtClean="0"/>
              <a:t>2017/6/8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323985810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679" y="457307"/>
            <a:ext cx="3931725" cy="1600571"/>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2514" y="987654"/>
            <a:ext cx="6171397" cy="4874754"/>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679" y="2057877"/>
            <a:ext cx="3931725" cy="3812471"/>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C4388EF-52D1-4258-9BE5-BCD010C7D4DE}" type="datetimeFigureOut">
              <a:rPr lang="zh-CN" altLang="en-US" smtClean="0"/>
              <a:t>2017/6/8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208843549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679" y="457307"/>
            <a:ext cx="3931725" cy="1600571"/>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2514" y="987654"/>
            <a:ext cx="6171397" cy="4874754"/>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679" y="2057877"/>
            <a:ext cx="3931725" cy="3812471"/>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C4388EF-52D1-4258-9BE5-BCD010C7D4DE}" type="datetimeFigureOut">
              <a:rPr lang="zh-CN" altLang="en-US" smtClean="0"/>
              <a:t>2017/6/8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222650517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43.xml"/><Relationship Id="rId13" Type="http://schemas.openxmlformats.org/officeDocument/2006/relationships/slideLayout" Target="../slideLayouts/slideLayout48.xml"/><Relationship Id="rId3" Type="http://schemas.openxmlformats.org/officeDocument/2006/relationships/slideLayout" Target="../slideLayouts/slideLayout38.xml"/><Relationship Id="rId7" Type="http://schemas.openxmlformats.org/officeDocument/2006/relationships/slideLayout" Target="../slideLayouts/slideLayout42.xml"/><Relationship Id="rId12" Type="http://schemas.openxmlformats.org/officeDocument/2006/relationships/slideLayout" Target="../slideLayouts/slideLayout47.xml"/><Relationship Id="rId2" Type="http://schemas.openxmlformats.org/officeDocument/2006/relationships/slideLayout" Target="../slideLayouts/slideLayout37.xml"/><Relationship Id="rId1" Type="http://schemas.openxmlformats.org/officeDocument/2006/relationships/slideLayout" Target="../slideLayouts/slideLayout36.xml"/><Relationship Id="rId6" Type="http://schemas.openxmlformats.org/officeDocument/2006/relationships/slideLayout" Target="../slideLayouts/slideLayout41.xml"/><Relationship Id="rId11" Type="http://schemas.openxmlformats.org/officeDocument/2006/relationships/slideLayout" Target="../slideLayouts/slideLayout46.xml"/><Relationship Id="rId5" Type="http://schemas.openxmlformats.org/officeDocument/2006/relationships/slideLayout" Target="../slideLayouts/slideLayout40.xml"/><Relationship Id="rId15" Type="http://schemas.openxmlformats.org/officeDocument/2006/relationships/image" Target="../media/image1.jpg"/><Relationship Id="rId10" Type="http://schemas.openxmlformats.org/officeDocument/2006/relationships/slideLayout" Target="../slideLayouts/slideLayout45.xml"/><Relationship Id="rId4" Type="http://schemas.openxmlformats.org/officeDocument/2006/relationships/slideLayout" Target="../slideLayouts/slideLayout39.xml"/><Relationship Id="rId9" Type="http://schemas.openxmlformats.org/officeDocument/2006/relationships/slideLayout" Target="../slideLayouts/slideLayout44.xml"/><Relationship Id="rId14" Type="http://schemas.openxmlformats.org/officeDocument/2006/relationships/theme" Target="../theme/theme10.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image" Target="../media/image2.png"/><Relationship Id="rId5" Type="http://schemas.openxmlformats.org/officeDocument/2006/relationships/image" Target="../media/image1.jpg"/><Relationship Id="rId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17.xml"/><Relationship Id="rId2" Type="http://schemas.openxmlformats.org/officeDocument/2006/relationships/slideLayout" Target="../slideLayouts/slideLayout16.xml"/><Relationship Id="rId1" Type="http://schemas.openxmlformats.org/officeDocument/2006/relationships/slideLayout" Target="../slideLayouts/slideLayout15.xml"/><Relationship Id="rId6" Type="http://schemas.openxmlformats.org/officeDocument/2006/relationships/image" Target="../media/image2.png"/><Relationship Id="rId5" Type="http://schemas.openxmlformats.org/officeDocument/2006/relationships/image" Target="../media/image1.jpg"/><Relationship Id="rId4" Type="http://schemas.openxmlformats.org/officeDocument/2006/relationships/theme" Target="../theme/theme3.xml"/></Relationships>
</file>

<file path=ppt/slideMasters/_rels/slideMaster4.xml.rels><?xml version="1.0" encoding="UTF-8" standalone="yes"?>
<Relationships xmlns="http://schemas.openxmlformats.org/package/2006/relationships"><Relationship Id="rId3" Type="http://schemas.openxmlformats.org/officeDocument/2006/relationships/slideLayout" Target="../slideLayouts/slideLayout20.xml"/><Relationship Id="rId2" Type="http://schemas.openxmlformats.org/officeDocument/2006/relationships/slideLayout" Target="../slideLayouts/slideLayout19.xml"/><Relationship Id="rId1" Type="http://schemas.openxmlformats.org/officeDocument/2006/relationships/slideLayout" Target="../slideLayouts/slideLayout18.xml"/><Relationship Id="rId6" Type="http://schemas.openxmlformats.org/officeDocument/2006/relationships/image" Target="../media/image2.png"/><Relationship Id="rId5" Type="http://schemas.openxmlformats.org/officeDocument/2006/relationships/image" Target="../media/image1.jpg"/><Relationship Id="rId4" Type="http://schemas.openxmlformats.org/officeDocument/2006/relationships/theme" Target="../theme/theme4.xml"/></Relationships>
</file>

<file path=ppt/slideMasters/_rels/slideMaster5.xml.rels><?xml version="1.0" encoding="UTF-8" standalone="yes"?>
<Relationships xmlns="http://schemas.openxmlformats.org/package/2006/relationships"><Relationship Id="rId3" Type="http://schemas.openxmlformats.org/officeDocument/2006/relationships/slideLayout" Target="../slideLayouts/slideLayout23.xml"/><Relationship Id="rId2" Type="http://schemas.openxmlformats.org/officeDocument/2006/relationships/slideLayout" Target="../slideLayouts/slideLayout22.xml"/><Relationship Id="rId1" Type="http://schemas.openxmlformats.org/officeDocument/2006/relationships/slideLayout" Target="../slideLayouts/slideLayout21.xml"/><Relationship Id="rId6" Type="http://schemas.openxmlformats.org/officeDocument/2006/relationships/image" Target="../media/image2.png"/><Relationship Id="rId5" Type="http://schemas.openxmlformats.org/officeDocument/2006/relationships/image" Target="../media/image1.jpg"/><Relationship Id="rId4" Type="http://schemas.openxmlformats.org/officeDocument/2006/relationships/theme" Target="../theme/theme5.xml"/></Relationships>
</file>

<file path=ppt/slideMasters/_rels/slideMaster6.xml.rels><?xml version="1.0" encoding="UTF-8" standalone="yes"?>
<Relationships xmlns="http://schemas.openxmlformats.org/package/2006/relationships"><Relationship Id="rId3" Type="http://schemas.openxmlformats.org/officeDocument/2006/relationships/slideLayout" Target="../slideLayouts/slideLayout26.xml"/><Relationship Id="rId2" Type="http://schemas.openxmlformats.org/officeDocument/2006/relationships/slideLayout" Target="../slideLayouts/slideLayout25.xml"/><Relationship Id="rId1" Type="http://schemas.openxmlformats.org/officeDocument/2006/relationships/slideLayout" Target="../slideLayouts/slideLayout24.xml"/><Relationship Id="rId6" Type="http://schemas.openxmlformats.org/officeDocument/2006/relationships/image" Target="../media/image2.png"/><Relationship Id="rId5" Type="http://schemas.openxmlformats.org/officeDocument/2006/relationships/image" Target="../media/image1.jpg"/><Relationship Id="rId4" Type="http://schemas.openxmlformats.org/officeDocument/2006/relationships/theme" Target="../theme/theme6.xml"/></Relationships>
</file>

<file path=ppt/slideMasters/_rels/slideMaster7.xml.rels><?xml version="1.0" encoding="UTF-8" standalone="yes"?>
<Relationships xmlns="http://schemas.openxmlformats.org/package/2006/relationships"><Relationship Id="rId3" Type="http://schemas.openxmlformats.org/officeDocument/2006/relationships/slideLayout" Target="../slideLayouts/slideLayout29.xml"/><Relationship Id="rId2" Type="http://schemas.openxmlformats.org/officeDocument/2006/relationships/slideLayout" Target="../slideLayouts/slideLayout28.xml"/><Relationship Id="rId1" Type="http://schemas.openxmlformats.org/officeDocument/2006/relationships/slideLayout" Target="../slideLayouts/slideLayout27.xml"/><Relationship Id="rId6" Type="http://schemas.openxmlformats.org/officeDocument/2006/relationships/image" Target="../media/image2.png"/><Relationship Id="rId5" Type="http://schemas.openxmlformats.org/officeDocument/2006/relationships/image" Target="../media/image1.jpg"/><Relationship Id="rId4" Type="http://schemas.openxmlformats.org/officeDocument/2006/relationships/theme" Target="../theme/theme7.xml"/></Relationships>
</file>

<file path=ppt/slideMasters/_rels/slideMaster8.xml.rels><?xml version="1.0" encoding="UTF-8" standalone="yes"?>
<Relationships xmlns="http://schemas.openxmlformats.org/package/2006/relationships"><Relationship Id="rId3" Type="http://schemas.openxmlformats.org/officeDocument/2006/relationships/slideLayout" Target="../slideLayouts/slideLayout32.xml"/><Relationship Id="rId2" Type="http://schemas.openxmlformats.org/officeDocument/2006/relationships/slideLayout" Target="../slideLayouts/slideLayout31.xml"/><Relationship Id="rId1" Type="http://schemas.openxmlformats.org/officeDocument/2006/relationships/slideLayout" Target="../slideLayouts/slideLayout30.xml"/><Relationship Id="rId6" Type="http://schemas.openxmlformats.org/officeDocument/2006/relationships/image" Target="../media/image2.png"/><Relationship Id="rId5" Type="http://schemas.openxmlformats.org/officeDocument/2006/relationships/image" Target="../media/image1.jpg"/><Relationship Id="rId4" Type="http://schemas.openxmlformats.org/officeDocument/2006/relationships/theme" Target="../theme/theme8.xml"/></Relationships>
</file>

<file path=ppt/slideMasters/_rels/slideMaster9.xml.rels><?xml version="1.0" encoding="UTF-8" standalone="yes"?>
<Relationships xmlns="http://schemas.openxmlformats.org/package/2006/relationships"><Relationship Id="rId3" Type="http://schemas.openxmlformats.org/officeDocument/2006/relationships/slideLayout" Target="../slideLayouts/slideLayout35.xml"/><Relationship Id="rId2" Type="http://schemas.openxmlformats.org/officeDocument/2006/relationships/slideLayout" Target="../slideLayouts/slideLayout34.xml"/><Relationship Id="rId1" Type="http://schemas.openxmlformats.org/officeDocument/2006/relationships/slideLayout" Target="../slideLayouts/slideLayout33.xml"/><Relationship Id="rId6" Type="http://schemas.openxmlformats.org/officeDocument/2006/relationships/image" Target="../media/image2.png"/><Relationship Id="rId5" Type="http://schemas.openxmlformats.org/officeDocument/2006/relationships/image" Target="../media/image1.jpg"/><Relationship Id="rId4" Type="http://schemas.openxmlformats.org/officeDocument/2006/relationships/theme" Target="../theme/theme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092" y="365211"/>
            <a:ext cx="10514231" cy="1325870"/>
          </a:xfrm>
          <a:prstGeom prst="rect">
            <a:avLst/>
          </a:prstGeom>
        </p:spPr>
        <p:txBody>
          <a:bodyPr vert="horz" lIns="91436" tIns="45718" rIns="91436" bIns="45718" rtlCol="0" anchor="ctr">
            <a:normAutofit/>
          </a:bodyPr>
          <a:lstStyle/>
          <a:p>
            <a:r>
              <a:rPr lang="zh-CN" altLang="en-US"/>
              <a:t>单击此处编辑母版标题样式</a:t>
            </a:r>
          </a:p>
        </p:txBody>
      </p:sp>
      <p:sp>
        <p:nvSpPr>
          <p:cNvPr id="3" name="文本占位符 2"/>
          <p:cNvSpPr>
            <a:spLocks noGrp="1"/>
          </p:cNvSpPr>
          <p:nvPr>
            <p:ph type="body" idx="1"/>
          </p:nvPr>
        </p:nvSpPr>
        <p:spPr>
          <a:xfrm>
            <a:off x="838092" y="1826048"/>
            <a:ext cx="10514231" cy="4352346"/>
          </a:xfrm>
          <a:prstGeom prst="rect">
            <a:avLst/>
          </a:prstGeom>
        </p:spPr>
        <p:txBody>
          <a:bodyPr vert="horz" lIns="91436" tIns="45718" rIns="91436" bIns="45718"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092" y="6357823"/>
            <a:ext cx="2742843" cy="365210"/>
          </a:xfrm>
          <a:prstGeom prst="rect">
            <a:avLst/>
          </a:prstGeom>
        </p:spPr>
        <p:txBody>
          <a:bodyPr vert="horz" lIns="91436" tIns="45718" rIns="91436" bIns="45718" rtlCol="0" anchor="ctr"/>
          <a:lstStyle>
            <a:lvl1pPr algn="l">
              <a:defRPr sz="1200">
                <a:solidFill>
                  <a:schemeClr val="tx1">
                    <a:tint val="75000"/>
                  </a:schemeClr>
                </a:solidFill>
              </a:defRPr>
            </a:lvl1pPr>
          </a:lstStyle>
          <a:p>
            <a:fld id="{4C4388EF-52D1-4258-9BE5-BCD010C7D4DE}" type="datetimeFigureOut">
              <a:rPr lang="zh-CN" altLang="en-US" smtClean="0"/>
              <a:t>2017/6/8</a:t>
            </a:fld>
            <a:endParaRPr lang="zh-CN" altLang="en-US"/>
          </a:p>
        </p:txBody>
      </p:sp>
      <p:sp>
        <p:nvSpPr>
          <p:cNvPr id="5" name="页脚占位符 4"/>
          <p:cNvSpPr>
            <a:spLocks noGrp="1"/>
          </p:cNvSpPr>
          <p:nvPr>
            <p:ph type="ftr" sz="quarter" idx="3"/>
          </p:nvPr>
        </p:nvSpPr>
        <p:spPr>
          <a:xfrm>
            <a:off x="4038075" y="6357823"/>
            <a:ext cx="4114264" cy="365210"/>
          </a:xfrm>
          <a:prstGeom prst="rect">
            <a:avLst/>
          </a:prstGeom>
        </p:spPr>
        <p:txBody>
          <a:bodyPr vert="horz" lIns="91436" tIns="45718" rIns="91436" bIns="45718"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09480" y="6357823"/>
            <a:ext cx="2742843" cy="365210"/>
          </a:xfrm>
          <a:prstGeom prst="rect">
            <a:avLst/>
          </a:prstGeom>
        </p:spPr>
        <p:txBody>
          <a:bodyPr vert="horz" lIns="91436" tIns="45718" rIns="91436" bIns="45718" rtlCol="0" anchor="ctr"/>
          <a:lstStyle>
            <a:lvl1pPr algn="r">
              <a:defRPr sz="1200">
                <a:solidFill>
                  <a:schemeClr val="tx1">
                    <a:tint val="75000"/>
                  </a:schemeClr>
                </a:solidFill>
              </a:defRPr>
            </a:lvl1p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9340260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Pr>
        <a:blipFill dpi="0" rotWithShape="1">
          <a:blip r:embed="rId15">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521" y="274703"/>
            <a:ext cx="10971372" cy="1143265"/>
          </a:xfrm>
          <a:prstGeom prst="rect">
            <a:avLst/>
          </a:prstGeom>
        </p:spPr>
        <p:txBody>
          <a:bodyPr vert="horz" lIns="91436" tIns="45718" rIns="91436" bIns="45718" rtlCol="0" anchor="ctr">
            <a:normAutofit/>
          </a:bodyPr>
          <a:lstStyle/>
          <a:p>
            <a:r>
              <a:rPr lang="en-US" dirty="0"/>
              <a:t>Click to edit Master title style</a:t>
            </a:r>
          </a:p>
        </p:txBody>
      </p:sp>
      <p:sp>
        <p:nvSpPr>
          <p:cNvPr id="3" name="Text Placeholder 2"/>
          <p:cNvSpPr>
            <a:spLocks noGrp="1"/>
          </p:cNvSpPr>
          <p:nvPr>
            <p:ph type="body" idx="1"/>
          </p:nvPr>
        </p:nvSpPr>
        <p:spPr>
          <a:xfrm>
            <a:off x="609521" y="1600572"/>
            <a:ext cx="10971372" cy="4527011"/>
          </a:xfrm>
          <a:prstGeom prst="rect">
            <a:avLst/>
          </a:prstGeom>
        </p:spPr>
        <p:txBody>
          <a:bodyPr vert="horz" lIns="91436" tIns="45718" rIns="91436" bIns="45718"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609521" y="6357825"/>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9196EC2F-0988-4314-AD4B-24FF16D7B45E}" type="datetime1">
              <a:rPr lang="en-US" altLang="zh-CN" smtClean="0">
                <a:solidFill>
                  <a:prstClr val="black">
                    <a:tint val="75000"/>
                  </a:prstClr>
                </a:solidFill>
              </a:rPr>
              <a:pPr>
                <a:defRPr/>
              </a:pPr>
              <a:t>6/8/2017</a:t>
            </a:fld>
            <a:endParaRPr lang="en-US" dirty="0">
              <a:solidFill>
                <a:prstClr val="black">
                  <a:tint val="75000"/>
                </a:prstClr>
              </a:solidFill>
            </a:endParaRPr>
          </a:p>
        </p:txBody>
      </p:sp>
      <p:sp>
        <p:nvSpPr>
          <p:cNvPr id="5" name="Footer Placeholder 4"/>
          <p:cNvSpPr>
            <a:spLocks noGrp="1"/>
          </p:cNvSpPr>
          <p:nvPr>
            <p:ph type="ftr" sz="quarter" idx="3"/>
          </p:nvPr>
        </p:nvSpPr>
        <p:spPr>
          <a:xfrm>
            <a:off x="4165059" y="6357825"/>
            <a:ext cx="3860297" cy="365210"/>
          </a:xfrm>
          <a:prstGeom prst="rect">
            <a:avLst/>
          </a:prstGeom>
        </p:spPr>
        <p:txBody>
          <a:bodyPr vert="horz" lIns="91436" tIns="45718" rIns="91436" bIns="45718" rtlCol="0" anchor="ctr"/>
          <a:lstStyle>
            <a:lvl1pPr algn="ctr">
              <a:defRPr sz="1600">
                <a:solidFill>
                  <a:schemeClr val="tx1">
                    <a:tint val="75000"/>
                  </a:schemeClr>
                </a:solidFill>
              </a:defRPr>
            </a:lvl1pPr>
          </a:lstStyle>
          <a:p>
            <a:pPr>
              <a:defRPr/>
            </a:pPr>
            <a:endParaRPr lang="en-US" dirty="0">
              <a:solidFill>
                <a:prstClr val="black">
                  <a:tint val="75000"/>
                </a:prstClr>
              </a:solidFill>
            </a:endParaRPr>
          </a:p>
        </p:txBody>
      </p:sp>
      <p:sp>
        <p:nvSpPr>
          <p:cNvPr id="6" name="Slide Number Placeholder 5"/>
          <p:cNvSpPr>
            <a:spLocks noGrp="1"/>
          </p:cNvSpPr>
          <p:nvPr>
            <p:ph type="sldNum" sz="quarter" idx="4"/>
          </p:nvPr>
        </p:nvSpPr>
        <p:spPr>
          <a:xfrm>
            <a:off x="8736463" y="6357825"/>
            <a:ext cx="2844430" cy="365210"/>
          </a:xfrm>
          <a:prstGeom prst="rect">
            <a:avLst/>
          </a:prstGeom>
        </p:spPr>
        <p:txBody>
          <a:bodyPr vert="horz" lIns="91436" tIns="45718" rIns="91436" bIns="45718" rtlCol="0" anchor="ctr"/>
          <a:lstStyle>
            <a:lvl1pPr algn="r">
              <a:defRPr sz="1600">
                <a:solidFill>
                  <a:schemeClr val="tx1">
                    <a:tint val="75000"/>
                  </a:schemeClr>
                </a:solidFill>
              </a:defRPr>
            </a:lvl1p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759065102"/>
      </p:ext>
    </p:extLst>
  </p:cSld>
  <p:clrMap bg1="lt1" tx1="dk1" bg2="lt2" tx2="dk2" accent1="accent1" accent2="accent2" accent3="accent3" accent4="accent4" accent5="accent5" accent6="accent6" hlink="hlink" folHlink="folHlink"/>
  <p:sldLayoutIdLst>
    <p:sldLayoutId id="2147483693" r:id="rId1"/>
    <p:sldLayoutId id="2147483694" r:id="rId2"/>
    <p:sldLayoutId id="2147483695" r:id="rId3"/>
    <p:sldLayoutId id="2147483696" r:id="rId4"/>
    <p:sldLayoutId id="2147483697" r:id="rId5"/>
    <p:sldLayoutId id="2147483698" r:id="rId6"/>
    <p:sldLayoutId id="2147483699" r:id="rId7"/>
    <p:sldLayoutId id="2147483700" r:id="rId8"/>
    <p:sldLayoutId id="2147483701" r:id="rId9"/>
    <p:sldLayoutId id="2147483702" r:id="rId10"/>
    <p:sldLayoutId id="2147483703" r:id="rId11"/>
    <p:sldLayoutId id="2147483704" r:id="rId12"/>
    <p:sldLayoutId id="2147483705" r:id="rId13"/>
  </p:sldLayoutIdLst>
  <p:hf hdr="0" ftr="0" dt="0"/>
  <p:txStyles>
    <p:titleStyle>
      <a:lvl1pPr algn="ctr" defTabSz="1219170" rtl="0" eaLnBrk="1" latinLnBrk="0" hangingPunct="1">
        <a:spcBef>
          <a:spcPct val="0"/>
        </a:spcBef>
        <a:buNone/>
        <a:defRPr sz="5900" kern="1200">
          <a:solidFill>
            <a:schemeClr val="tx1"/>
          </a:solidFill>
          <a:latin typeface="+mj-lt"/>
          <a:ea typeface="+mj-ea"/>
          <a:cs typeface="+mj-cs"/>
        </a:defRPr>
      </a:lvl1pPr>
    </p:titleStyle>
    <p:bodyStyle>
      <a:lvl1pPr marL="457189" indent="-457189" algn="l" defTabSz="1219170" rtl="0" eaLnBrk="1" latinLnBrk="0" hangingPunct="1">
        <a:spcBef>
          <a:spcPct val="20000"/>
        </a:spcBef>
        <a:buFont typeface="Arial" pitchFamily="34" charset="0"/>
        <a:buChar char="•"/>
        <a:defRPr sz="4300" kern="1200">
          <a:solidFill>
            <a:schemeClr val="tx1"/>
          </a:solidFill>
          <a:latin typeface="+mn-lt"/>
          <a:ea typeface="+mn-ea"/>
          <a:cs typeface="+mn-cs"/>
        </a:defRPr>
      </a:lvl1pPr>
      <a:lvl2pPr marL="990575" indent="-380990" algn="l" defTabSz="1219170" rtl="0" eaLnBrk="1" latinLnBrk="0" hangingPunct="1">
        <a:spcBef>
          <a:spcPct val="20000"/>
        </a:spcBef>
        <a:buFont typeface="Arial" pitchFamily="34" charset="0"/>
        <a:buChar char="–"/>
        <a:defRPr sz="3800" kern="1200">
          <a:solidFill>
            <a:schemeClr val="tx1"/>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3200" kern="1200">
          <a:solidFill>
            <a:schemeClr val="tx1"/>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08/06/2017</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75157036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08/06/2017</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717608757"/>
      </p:ext>
    </p:extLst>
  </p:cSld>
  <p:clrMap bg1="lt1" tx1="dk1" bg2="lt2" tx2="dk2" accent1="accent1" accent2="accent2" accent3="accent3" accent4="accent4" accent5="accent5" accent6="accent6" hlink="hlink" folHlink="folHlink"/>
  <p:sldLayoutIdLst>
    <p:sldLayoutId id="2147483665" r:id="rId1"/>
    <p:sldLayoutId id="2147483666" r:id="rId2"/>
    <p:sldLayoutId id="2147483667"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08/06/2017</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3404781561"/>
      </p:ext>
    </p:extLst>
  </p:cSld>
  <p:clrMap bg1="lt1" tx1="dk1" bg2="lt2" tx2="dk2" accent1="accent1" accent2="accent2" accent3="accent3" accent4="accent4" accent5="accent5" accent6="accent6" hlink="hlink" folHlink="folHlink"/>
  <p:sldLayoutIdLst>
    <p:sldLayoutId id="2147483669" r:id="rId1"/>
    <p:sldLayoutId id="2147483670" r:id="rId2"/>
    <p:sldLayoutId id="2147483671"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08/06/2017</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3639413914"/>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08/06/2017</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1589209868"/>
      </p:ext>
    </p:extLst>
  </p:cSld>
  <p:clrMap bg1="lt1" tx1="dk1" bg2="lt2" tx2="dk2" accent1="accent1" accent2="accent2" accent3="accent3" accent4="accent4" accent5="accent5" accent6="accent6" hlink="hlink" folHlink="folHlink"/>
  <p:sldLayoutIdLst>
    <p:sldLayoutId id="2147483677" r:id="rId1"/>
    <p:sldLayoutId id="2147483678" r:id="rId2"/>
    <p:sldLayoutId id="2147483679"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08/06/2017</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1988393850"/>
      </p:ext>
    </p:extLst>
  </p:cSld>
  <p:clrMap bg1="lt1" tx1="dk1" bg2="lt2" tx2="dk2" accent1="accent1" accent2="accent2" accent3="accent3" accent4="accent4" accent5="accent5" accent6="accent6" hlink="hlink" folHlink="folHlink"/>
  <p:sldLayoutIdLst>
    <p:sldLayoutId id="2147483681" r:id="rId1"/>
    <p:sldLayoutId id="2147483682" r:id="rId2"/>
    <p:sldLayoutId id="2147483683"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08/06/2017</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3048486045"/>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08/06/2017</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3284714260"/>
      </p:ext>
    </p:extLst>
  </p:cSld>
  <p:clrMap bg1="lt1" tx1="dk1" bg2="lt2" tx2="dk2" accent1="accent1" accent2="accent2" accent3="accent3" accent4="accent4" accent5="accent5" accent6="accent6" hlink="hlink" folHlink="folHlink"/>
  <p:sldLayoutIdLst>
    <p:sldLayoutId id="2147483689" r:id="rId1"/>
    <p:sldLayoutId id="2147483690" r:id="rId2"/>
    <p:sldLayoutId id="2147483691"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43.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6.png"/><Relationship Id="rId5" Type="http://schemas.openxmlformats.org/officeDocument/2006/relationships/image" Target="../media/image5.jp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9.xml"/><Relationship Id="rId1" Type="http://schemas.openxmlformats.org/officeDocument/2006/relationships/slideLayout" Target="../slideLayouts/slideLayout4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3.xml"/></Relationships>
</file>

<file path=ppt/slides/_rels/slide12.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11.xml"/><Relationship Id="rId1" Type="http://schemas.openxmlformats.org/officeDocument/2006/relationships/slideLayout" Target="../slideLayouts/slideLayout4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4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43.xml"/></Relationships>
</file>

<file path=ppt/slides/_rels/slide15.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14.xml"/><Relationship Id="rId1" Type="http://schemas.openxmlformats.org/officeDocument/2006/relationships/slideLayout" Target="../slideLayouts/slideLayout43.xml"/></Relationships>
</file>

<file path=ppt/slides/_rels/slide16.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15.xml"/><Relationship Id="rId1" Type="http://schemas.openxmlformats.org/officeDocument/2006/relationships/slideLayout" Target="../slideLayouts/slideLayout4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4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4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43.xml"/></Relationships>
</file>

<file path=ppt/slides/_rels/slide2.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43.xml"/></Relationships>
</file>

<file path=ppt/slides/_rels/slide20.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19.xml"/><Relationship Id="rId1" Type="http://schemas.openxmlformats.org/officeDocument/2006/relationships/slideLayout" Target="../slideLayouts/slideLayout43.xml"/></Relationships>
</file>

<file path=ppt/slides/_rels/slide21.xml.rels><?xml version="1.0" encoding="UTF-8" standalone="yes"?>
<Relationships xmlns="http://schemas.openxmlformats.org/package/2006/relationships"><Relationship Id="rId8" Type="http://schemas.openxmlformats.org/officeDocument/2006/relationships/notesSlide" Target="../notesSlides/notesSlide20.xml"/><Relationship Id="rId3" Type="http://schemas.openxmlformats.org/officeDocument/2006/relationships/tags" Target="../tags/tag8.xml"/><Relationship Id="rId7" Type="http://schemas.openxmlformats.org/officeDocument/2006/relationships/slideLayout" Target="../slideLayouts/slideLayout43.xml"/><Relationship Id="rId2" Type="http://schemas.openxmlformats.org/officeDocument/2006/relationships/tags" Target="../tags/tag7.xml"/><Relationship Id="rId1" Type="http://schemas.openxmlformats.org/officeDocument/2006/relationships/tags" Target="../tags/tag6.xml"/><Relationship Id="rId6" Type="http://schemas.openxmlformats.org/officeDocument/2006/relationships/tags" Target="../tags/tag11.xml"/><Relationship Id="rId11" Type="http://schemas.openxmlformats.org/officeDocument/2006/relationships/image" Target="../media/image10.jpg"/><Relationship Id="rId5" Type="http://schemas.openxmlformats.org/officeDocument/2006/relationships/tags" Target="../tags/tag10.xml"/><Relationship Id="rId10" Type="http://schemas.microsoft.com/office/2007/relationships/hdphoto" Target="../media/hdphoto2.wdp"/><Relationship Id="rId4" Type="http://schemas.openxmlformats.org/officeDocument/2006/relationships/tags" Target="../tags/tag9.xml"/><Relationship Id="rId9" Type="http://schemas.openxmlformats.org/officeDocument/2006/relationships/image" Target="../media/image13.pn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43.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4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43.xml"/></Relationships>
</file>

<file path=ppt/slides/_rels/slide25.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24.xml"/><Relationship Id="rId1" Type="http://schemas.openxmlformats.org/officeDocument/2006/relationships/slideLayout" Target="../slideLayouts/slideLayout43.xml"/></Relationships>
</file>

<file path=ppt/slides/_rels/slide3.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2.xml"/><Relationship Id="rId1" Type="http://schemas.openxmlformats.org/officeDocument/2006/relationships/slideLayout" Target="../slideLayouts/slideLayout43.xml"/></Relationships>
</file>

<file path=ppt/slides/_rels/slide4.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3.xml"/><Relationship Id="rId1" Type="http://schemas.openxmlformats.org/officeDocument/2006/relationships/slideLayout" Target="../slideLayouts/slideLayout4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3.xml"/></Relationships>
</file>

<file path=ppt/slides/_rels/slide7.xml.rels><?xml version="1.0" encoding="UTF-8" standalone="yes"?>
<Relationships xmlns="http://schemas.openxmlformats.org/package/2006/relationships"><Relationship Id="rId8" Type="http://schemas.openxmlformats.org/officeDocument/2006/relationships/image" Target="../media/image9.jpg"/><Relationship Id="rId3" Type="http://schemas.openxmlformats.org/officeDocument/2006/relationships/tags" Target="../tags/tag4.xml"/><Relationship Id="rId7" Type="http://schemas.openxmlformats.org/officeDocument/2006/relationships/image" Target="../media/image8.jpg"/><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notesSlide" Target="../notesSlides/notesSlide6.xml"/><Relationship Id="rId5" Type="http://schemas.openxmlformats.org/officeDocument/2006/relationships/slideLayout" Target="../slideLayouts/slideLayout43.xml"/><Relationship Id="rId10" Type="http://schemas.openxmlformats.org/officeDocument/2006/relationships/image" Target="../media/image11.jpg"/><Relationship Id="rId4" Type="http://schemas.openxmlformats.org/officeDocument/2006/relationships/tags" Target="../tags/tag5.xml"/><Relationship Id="rId9" Type="http://schemas.openxmlformats.org/officeDocument/2006/relationships/image" Target="../media/image10.jp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3.xml"/></Relationships>
</file>

<file path=ppt/slides/_rels/slide9.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8.xml"/><Relationship Id="rId1" Type="http://schemas.openxmlformats.org/officeDocument/2006/relationships/slideLayout" Target="../slideLayouts/slideLayout43.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 name="图片 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0" y="1240"/>
            <a:ext cx="12190413" cy="6857107"/>
          </a:xfrm>
          <a:prstGeom prst="rect">
            <a:avLst/>
          </a:prstGeom>
        </p:spPr>
      </p:pic>
      <p:grpSp>
        <p:nvGrpSpPr>
          <p:cNvPr id="28" name="组合 27"/>
          <p:cNvGrpSpPr/>
          <p:nvPr/>
        </p:nvGrpSpPr>
        <p:grpSpPr>
          <a:xfrm>
            <a:off x="3721302" y="1923175"/>
            <a:ext cx="4753226" cy="1157760"/>
            <a:chOff x="3247695" y="2088252"/>
            <a:chExt cx="3754102" cy="914400"/>
          </a:xfrm>
          <a:solidFill>
            <a:srgbClr val="128882"/>
          </a:solidFill>
        </p:grpSpPr>
        <p:sp>
          <p:nvSpPr>
            <p:cNvPr id="29" name="矩形 28"/>
            <p:cNvSpPr/>
            <p:nvPr/>
          </p:nvSpPr>
          <p:spPr>
            <a:xfrm>
              <a:off x="3247695" y="2088252"/>
              <a:ext cx="914399" cy="9144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29"/>
            <p:cNvSpPr/>
            <p:nvPr/>
          </p:nvSpPr>
          <p:spPr>
            <a:xfrm>
              <a:off x="4194263" y="2088252"/>
              <a:ext cx="914399" cy="914400"/>
            </a:xfrm>
            <a:prstGeom prst="rect">
              <a:avLst/>
            </a:prstGeom>
            <a:solidFill>
              <a:srgbClr val="DF70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30"/>
            <p:cNvSpPr/>
            <p:nvPr/>
          </p:nvSpPr>
          <p:spPr>
            <a:xfrm>
              <a:off x="5140831" y="2088252"/>
              <a:ext cx="914399" cy="914400"/>
            </a:xfrm>
            <a:prstGeom prst="rect">
              <a:avLst/>
            </a:prstGeom>
            <a:solidFill>
              <a:srgbClr val="1288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2" name="矩形 31"/>
            <p:cNvSpPr/>
            <p:nvPr/>
          </p:nvSpPr>
          <p:spPr>
            <a:xfrm>
              <a:off x="6087398" y="2088252"/>
              <a:ext cx="914399" cy="914400"/>
            </a:xfrm>
            <a:prstGeom prst="rect">
              <a:avLst/>
            </a:prstGeom>
            <a:solidFill>
              <a:srgbClr val="DF70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33" name="TextBox 4"/>
          <p:cNvSpPr txBox="1"/>
          <p:nvPr/>
        </p:nvSpPr>
        <p:spPr>
          <a:xfrm>
            <a:off x="3856998" y="1831788"/>
            <a:ext cx="877212" cy="1323439"/>
          </a:xfrm>
          <a:prstGeom prst="rect">
            <a:avLst/>
          </a:prstGeom>
          <a:noFill/>
        </p:spPr>
        <p:txBody>
          <a:bodyPr wrap="square" rtlCol="0">
            <a:spAutoFit/>
          </a:bodyPr>
          <a:lstStyle/>
          <a:p>
            <a:pPr algn="ctr"/>
            <a:r>
              <a:rPr lang="zh-CN" altLang="en-US" sz="8000" spc="600" dirty="0">
                <a:solidFill>
                  <a:schemeClr val="bg1"/>
                </a:solidFill>
                <a:latin typeface="华文新魏" panose="02010800040101010101" pitchFamily="2" charset="-122"/>
                <a:ea typeface="华文新魏" panose="02010800040101010101" pitchFamily="2" charset="-122"/>
              </a:rPr>
              <a:t>教</a:t>
            </a:r>
            <a:endParaRPr lang="en-US" altLang="zh-CN" sz="8000" spc="600" dirty="0">
              <a:solidFill>
                <a:schemeClr val="bg1"/>
              </a:solidFill>
              <a:latin typeface="华文新魏" panose="02010800040101010101" pitchFamily="2" charset="-122"/>
              <a:ea typeface="华文新魏" panose="02010800040101010101" pitchFamily="2" charset="-122"/>
            </a:endParaRPr>
          </a:p>
        </p:txBody>
      </p:sp>
      <p:sp>
        <p:nvSpPr>
          <p:cNvPr id="34" name="TextBox 4"/>
          <p:cNvSpPr txBox="1"/>
          <p:nvPr/>
        </p:nvSpPr>
        <p:spPr>
          <a:xfrm>
            <a:off x="5069213" y="1831788"/>
            <a:ext cx="877212" cy="1323439"/>
          </a:xfrm>
          <a:prstGeom prst="rect">
            <a:avLst/>
          </a:prstGeom>
          <a:noFill/>
        </p:spPr>
        <p:txBody>
          <a:bodyPr wrap="square" rtlCol="0">
            <a:spAutoFit/>
          </a:bodyPr>
          <a:lstStyle/>
          <a:p>
            <a:pPr algn="ctr"/>
            <a:r>
              <a:rPr lang="zh-CN" altLang="en-US" sz="8000" spc="600" dirty="0">
                <a:solidFill>
                  <a:schemeClr val="bg1"/>
                </a:solidFill>
                <a:latin typeface="华文新魏" panose="02010800040101010101" pitchFamily="2" charset="-122"/>
                <a:ea typeface="华文新魏" panose="02010800040101010101" pitchFamily="2" charset="-122"/>
              </a:rPr>
              <a:t>师</a:t>
            </a:r>
            <a:endParaRPr lang="en-US" altLang="zh-CN" sz="8000" spc="600" dirty="0">
              <a:solidFill>
                <a:schemeClr val="bg1"/>
              </a:solidFill>
              <a:latin typeface="华文新魏" panose="02010800040101010101" pitchFamily="2" charset="-122"/>
              <a:ea typeface="华文新魏" panose="02010800040101010101" pitchFamily="2" charset="-122"/>
            </a:endParaRPr>
          </a:p>
        </p:txBody>
      </p:sp>
      <p:sp>
        <p:nvSpPr>
          <p:cNvPr id="35" name="TextBox 4"/>
          <p:cNvSpPr txBox="1"/>
          <p:nvPr/>
        </p:nvSpPr>
        <p:spPr>
          <a:xfrm>
            <a:off x="6270529" y="1831788"/>
            <a:ext cx="877212" cy="1323439"/>
          </a:xfrm>
          <a:prstGeom prst="rect">
            <a:avLst/>
          </a:prstGeom>
          <a:noFill/>
        </p:spPr>
        <p:txBody>
          <a:bodyPr wrap="square" rtlCol="0">
            <a:spAutoFit/>
          </a:bodyPr>
          <a:lstStyle/>
          <a:p>
            <a:pPr algn="ctr"/>
            <a:r>
              <a:rPr lang="zh-CN" altLang="en-US" sz="8000" spc="600" dirty="0">
                <a:solidFill>
                  <a:schemeClr val="bg1"/>
                </a:solidFill>
                <a:latin typeface="华文新魏" panose="02010800040101010101" pitchFamily="2" charset="-122"/>
                <a:ea typeface="华文新魏" panose="02010800040101010101" pitchFamily="2" charset="-122"/>
              </a:rPr>
              <a:t>说</a:t>
            </a:r>
            <a:endParaRPr lang="en-US" altLang="zh-CN" sz="8000" spc="600" dirty="0">
              <a:solidFill>
                <a:schemeClr val="bg1"/>
              </a:solidFill>
              <a:latin typeface="华文新魏" panose="02010800040101010101" pitchFamily="2" charset="-122"/>
              <a:ea typeface="华文新魏" panose="02010800040101010101" pitchFamily="2" charset="-122"/>
            </a:endParaRPr>
          </a:p>
        </p:txBody>
      </p:sp>
      <p:sp>
        <p:nvSpPr>
          <p:cNvPr id="36" name="TextBox 4"/>
          <p:cNvSpPr txBox="1"/>
          <p:nvPr/>
        </p:nvSpPr>
        <p:spPr>
          <a:xfrm>
            <a:off x="7487472" y="1831788"/>
            <a:ext cx="877212" cy="1323439"/>
          </a:xfrm>
          <a:prstGeom prst="rect">
            <a:avLst/>
          </a:prstGeom>
          <a:noFill/>
        </p:spPr>
        <p:txBody>
          <a:bodyPr wrap="square" rtlCol="0">
            <a:spAutoFit/>
          </a:bodyPr>
          <a:lstStyle/>
          <a:p>
            <a:pPr algn="ctr"/>
            <a:r>
              <a:rPr lang="zh-CN" altLang="en-US" sz="8000" spc="600" dirty="0">
                <a:solidFill>
                  <a:schemeClr val="bg1"/>
                </a:solidFill>
                <a:latin typeface="华文新魏" panose="02010800040101010101" pitchFamily="2" charset="-122"/>
                <a:ea typeface="华文新魏" panose="02010800040101010101" pitchFamily="2" charset="-122"/>
              </a:rPr>
              <a:t>课</a:t>
            </a:r>
            <a:endParaRPr lang="en-US" altLang="zh-CN" sz="8000" spc="600" dirty="0">
              <a:solidFill>
                <a:schemeClr val="bg1"/>
              </a:solidFill>
              <a:latin typeface="华文新魏" panose="02010800040101010101" pitchFamily="2" charset="-122"/>
              <a:ea typeface="华文新魏" panose="02010800040101010101" pitchFamily="2" charset="-122"/>
            </a:endParaRPr>
          </a:p>
        </p:txBody>
      </p:sp>
      <p:sp>
        <p:nvSpPr>
          <p:cNvPr id="37" name="TextBox 4"/>
          <p:cNvSpPr txBox="1"/>
          <p:nvPr/>
        </p:nvSpPr>
        <p:spPr>
          <a:xfrm>
            <a:off x="2741431" y="3170565"/>
            <a:ext cx="6736139" cy="584775"/>
          </a:xfrm>
          <a:prstGeom prst="rect">
            <a:avLst/>
          </a:prstGeom>
          <a:noFill/>
        </p:spPr>
        <p:txBody>
          <a:bodyPr wrap="none" rtlCol="0">
            <a:spAutoFit/>
          </a:bodyPr>
          <a:lstStyle/>
          <a:p>
            <a:pPr algn="ctr"/>
            <a:r>
              <a:rPr lang="en-US" altLang="zh-CN" sz="3200" spc="300" dirty="0">
                <a:solidFill>
                  <a:srgbClr val="128882"/>
                </a:solidFill>
                <a:latin typeface="Rockwell" panose="02060603020205020403" pitchFamily="18" charset="0"/>
                <a:ea typeface="华文新魏" panose="02010800040101010101" pitchFamily="2" charset="-122"/>
              </a:rPr>
              <a:t>SUMMER RECRUIT STUDENTS</a:t>
            </a:r>
          </a:p>
        </p:txBody>
      </p:sp>
      <p:sp>
        <p:nvSpPr>
          <p:cNvPr id="38" name="TextBox 23"/>
          <p:cNvSpPr txBox="1"/>
          <p:nvPr/>
        </p:nvSpPr>
        <p:spPr>
          <a:xfrm>
            <a:off x="3211419" y="3738581"/>
            <a:ext cx="5796162" cy="415498"/>
          </a:xfrm>
          <a:prstGeom prst="rect">
            <a:avLst/>
          </a:prstGeom>
          <a:noFill/>
        </p:spPr>
        <p:txBody>
          <a:bodyPr wrap="square" rtlCol="0">
            <a:spAutoFit/>
          </a:bodyPr>
          <a:lstStyle/>
          <a:p>
            <a:pPr algn="ctr"/>
            <a:r>
              <a:rPr lang="en-US" altLang="zh-CN" sz="700" dirty="0">
                <a:solidFill>
                  <a:schemeClr val="bg1">
                    <a:lumMod val="75000"/>
                  </a:schemeClr>
                </a:solidFill>
                <a:latin typeface="微软雅黑" pitchFamily="34" charset="-122"/>
                <a:ea typeface="微软雅黑" pitchFamily="34" charset="-122"/>
              </a:rPr>
              <a:t>paste in this box, and select only the text. Your content to play here, or through your copy, paste in this box, and select only the text. Your content to play here, or through your copy, </a:t>
            </a:r>
            <a:r>
              <a:rPr lang="en-US" altLang="zh-CN" sz="700" dirty="0" err="1">
                <a:solidFill>
                  <a:schemeClr val="bg1">
                    <a:lumMod val="75000"/>
                  </a:schemeClr>
                </a:solidFill>
                <a:latin typeface="微软雅黑" pitchFamily="34" charset="-122"/>
                <a:ea typeface="微软雅黑" pitchFamily="34" charset="-122"/>
              </a:rPr>
              <a:t>aste</a:t>
            </a:r>
            <a:r>
              <a:rPr lang="en-US" altLang="zh-CN" sz="700" dirty="0">
                <a:solidFill>
                  <a:schemeClr val="bg1">
                    <a:lumMod val="75000"/>
                  </a:schemeClr>
                </a:solidFill>
                <a:latin typeface="微软雅黑" pitchFamily="34" charset="-122"/>
                <a:ea typeface="微软雅黑" pitchFamily="34" charset="-122"/>
              </a:rPr>
              <a:t> in this box, and select only the text. Your content to play here, or through your copy, paste in this box, and select only the text.</a:t>
            </a:r>
            <a:endParaRPr lang="zh-CN" altLang="en-US" sz="700" dirty="0">
              <a:solidFill>
                <a:schemeClr val="bg1">
                  <a:lumMod val="75000"/>
                </a:schemeClr>
              </a:solidFill>
              <a:latin typeface="微软雅黑" pitchFamily="34" charset="-122"/>
              <a:ea typeface="微软雅黑" pitchFamily="34" charset="-122"/>
            </a:endParaRPr>
          </a:p>
        </p:txBody>
      </p:sp>
      <p:pic>
        <p:nvPicPr>
          <p:cNvPr id="15" name="商务伴奏.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36564" y="-850338"/>
            <a:ext cx="609600" cy="609600"/>
          </a:xfrm>
          <a:prstGeom prst="rect">
            <a:avLst/>
          </a:prstGeom>
        </p:spPr>
      </p:pic>
    </p:spTree>
    <p:extLst>
      <p:ext uri="{BB962C8B-B14F-4D97-AF65-F5344CB8AC3E}">
        <p14:creationId xmlns:p14="http://schemas.microsoft.com/office/powerpoint/2010/main" val="1462424996"/>
      </p:ext>
    </p:extLst>
  </p:cSld>
  <p:clrMapOvr>
    <a:masterClrMapping/>
  </p:clrMapOvr>
  <mc:AlternateContent xmlns:mc="http://schemas.openxmlformats.org/markup-compatibility/2006" xmlns:p14="http://schemas.microsoft.com/office/powerpoint/2010/main">
    <mc:Choice Requires="p14">
      <p:transition spd="slow" p14:dur="900" advClick="0" advTm="1000">
        <p14:warp dir="in"/>
      </p:transition>
    </mc:Choice>
    <mc:Fallback xmlns="">
      <p:transition spd="slow"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15"/>
                                        </p:tgtEl>
                                      </p:cBhvr>
                                    </p:cmd>
                                  </p:childTnLst>
                                </p:cTn>
                              </p:par>
                              <p:par>
                                <p:cTn id="7" presetID="16" presetClass="entr" presetSubtype="21" fill="hold" nodeType="withEffect">
                                  <p:stCondLst>
                                    <p:cond delay="0"/>
                                  </p:stCondLst>
                                  <p:childTnLst>
                                    <p:set>
                                      <p:cBhvr>
                                        <p:cTn id="8" dur="1" fill="hold">
                                          <p:stCondLst>
                                            <p:cond delay="0"/>
                                          </p:stCondLst>
                                        </p:cTn>
                                        <p:tgtEl>
                                          <p:spTgt spid="4"/>
                                        </p:tgtEl>
                                        <p:attrNameLst>
                                          <p:attrName>style.visibility</p:attrName>
                                        </p:attrNameLst>
                                      </p:cBhvr>
                                      <p:to>
                                        <p:strVal val="visible"/>
                                      </p:to>
                                    </p:set>
                                    <p:animEffect transition="in" filter="barn(inVertical)">
                                      <p:cBhvr>
                                        <p:cTn id="9" dur="750"/>
                                        <p:tgtEl>
                                          <p:spTgt spid="4"/>
                                        </p:tgtEl>
                                      </p:cBhvr>
                                    </p:animEffect>
                                  </p:childTnLst>
                                </p:cTn>
                              </p:par>
                            </p:childTnLst>
                          </p:cTn>
                        </p:par>
                        <p:par>
                          <p:cTn id="10" fill="hold">
                            <p:stCondLst>
                              <p:cond delay="750"/>
                            </p:stCondLst>
                            <p:childTnLst>
                              <p:par>
                                <p:cTn id="11" presetID="22" presetClass="entr" presetSubtype="8" fill="hold" nodeType="afterEffect">
                                  <p:stCondLst>
                                    <p:cond delay="0"/>
                                  </p:stCondLst>
                                  <p:childTnLst>
                                    <p:set>
                                      <p:cBhvr>
                                        <p:cTn id="12" dur="1" fill="hold">
                                          <p:stCondLst>
                                            <p:cond delay="0"/>
                                          </p:stCondLst>
                                        </p:cTn>
                                        <p:tgtEl>
                                          <p:spTgt spid="28"/>
                                        </p:tgtEl>
                                        <p:attrNameLst>
                                          <p:attrName>style.visibility</p:attrName>
                                        </p:attrNameLst>
                                      </p:cBhvr>
                                      <p:to>
                                        <p:strVal val="visible"/>
                                      </p:to>
                                    </p:set>
                                    <p:animEffect transition="in" filter="wipe(left)">
                                      <p:cBhvr>
                                        <p:cTn id="13" dur="500"/>
                                        <p:tgtEl>
                                          <p:spTgt spid="28"/>
                                        </p:tgtEl>
                                      </p:cBhvr>
                                    </p:animEffect>
                                  </p:childTnLst>
                                </p:cTn>
                              </p:par>
                            </p:childTnLst>
                          </p:cTn>
                        </p:par>
                        <p:par>
                          <p:cTn id="14" fill="hold">
                            <p:stCondLst>
                              <p:cond delay="1250"/>
                            </p:stCondLst>
                            <p:childTnLst>
                              <p:par>
                                <p:cTn id="15" presetID="42" presetClass="entr" presetSubtype="0" fill="hold" grpId="0" nodeType="afterEffect">
                                  <p:stCondLst>
                                    <p:cond delay="0"/>
                                  </p:stCondLst>
                                  <p:childTnLst>
                                    <p:set>
                                      <p:cBhvr>
                                        <p:cTn id="16" dur="1" fill="hold">
                                          <p:stCondLst>
                                            <p:cond delay="0"/>
                                          </p:stCondLst>
                                        </p:cTn>
                                        <p:tgtEl>
                                          <p:spTgt spid="33"/>
                                        </p:tgtEl>
                                        <p:attrNameLst>
                                          <p:attrName>style.visibility</p:attrName>
                                        </p:attrNameLst>
                                      </p:cBhvr>
                                      <p:to>
                                        <p:strVal val="visible"/>
                                      </p:to>
                                    </p:set>
                                    <p:animEffect transition="in" filter="fade">
                                      <p:cBhvr>
                                        <p:cTn id="17" dur="250"/>
                                        <p:tgtEl>
                                          <p:spTgt spid="33"/>
                                        </p:tgtEl>
                                      </p:cBhvr>
                                    </p:animEffect>
                                    <p:anim calcmode="lin" valueType="num">
                                      <p:cBhvr>
                                        <p:cTn id="18" dur="250" fill="hold"/>
                                        <p:tgtEl>
                                          <p:spTgt spid="33"/>
                                        </p:tgtEl>
                                        <p:attrNameLst>
                                          <p:attrName>ppt_x</p:attrName>
                                        </p:attrNameLst>
                                      </p:cBhvr>
                                      <p:tavLst>
                                        <p:tav tm="0">
                                          <p:val>
                                            <p:strVal val="#ppt_x"/>
                                          </p:val>
                                        </p:tav>
                                        <p:tav tm="100000">
                                          <p:val>
                                            <p:strVal val="#ppt_x"/>
                                          </p:val>
                                        </p:tav>
                                      </p:tavLst>
                                    </p:anim>
                                    <p:anim calcmode="lin" valueType="num">
                                      <p:cBhvr>
                                        <p:cTn id="19" dur="250" fill="hold"/>
                                        <p:tgtEl>
                                          <p:spTgt spid="33"/>
                                        </p:tgtEl>
                                        <p:attrNameLst>
                                          <p:attrName>ppt_y</p:attrName>
                                        </p:attrNameLst>
                                      </p:cBhvr>
                                      <p:tavLst>
                                        <p:tav tm="0">
                                          <p:val>
                                            <p:strVal val="#ppt_y+.1"/>
                                          </p:val>
                                        </p:tav>
                                        <p:tav tm="100000">
                                          <p:val>
                                            <p:strVal val="#ppt_y"/>
                                          </p:val>
                                        </p:tav>
                                      </p:tavLst>
                                    </p:anim>
                                  </p:childTnLst>
                                </p:cTn>
                              </p:par>
                            </p:childTnLst>
                          </p:cTn>
                        </p:par>
                        <p:par>
                          <p:cTn id="20" fill="hold">
                            <p:stCondLst>
                              <p:cond delay="1500"/>
                            </p:stCondLst>
                            <p:childTnLst>
                              <p:par>
                                <p:cTn id="21" presetID="42" presetClass="entr" presetSubtype="0" fill="hold" grpId="0" nodeType="afterEffect">
                                  <p:stCondLst>
                                    <p:cond delay="0"/>
                                  </p:stCondLst>
                                  <p:childTnLst>
                                    <p:set>
                                      <p:cBhvr>
                                        <p:cTn id="22" dur="1" fill="hold">
                                          <p:stCondLst>
                                            <p:cond delay="0"/>
                                          </p:stCondLst>
                                        </p:cTn>
                                        <p:tgtEl>
                                          <p:spTgt spid="34"/>
                                        </p:tgtEl>
                                        <p:attrNameLst>
                                          <p:attrName>style.visibility</p:attrName>
                                        </p:attrNameLst>
                                      </p:cBhvr>
                                      <p:to>
                                        <p:strVal val="visible"/>
                                      </p:to>
                                    </p:set>
                                    <p:animEffect transition="in" filter="fade">
                                      <p:cBhvr>
                                        <p:cTn id="23" dur="250"/>
                                        <p:tgtEl>
                                          <p:spTgt spid="34"/>
                                        </p:tgtEl>
                                      </p:cBhvr>
                                    </p:animEffect>
                                    <p:anim calcmode="lin" valueType="num">
                                      <p:cBhvr>
                                        <p:cTn id="24" dur="250" fill="hold"/>
                                        <p:tgtEl>
                                          <p:spTgt spid="34"/>
                                        </p:tgtEl>
                                        <p:attrNameLst>
                                          <p:attrName>ppt_x</p:attrName>
                                        </p:attrNameLst>
                                      </p:cBhvr>
                                      <p:tavLst>
                                        <p:tav tm="0">
                                          <p:val>
                                            <p:strVal val="#ppt_x"/>
                                          </p:val>
                                        </p:tav>
                                        <p:tav tm="100000">
                                          <p:val>
                                            <p:strVal val="#ppt_x"/>
                                          </p:val>
                                        </p:tav>
                                      </p:tavLst>
                                    </p:anim>
                                    <p:anim calcmode="lin" valueType="num">
                                      <p:cBhvr>
                                        <p:cTn id="25" dur="250" fill="hold"/>
                                        <p:tgtEl>
                                          <p:spTgt spid="34"/>
                                        </p:tgtEl>
                                        <p:attrNameLst>
                                          <p:attrName>ppt_y</p:attrName>
                                        </p:attrNameLst>
                                      </p:cBhvr>
                                      <p:tavLst>
                                        <p:tav tm="0">
                                          <p:val>
                                            <p:strVal val="#ppt_y+.1"/>
                                          </p:val>
                                        </p:tav>
                                        <p:tav tm="100000">
                                          <p:val>
                                            <p:strVal val="#ppt_y"/>
                                          </p:val>
                                        </p:tav>
                                      </p:tavLst>
                                    </p:anim>
                                  </p:childTnLst>
                                </p:cTn>
                              </p:par>
                            </p:childTnLst>
                          </p:cTn>
                        </p:par>
                        <p:par>
                          <p:cTn id="26" fill="hold">
                            <p:stCondLst>
                              <p:cond delay="1750"/>
                            </p:stCondLst>
                            <p:childTnLst>
                              <p:par>
                                <p:cTn id="27" presetID="42" presetClass="entr" presetSubtype="0" fill="hold" grpId="0" nodeType="afterEffect">
                                  <p:stCondLst>
                                    <p:cond delay="0"/>
                                  </p:stCondLst>
                                  <p:childTnLst>
                                    <p:set>
                                      <p:cBhvr>
                                        <p:cTn id="28" dur="1" fill="hold">
                                          <p:stCondLst>
                                            <p:cond delay="0"/>
                                          </p:stCondLst>
                                        </p:cTn>
                                        <p:tgtEl>
                                          <p:spTgt spid="35"/>
                                        </p:tgtEl>
                                        <p:attrNameLst>
                                          <p:attrName>style.visibility</p:attrName>
                                        </p:attrNameLst>
                                      </p:cBhvr>
                                      <p:to>
                                        <p:strVal val="visible"/>
                                      </p:to>
                                    </p:set>
                                    <p:animEffect transition="in" filter="fade">
                                      <p:cBhvr>
                                        <p:cTn id="29" dur="250"/>
                                        <p:tgtEl>
                                          <p:spTgt spid="35"/>
                                        </p:tgtEl>
                                      </p:cBhvr>
                                    </p:animEffect>
                                    <p:anim calcmode="lin" valueType="num">
                                      <p:cBhvr>
                                        <p:cTn id="30" dur="250" fill="hold"/>
                                        <p:tgtEl>
                                          <p:spTgt spid="35"/>
                                        </p:tgtEl>
                                        <p:attrNameLst>
                                          <p:attrName>ppt_x</p:attrName>
                                        </p:attrNameLst>
                                      </p:cBhvr>
                                      <p:tavLst>
                                        <p:tav tm="0">
                                          <p:val>
                                            <p:strVal val="#ppt_x"/>
                                          </p:val>
                                        </p:tav>
                                        <p:tav tm="100000">
                                          <p:val>
                                            <p:strVal val="#ppt_x"/>
                                          </p:val>
                                        </p:tav>
                                      </p:tavLst>
                                    </p:anim>
                                    <p:anim calcmode="lin" valueType="num">
                                      <p:cBhvr>
                                        <p:cTn id="31" dur="250" fill="hold"/>
                                        <p:tgtEl>
                                          <p:spTgt spid="35"/>
                                        </p:tgtEl>
                                        <p:attrNameLst>
                                          <p:attrName>ppt_y</p:attrName>
                                        </p:attrNameLst>
                                      </p:cBhvr>
                                      <p:tavLst>
                                        <p:tav tm="0">
                                          <p:val>
                                            <p:strVal val="#ppt_y+.1"/>
                                          </p:val>
                                        </p:tav>
                                        <p:tav tm="100000">
                                          <p:val>
                                            <p:strVal val="#ppt_y"/>
                                          </p:val>
                                        </p:tav>
                                      </p:tavLst>
                                    </p:anim>
                                  </p:childTnLst>
                                </p:cTn>
                              </p:par>
                            </p:childTnLst>
                          </p:cTn>
                        </p:par>
                        <p:par>
                          <p:cTn id="32" fill="hold">
                            <p:stCondLst>
                              <p:cond delay="2000"/>
                            </p:stCondLst>
                            <p:childTnLst>
                              <p:par>
                                <p:cTn id="33" presetID="42" presetClass="entr" presetSubtype="0" fill="hold" grpId="0" nodeType="afterEffect">
                                  <p:stCondLst>
                                    <p:cond delay="0"/>
                                  </p:stCondLst>
                                  <p:childTnLst>
                                    <p:set>
                                      <p:cBhvr>
                                        <p:cTn id="34" dur="1" fill="hold">
                                          <p:stCondLst>
                                            <p:cond delay="0"/>
                                          </p:stCondLst>
                                        </p:cTn>
                                        <p:tgtEl>
                                          <p:spTgt spid="36"/>
                                        </p:tgtEl>
                                        <p:attrNameLst>
                                          <p:attrName>style.visibility</p:attrName>
                                        </p:attrNameLst>
                                      </p:cBhvr>
                                      <p:to>
                                        <p:strVal val="visible"/>
                                      </p:to>
                                    </p:set>
                                    <p:animEffect transition="in" filter="fade">
                                      <p:cBhvr>
                                        <p:cTn id="35" dur="250"/>
                                        <p:tgtEl>
                                          <p:spTgt spid="36"/>
                                        </p:tgtEl>
                                      </p:cBhvr>
                                    </p:animEffect>
                                    <p:anim calcmode="lin" valueType="num">
                                      <p:cBhvr>
                                        <p:cTn id="36" dur="250" fill="hold"/>
                                        <p:tgtEl>
                                          <p:spTgt spid="36"/>
                                        </p:tgtEl>
                                        <p:attrNameLst>
                                          <p:attrName>ppt_x</p:attrName>
                                        </p:attrNameLst>
                                      </p:cBhvr>
                                      <p:tavLst>
                                        <p:tav tm="0">
                                          <p:val>
                                            <p:strVal val="#ppt_x"/>
                                          </p:val>
                                        </p:tav>
                                        <p:tav tm="100000">
                                          <p:val>
                                            <p:strVal val="#ppt_x"/>
                                          </p:val>
                                        </p:tav>
                                      </p:tavLst>
                                    </p:anim>
                                    <p:anim calcmode="lin" valueType="num">
                                      <p:cBhvr>
                                        <p:cTn id="37" dur="250" fill="hold"/>
                                        <p:tgtEl>
                                          <p:spTgt spid="36"/>
                                        </p:tgtEl>
                                        <p:attrNameLst>
                                          <p:attrName>ppt_y</p:attrName>
                                        </p:attrNameLst>
                                      </p:cBhvr>
                                      <p:tavLst>
                                        <p:tav tm="0">
                                          <p:val>
                                            <p:strVal val="#ppt_y+.1"/>
                                          </p:val>
                                        </p:tav>
                                        <p:tav tm="100000">
                                          <p:val>
                                            <p:strVal val="#ppt_y"/>
                                          </p:val>
                                        </p:tav>
                                      </p:tavLst>
                                    </p:anim>
                                  </p:childTnLst>
                                </p:cTn>
                              </p:par>
                            </p:childTnLst>
                          </p:cTn>
                        </p:par>
                        <p:par>
                          <p:cTn id="38" fill="hold">
                            <p:stCondLst>
                              <p:cond delay="2250"/>
                            </p:stCondLst>
                            <p:childTnLst>
                              <p:par>
                                <p:cTn id="39" presetID="42" presetClass="entr" presetSubtype="0" fill="hold" grpId="0" nodeType="afterEffect">
                                  <p:stCondLst>
                                    <p:cond delay="0"/>
                                  </p:stCondLst>
                                  <p:childTnLst>
                                    <p:set>
                                      <p:cBhvr>
                                        <p:cTn id="40" dur="1" fill="hold">
                                          <p:stCondLst>
                                            <p:cond delay="0"/>
                                          </p:stCondLst>
                                        </p:cTn>
                                        <p:tgtEl>
                                          <p:spTgt spid="37"/>
                                        </p:tgtEl>
                                        <p:attrNameLst>
                                          <p:attrName>style.visibility</p:attrName>
                                        </p:attrNameLst>
                                      </p:cBhvr>
                                      <p:to>
                                        <p:strVal val="visible"/>
                                      </p:to>
                                    </p:set>
                                    <p:animEffect transition="in" filter="fade">
                                      <p:cBhvr>
                                        <p:cTn id="41" dur="500"/>
                                        <p:tgtEl>
                                          <p:spTgt spid="37"/>
                                        </p:tgtEl>
                                      </p:cBhvr>
                                    </p:animEffect>
                                    <p:anim calcmode="lin" valueType="num">
                                      <p:cBhvr>
                                        <p:cTn id="42" dur="500" fill="hold"/>
                                        <p:tgtEl>
                                          <p:spTgt spid="37"/>
                                        </p:tgtEl>
                                        <p:attrNameLst>
                                          <p:attrName>ppt_x</p:attrName>
                                        </p:attrNameLst>
                                      </p:cBhvr>
                                      <p:tavLst>
                                        <p:tav tm="0">
                                          <p:val>
                                            <p:strVal val="#ppt_x"/>
                                          </p:val>
                                        </p:tav>
                                        <p:tav tm="100000">
                                          <p:val>
                                            <p:strVal val="#ppt_x"/>
                                          </p:val>
                                        </p:tav>
                                      </p:tavLst>
                                    </p:anim>
                                    <p:anim calcmode="lin" valueType="num">
                                      <p:cBhvr>
                                        <p:cTn id="43" dur="500" fill="hold"/>
                                        <p:tgtEl>
                                          <p:spTgt spid="37"/>
                                        </p:tgtEl>
                                        <p:attrNameLst>
                                          <p:attrName>ppt_y</p:attrName>
                                        </p:attrNameLst>
                                      </p:cBhvr>
                                      <p:tavLst>
                                        <p:tav tm="0">
                                          <p:val>
                                            <p:strVal val="#ppt_y+.1"/>
                                          </p:val>
                                        </p:tav>
                                        <p:tav tm="100000">
                                          <p:val>
                                            <p:strVal val="#ppt_y"/>
                                          </p:val>
                                        </p:tav>
                                      </p:tavLst>
                                    </p:anim>
                                  </p:childTnLst>
                                </p:cTn>
                              </p:par>
                            </p:childTnLst>
                          </p:cTn>
                        </p:par>
                        <p:par>
                          <p:cTn id="44" fill="hold">
                            <p:stCondLst>
                              <p:cond delay="2750"/>
                            </p:stCondLst>
                            <p:childTnLst>
                              <p:par>
                                <p:cTn id="45" presetID="22" presetClass="entr" presetSubtype="8" fill="hold" grpId="0" nodeType="afterEffect">
                                  <p:stCondLst>
                                    <p:cond delay="17"/>
                                  </p:stCondLst>
                                  <p:iterate type="lt">
                                    <p:tmPct val="30000"/>
                                  </p:iterate>
                                  <p:childTnLst>
                                    <p:set>
                                      <p:cBhvr>
                                        <p:cTn id="46" dur="1" fill="hold">
                                          <p:stCondLst>
                                            <p:cond delay="0"/>
                                          </p:stCondLst>
                                        </p:cTn>
                                        <p:tgtEl>
                                          <p:spTgt spid="38"/>
                                        </p:tgtEl>
                                        <p:attrNameLst>
                                          <p:attrName>style.visibility</p:attrName>
                                        </p:attrNameLst>
                                      </p:cBhvr>
                                      <p:to>
                                        <p:strVal val="visible"/>
                                      </p:to>
                                    </p:set>
                                    <p:animEffect transition="in" filter="wipe(left)">
                                      <p:cBhvr>
                                        <p:cTn id="47" dur="1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100000" numSld="999">
                <p:cTn id="48" repeatCount="indefinite" fill="remove" display="0">
                  <p:stCondLst>
                    <p:cond delay="indefinite"/>
                  </p:stCondLst>
                  <p:endCondLst>
                    <p:cond evt="onStopAudio" delay="0">
                      <p:tgtEl>
                        <p:sldTgt/>
                      </p:tgtEl>
                    </p:cond>
                  </p:endCondLst>
                </p:cTn>
                <p:tgtEl>
                  <p:spTgt spid="15"/>
                </p:tgtEl>
              </p:cMediaNode>
            </p:audio>
          </p:childTnLst>
        </p:cTn>
      </p:par>
    </p:tnLst>
    <p:bldLst>
      <p:bldP spid="33" grpId="0"/>
      <p:bldP spid="34" grpId="0"/>
      <p:bldP spid="35" grpId="0"/>
      <p:bldP spid="36" grpId="0"/>
      <p:bldP spid="37" grpId="0"/>
      <p:bldP spid="38"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304800" y="776125"/>
            <a:ext cx="11582400" cy="669715"/>
            <a:chOff x="304800" y="405383"/>
            <a:chExt cx="11582400" cy="669715"/>
          </a:xfrm>
        </p:grpSpPr>
        <p:sp>
          <p:nvSpPr>
            <p:cNvPr id="11" name="Copyright Notice"/>
            <p:cNvSpPr>
              <a:spLocks/>
            </p:cNvSpPr>
            <p:nvPr/>
          </p:nvSpPr>
          <p:spPr bwMode="auto">
            <a:xfrm>
              <a:off x="4597400" y="405383"/>
              <a:ext cx="3048000" cy="434765"/>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2400" cap="small" dirty="0">
                  <a:solidFill>
                    <a:srgbClr val="128882"/>
                  </a:solidFill>
                  <a:latin typeface="微软雅黑" panose="020B0503020204020204" pitchFamily="34" charset="-122"/>
                  <a:ea typeface="微软雅黑" panose="020B0503020204020204" pitchFamily="34" charset="-122"/>
                </a:rPr>
                <a:t>点击加入标题文字</a:t>
              </a:r>
              <a:endParaRPr lang="en-US" sz="2400" cap="small" dirty="0">
                <a:solidFill>
                  <a:srgbClr val="128882"/>
                </a:solidFill>
                <a:latin typeface="微软雅黑" panose="020B0503020204020204" pitchFamily="34" charset="-122"/>
                <a:ea typeface="微软雅黑" panose="020B0503020204020204" pitchFamily="34" charset="-122"/>
              </a:endParaRPr>
            </a:p>
          </p:txBody>
        </p:sp>
        <p:cxnSp>
          <p:nvCxnSpPr>
            <p:cNvPr id="5" name="直接连接符 4"/>
            <p:cNvCxnSpPr>
              <a:cxnSpLocks/>
            </p:cNvCxnSpPr>
            <p:nvPr/>
          </p:nvCxnSpPr>
          <p:spPr>
            <a:xfrm>
              <a:off x="304800" y="1075098"/>
              <a:ext cx="11582400" cy="0"/>
            </a:xfrm>
            <a:prstGeom prst="line">
              <a:avLst/>
            </a:prstGeom>
            <a:ln>
              <a:solidFill>
                <a:srgbClr val="128882"/>
              </a:solidFill>
            </a:ln>
          </p:spPr>
          <p:style>
            <a:lnRef idx="1">
              <a:schemeClr val="accent1"/>
            </a:lnRef>
            <a:fillRef idx="0">
              <a:schemeClr val="accent1"/>
            </a:fillRef>
            <a:effectRef idx="0">
              <a:schemeClr val="accent1"/>
            </a:effectRef>
            <a:fontRef idx="minor">
              <a:schemeClr val="tx1"/>
            </a:fontRef>
          </p:style>
        </p:cxnSp>
      </p:grpSp>
      <p:grpSp>
        <p:nvGrpSpPr>
          <p:cNvPr id="6" name="组合 5"/>
          <p:cNvGrpSpPr/>
          <p:nvPr/>
        </p:nvGrpSpPr>
        <p:grpSpPr>
          <a:xfrm flipH="1">
            <a:off x="1270000" y="2095441"/>
            <a:ext cx="9652000" cy="4065083"/>
            <a:chOff x="1083102" y="2233326"/>
            <a:chExt cx="9273819" cy="4065083"/>
          </a:xfrm>
        </p:grpSpPr>
        <p:sp>
          <p:nvSpPr>
            <p:cNvPr id="7" name="Rectangle 170"/>
            <p:cNvSpPr/>
            <p:nvPr/>
          </p:nvSpPr>
          <p:spPr>
            <a:xfrm flipH="1">
              <a:off x="6080182" y="2248925"/>
              <a:ext cx="4276739" cy="870805"/>
            </a:xfrm>
            <a:prstGeom prst="rect">
              <a:avLst/>
            </a:prstGeom>
            <a:solidFill>
              <a:srgbClr val="128882"/>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600">
                <a:solidFill>
                  <a:schemeClr val="bg1"/>
                </a:solidFill>
              </a:endParaRPr>
            </a:p>
          </p:txBody>
        </p:sp>
        <p:sp>
          <p:nvSpPr>
            <p:cNvPr id="9" name="Rectangle 171"/>
            <p:cNvSpPr/>
            <p:nvPr/>
          </p:nvSpPr>
          <p:spPr>
            <a:xfrm flipH="1">
              <a:off x="6080182" y="3317260"/>
              <a:ext cx="4276739" cy="870805"/>
            </a:xfrm>
            <a:prstGeom prst="rect">
              <a:avLst/>
            </a:prstGeom>
            <a:solidFill>
              <a:srgbClr val="DF703A"/>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600">
                <a:solidFill>
                  <a:schemeClr val="bg1"/>
                </a:solidFill>
              </a:endParaRPr>
            </a:p>
          </p:txBody>
        </p:sp>
        <p:sp>
          <p:nvSpPr>
            <p:cNvPr id="10" name="Rectangle 24"/>
            <p:cNvSpPr>
              <a:spLocks/>
            </p:cNvSpPr>
            <p:nvPr/>
          </p:nvSpPr>
          <p:spPr bwMode="auto">
            <a:xfrm>
              <a:off x="6229972" y="2377982"/>
              <a:ext cx="3860298" cy="6252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gn="l">
                <a:lnSpc>
                  <a:spcPct val="114000"/>
                </a:lnSpc>
              </a:pPr>
              <a:r>
                <a:rPr lang="en-US" sz="1200" dirty="0" err="1">
                  <a:solidFill>
                    <a:schemeClr val="bg1"/>
                  </a:solidFill>
                  <a:latin typeface="Lato Bold" pitchFamily="34" charset="0"/>
                  <a:ea typeface="ＭＳ Ｐゴシック" charset="0"/>
                  <a:cs typeface="Lato Light" charset="0"/>
                  <a:sym typeface="Lato Light" charset="0"/>
                </a:rPr>
                <a:t>Lorem</a:t>
              </a:r>
              <a:r>
                <a:rPr lang="en-US" sz="1200" dirty="0">
                  <a:solidFill>
                    <a:schemeClr val="bg1"/>
                  </a:solidFill>
                  <a:latin typeface="Lato Bold" pitchFamily="34" charset="0"/>
                  <a:ea typeface="ＭＳ Ｐゴシック" charset="0"/>
                  <a:cs typeface="Lato Light" charset="0"/>
                  <a:sym typeface="Lato Light" charset="0"/>
                </a:rPr>
                <a:t> </a:t>
              </a:r>
              <a:r>
                <a:rPr lang="en-US" sz="1200" dirty="0" err="1">
                  <a:solidFill>
                    <a:schemeClr val="bg1"/>
                  </a:solidFill>
                  <a:latin typeface="Lato Bold" pitchFamily="34" charset="0"/>
                  <a:ea typeface="ＭＳ Ｐゴシック" charset="0"/>
                  <a:cs typeface="Lato Light" charset="0"/>
                  <a:sym typeface="Lato Light" charset="0"/>
                </a:rPr>
                <a:t>Ipsum</a:t>
              </a:r>
              <a:r>
                <a:rPr lang="en-US" sz="1200" dirty="0">
                  <a:solidFill>
                    <a:schemeClr val="bg1"/>
                  </a:solidFill>
                  <a:latin typeface="Lato Bold" pitchFamily="34" charset="0"/>
                  <a:ea typeface="ＭＳ Ｐゴシック" charset="0"/>
                  <a:cs typeface="Lato Light" charset="0"/>
                  <a:sym typeface="Lato Light" charset="0"/>
                </a:rPr>
                <a:t> is simply dummy text of the printing and typesetting industry. </a:t>
              </a:r>
              <a:r>
                <a:rPr lang="en-US" sz="1200" dirty="0" err="1">
                  <a:solidFill>
                    <a:schemeClr val="bg1"/>
                  </a:solidFill>
                  <a:latin typeface="Lato Bold" pitchFamily="34" charset="0"/>
                  <a:ea typeface="ＭＳ Ｐゴシック" charset="0"/>
                  <a:cs typeface="Lato Light" charset="0"/>
                  <a:sym typeface="Lato Light" charset="0"/>
                </a:rPr>
                <a:t>Lorem</a:t>
              </a:r>
              <a:r>
                <a:rPr lang="en-US" sz="1200" dirty="0">
                  <a:solidFill>
                    <a:schemeClr val="bg1"/>
                  </a:solidFill>
                  <a:latin typeface="Lato Bold" pitchFamily="34" charset="0"/>
                  <a:ea typeface="ＭＳ Ｐゴシック" charset="0"/>
                  <a:cs typeface="Lato Light" charset="0"/>
                  <a:sym typeface="Lato Light" charset="0"/>
                </a:rPr>
                <a:t> </a:t>
              </a:r>
            </a:p>
          </p:txBody>
        </p:sp>
        <p:sp>
          <p:nvSpPr>
            <p:cNvPr id="12" name="Rectangle 24"/>
            <p:cNvSpPr>
              <a:spLocks/>
            </p:cNvSpPr>
            <p:nvPr/>
          </p:nvSpPr>
          <p:spPr bwMode="auto">
            <a:xfrm>
              <a:off x="6229972" y="3452665"/>
              <a:ext cx="3860298" cy="6252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nSpc>
                  <a:spcPct val="114000"/>
                </a:lnSpc>
              </a:pPr>
              <a:r>
                <a:rPr lang="en-US" altLang="zh-CN" sz="1200" dirty="0">
                  <a:solidFill>
                    <a:schemeClr val="bg1"/>
                  </a:solidFill>
                  <a:latin typeface="Lato Bold" pitchFamily="34" charset="0"/>
                  <a:ea typeface="ＭＳ Ｐゴシック" charset="0"/>
                  <a:cs typeface="Lato Light" charset="0"/>
                  <a:sym typeface="Lato Light" charset="0"/>
                </a:rPr>
                <a:t>Lorem Ipsum is simply dummy text of the printing and typesetting industry. Lorem </a:t>
              </a:r>
            </a:p>
          </p:txBody>
        </p:sp>
        <p:sp>
          <p:nvSpPr>
            <p:cNvPr id="13" name="Rectangle 174"/>
            <p:cNvSpPr/>
            <p:nvPr/>
          </p:nvSpPr>
          <p:spPr>
            <a:xfrm flipH="1">
              <a:off x="6080182" y="4359270"/>
              <a:ext cx="4276739" cy="870805"/>
            </a:xfrm>
            <a:prstGeom prst="rect">
              <a:avLst/>
            </a:prstGeom>
            <a:solidFill>
              <a:srgbClr val="128882"/>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600">
                <a:solidFill>
                  <a:schemeClr val="bg1"/>
                </a:solidFill>
              </a:endParaRPr>
            </a:p>
          </p:txBody>
        </p:sp>
        <p:sp>
          <p:nvSpPr>
            <p:cNvPr id="14" name="Rectangle 175"/>
            <p:cNvSpPr/>
            <p:nvPr/>
          </p:nvSpPr>
          <p:spPr>
            <a:xfrm flipH="1">
              <a:off x="6080182" y="5427604"/>
              <a:ext cx="4276739" cy="870805"/>
            </a:xfrm>
            <a:prstGeom prst="rect">
              <a:avLst/>
            </a:prstGeom>
            <a:solidFill>
              <a:srgbClr val="DF703A"/>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600">
                <a:solidFill>
                  <a:schemeClr val="bg1"/>
                </a:solidFill>
              </a:endParaRPr>
            </a:p>
          </p:txBody>
        </p:sp>
        <p:sp>
          <p:nvSpPr>
            <p:cNvPr id="15" name="Rectangle 24"/>
            <p:cNvSpPr>
              <a:spLocks/>
            </p:cNvSpPr>
            <p:nvPr/>
          </p:nvSpPr>
          <p:spPr bwMode="auto">
            <a:xfrm>
              <a:off x="6229972" y="4488327"/>
              <a:ext cx="3860298" cy="6252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nSpc>
                  <a:spcPct val="114000"/>
                </a:lnSpc>
              </a:pPr>
              <a:r>
                <a:rPr lang="en-US" altLang="zh-CN" sz="1200" dirty="0">
                  <a:solidFill>
                    <a:schemeClr val="bg1"/>
                  </a:solidFill>
                  <a:latin typeface="Lato Bold" pitchFamily="34" charset="0"/>
                  <a:ea typeface="ＭＳ Ｐゴシック" charset="0"/>
                  <a:cs typeface="Lato Light" charset="0"/>
                  <a:sym typeface="Lato Light" charset="0"/>
                </a:rPr>
                <a:t>Lorem Ipsum is simply dummy text of the printing and typesetting industry. Lorem </a:t>
              </a:r>
            </a:p>
          </p:txBody>
        </p:sp>
        <p:sp>
          <p:nvSpPr>
            <p:cNvPr id="16" name="Rectangle 24"/>
            <p:cNvSpPr>
              <a:spLocks/>
            </p:cNvSpPr>
            <p:nvPr/>
          </p:nvSpPr>
          <p:spPr bwMode="auto">
            <a:xfrm>
              <a:off x="6229972" y="5563010"/>
              <a:ext cx="3860298" cy="6252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nSpc>
                  <a:spcPct val="114000"/>
                </a:lnSpc>
              </a:pPr>
              <a:r>
                <a:rPr lang="en-US" altLang="zh-CN" sz="1200" dirty="0">
                  <a:solidFill>
                    <a:schemeClr val="bg1"/>
                  </a:solidFill>
                  <a:latin typeface="Lato Bold" pitchFamily="34" charset="0"/>
                  <a:ea typeface="ＭＳ Ｐゴシック" charset="0"/>
                  <a:cs typeface="Lato Light" charset="0"/>
                  <a:sym typeface="Lato Light" charset="0"/>
                </a:rPr>
                <a:t>Lorem Ipsum is simply dummy text of the printing and typesetting industry. Lorem </a:t>
              </a:r>
            </a:p>
          </p:txBody>
        </p:sp>
        <p:sp>
          <p:nvSpPr>
            <p:cNvPr id="17" name="矩形 16"/>
            <p:cNvSpPr/>
            <p:nvPr/>
          </p:nvSpPr>
          <p:spPr>
            <a:xfrm>
              <a:off x="1083102" y="2233326"/>
              <a:ext cx="4819188" cy="4065083"/>
            </a:xfrm>
            <a:prstGeom prst="rect">
              <a:avLst/>
            </a:prstGeom>
            <a:blipFill dpi="0" rotWithShape="1">
              <a:blip r:embed="rId3"/>
              <a:srcRect/>
              <a:stretch>
                <a:fillRect/>
              </a:stretch>
            </a:blipFill>
            <a:ln>
              <a:noFill/>
            </a:ln>
            <a:effectLst/>
          </p:spPr>
          <p:style>
            <a:lnRef idx="1">
              <a:schemeClr val="accent1"/>
            </a:lnRef>
            <a:fillRef idx="3">
              <a:schemeClr val="accent1"/>
            </a:fillRef>
            <a:effectRef idx="2">
              <a:schemeClr val="accent1"/>
            </a:effectRef>
            <a:fontRef idx="minor">
              <a:schemeClr val="lt1"/>
            </a:fontRef>
          </p:style>
          <p:txBody>
            <a:bodyPr lIns="91438" tIns="45719" rIns="91438" bIns="45719" rtlCol="0" anchor="ctr"/>
            <a:lstStyle/>
            <a:p>
              <a:pPr algn="ctr"/>
              <a:endParaRPr kumimoji="1" lang="zh-CN" altLang="en-US">
                <a:solidFill>
                  <a:prstClr val="white"/>
                </a:solidFill>
                <a:latin typeface="Calibri"/>
                <a:ea typeface="宋体"/>
              </a:endParaRPr>
            </a:p>
          </p:txBody>
        </p:sp>
      </p:grpSp>
    </p:spTree>
    <p:extLst>
      <p:ext uri="{BB962C8B-B14F-4D97-AF65-F5344CB8AC3E}">
        <p14:creationId xmlns:p14="http://schemas.microsoft.com/office/powerpoint/2010/main" val="276959271"/>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750"/>
                                        <p:tgtEl>
                                          <p:spTgt spid="8"/>
                                        </p:tgtEl>
                                      </p:cBhvr>
                                    </p:animEffect>
                                    <p:anim calcmode="lin" valueType="num">
                                      <p:cBhvr>
                                        <p:cTn id="8" dur="750" fill="hold"/>
                                        <p:tgtEl>
                                          <p:spTgt spid="8"/>
                                        </p:tgtEl>
                                        <p:attrNameLst>
                                          <p:attrName>ppt_x</p:attrName>
                                        </p:attrNameLst>
                                      </p:cBhvr>
                                      <p:tavLst>
                                        <p:tav tm="0">
                                          <p:val>
                                            <p:strVal val="#ppt_x"/>
                                          </p:val>
                                        </p:tav>
                                        <p:tav tm="100000">
                                          <p:val>
                                            <p:strVal val="#ppt_x"/>
                                          </p:val>
                                        </p:tav>
                                      </p:tavLst>
                                    </p:anim>
                                    <p:anim calcmode="lin" valueType="num">
                                      <p:cBhvr>
                                        <p:cTn id="9" dur="750" fill="hold"/>
                                        <p:tgtEl>
                                          <p:spTgt spid="8"/>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42" presetClass="entr" presetSubtype="0" fill="hold"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1000"/>
                                        <p:tgtEl>
                                          <p:spTgt spid="6"/>
                                        </p:tgtEl>
                                      </p:cBhvr>
                                    </p:animEffect>
                                    <p:anim calcmode="lin" valueType="num">
                                      <p:cBhvr>
                                        <p:cTn id="14" dur="1000" fill="hold"/>
                                        <p:tgtEl>
                                          <p:spTgt spid="6"/>
                                        </p:tgtEl>
                                        <p:attrNameLst>
                                          <p:attrName>ppt_x</p:attrName>
                                        </p:attrNameLst>
                                      </p:cBhvr>
                                      <p:tavLst>
                                        <p:tav tm="0">
                                          <p:val>
                                            <p:strVal val="#ppt_x"/>
                                          </p:val>
                                        </p:tav>
                                        <p:tav tm="100000">
                                          <p:val>
                                            <p:strVal val="#ppt_x"/>
                                          </p:val>
                                        </p:tav>
                                      </p:tavLst>
                                    </p:anim>
                                    <p:anim calcmode="lin" valueType="num">
                                      <p:cBhvr>
                                        <p:cTn id="15"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304800" y="776125"/>
            <a:ext cx="11582400" cy="669715"/>
            <a:chOff x="304800" y="405383"/>
            <a:chExt cx="11582400" cy="669715"/>
          </a:xfrm>
        </p:grpSpPr>
        <p:sp>
          <p:nvSpPr>
            <p:cNvPr id="11" name="Copyright Notice"/>
            <p:cNvSpPr>
              <a:spLocks/>
            </p:cNvSpPr>
            <p:nvPr/>
          </p:nvSpPr>
          <p:spPr bwMode="auto">
            <a:xfrm>
              <a:off x="4597400" y="405383"/>
              <a:ext cx="3048000" cy="434765"/>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2400" cap="small" dirty="0">
                  <a:solidFill>
                    <a:srgbClr val="128882"/>
                  </a:solidFill>
                  <a:latin typeface="微软雅黑" panose="020B0503020204020204" pitchFamily="34" charset="-122"/>
                  <a:ea typeface="微软雅黑" panose="020B0503020204020204" pitchFamily="34" charset="-122"/>
                </a:rPr>
                <a:t>点击加入标题文字</a:t>
              </a:r>
              <a:endParaRPr lang="en-US" sz="2400" cap="small" dirty="0">
                <a:solidFill>
                  <a:srgbClr val="128882"/>
                </a:solidFill>
                <a:latin typeface="微软雅黑" panose="020B0503020204020204" pitchFamily="34" charset="-122"/>
                <a:ea typeface="微软雅黑" panose="020B0503020204020204" pitchFamily="34" charset="-122"/>
              </a:endParaRPr>
            </a:p>
          </p:txBody>
        </p:sp>
        <p:cxnSp>
          <p:nvCxnSpPr>
            <p:cNvPr id="5" name="直接连接符 4"/>
            <p:cNvCxnSpPr>
              <a:cxnSpLocks/>
            </p:cNvCxnSpPr>
            <p:nvPr/>
          </p:nvCxnSpPr>
          <p:spPr>
            <a:xfrm>
              <a:off x="304800" y="1075098"/>
              <a:ext cx="11582400" cy="0"/>
            </a:xfrm>
            <a:prstGeom prst="line">
              <a:avLst/>
            </a:prstGeom>
            <a:ln>
              <a:solidFill>
                <a:srgbClr val="128882"/>
              </a:solidFill>
            </a:ln>
          </p:spPr>
          <p:style>
            <a:lnRef idx="1">
              <a:schemeClr val="accent1"/>
            </a:lnRef>
            <a:fillRef idx="0">
              <a:schemeClr val="accent1"/>
            </a:fillRef>
            <a:effectRef idx="0">
              <a:schemeClr val="accent1"/>
            </a:effectRef>
            <a:fontRef idx="minor">
              <a:schemeClr val="tx1"/>
            </a:fontRef>
          </p:style>
        </p:cxnSp>
      </p:grpSp>
      <p:grpSp>
        <p:nvGrpSpPr>
          <p:cNvPr id="6" name="组合 5"/>
          <p:cNvGrpSpPr/>
          <p:nvPr/>
        </p:nvGrpSpPr>
        <p:grpSpPr>
          <a:xfrm>
            <a:off x="1835699" y="2043847"/>
            <a:ext cx="3984530" cy="4019326"/>
            <a:chOff x="3711479" y="1272985"/>
            <a:chExt cx="5138799" cy="5183677"/>
          </a:xfrm>
        </p:grpSpPr>
        <p:grpSp>
          <p:nvGrpSpPr>
            <p:cNvPr id="7" name="组合 6"/>
            <p:cNvGrpSpPr/>
            <p:nvPr/>
          </p:nvGrpSpPr>
          <p:grpSpPr>
            <a:xfrm>
              <a:off x="3711479" y="1272985"/>
              <a:ext cx="5138799" cy="5183677"/>
              <a:chOff x="3765171" y="1421575"/>
              <a:chExt cx="4704460" cy="4745545"/>
            </a:xfrm>
          </p:grpSpPr>
          <p:sp>
            <p:nvSpPr>
              <p:cNvPr id="28" name="任意多边形 25"/>
              <p:cNvSpPr/>
              <p:nvPr/>
            </p:nvSpPr>
            <p:spPr>
              <a:xfrm rot="10800000">
                <a:off x="3765171" y="2754630"/>
                <a:ext cx="2422269" cy="2080260"/>
              </a:xfrm>
              <a:custGeom>
                <a:avLst/>
                <a:gdLst>
                  <a:gd name="connsiteX0" fmla="*/ 1382139 w 2422269"/>
                  <a:gd name="connsiteY0" fmla="*/ 2080260 h 2080260"/>
                  <a:gd name="connsiteX1" fmla="*/ 1198649 w 2422269"/>
                  <a:gd name="connsiteY1" fmla="*/ 2080260 h 2080260"/>
                  <a:gd name="connsiteX2" fmla="*/ 1198649 w 2422269"/>
                  <a:gd name="connsiteY2" fmla="*/ 1699287 h 2080260"/>
                  <a:gd name="connsiteX3" fmla="*/ 1211517 w 2422269"/>
                  <a:gd name="connsiteY3" fmla="*/ 1718373 h 2080260"/>
                  <a:gd name="connsiteX4" fmla="*/ 1312545 w 2422269"/>
                  <a:gd name="connsiteY4" fmla="*/ 1760220 h 2080260"/>
                  <a:gd name="connsiteX5" fmla="*/ 1455420 w 2422269"/>
                  <a:gd name="connsiteY5" fmla="*/ 1617345 h 2080260"/>
                  <a:gd name="connsiteX6" fmla="*/ 1312545 w 2422269"/>
                  <a:gd name="connsiteY6" fmla="*/ 1474470 h 2080260"/>
                  <a:gd name="connsiteX7" fmla="*/ 1211517 w 2422269"/>
                  <a:gd name="connsiteY7" fmla="*/ 1516317 h 2080260"/>
                  <a:gd name="connsiteX8" fmla="*/ 1198649 w 2422269"/>
                  <a:gd name="connsiteY8" fmla="*/ 1535403 h 2080260"/>
                  <a:gd name="connsiteX9" fmla="*/ 1198649 w 2422269"/>
                  <a:gd name="connsiteY9" fmla="*/ 1163955 h 2080260"/>
                  <a:gd name="connsiteX10" fmla="*/ 1397097 w 2422269"/>
                  <a:gd name="connsiteY10" fmla="*/ 1163955 h 2080260"/>
                  <a:gd name="connsiteX11" fmla="*/ 1524732 w 2422269"/>
                  <a:gd name="connsiteY11" fmla="*/ 1036320 h 2080260"/>
                  <a:gd name="connsiteX12" fmla="*/ 1397097 w 2422269"/>
                  <a:gd name="connsiteY12" fmla="*/ 908685 h 2080260"/>
                  <a:gd name="connsiteX13" fmla="*/ 195486 w 2422269"/>
                  <a:gd name="connsiteY13" fmla="*/ 908685 h 2080260"/>
                  <a:gd name="connsiteX14" fmla="*/ 195486 w 2422269"/>
                  <a:gd name="connsiteY14" fmla="*/ 568499 h 2080260"/>
                  <a:gd name="connsiteX15" fmla="*/ 142875 w 2422269"/>
                  <a:gd name="connsiteY15" fmla="*/ 579120 h 2080260"/>
                  <a:gd name="connsiteX16" fmla="*/ 0 w 2422269"/>
                  <a:gd name="connsiteY16" fmla="*/ 436245 h 2080260"/>
                  <a:gd name="connsiteX17" fmla="*/ 142875 w 2422269"/>
                  <a:gd name="connsiteY17" fmla="*/ 293370 h 2080260"/>
                  <a:gd name="connsiteX18" fmla="*/ 195486 w 2422269"/>
                  <a:gd name="connsiteY18" fmla="*/ 303992 h 2080260"/>
                  <a:gd name="connsiteX19" fmla="*/ 195486 w 2422269"/>
                  <a:gd name="connsiteY19" fmla="*/ 0 h 2080260"/>
                  <a:gd name="connsiteX20" fmla="*/ 1382139 w 2422269"/>
                  <a:gd name="connsiteY20" fmla="*/ 0 h 2080260"/>
                  <a:gd name="connsiteX21" fmla="*/ 2422269 w 2422269"/>
                  <a:gd name="connsiteY21" fmla="*/ 1040130 h 2080260"/>
                  <a:gd name="connsiteX22" fmla="*/ 1382139 w 2422269"/>
                  <a:gd name="connsiteY22" fmla="*/ 2080260 h 20802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422269" h="2080260">
                    <a:moveTo>
                      <a:pt x="1382139" y="2080260"/>
                    </a:moveTo>
                    <a:lnTo>
                      <a:pt x="1198649" y="2080260"/>
                    </a:lnTo>
                    <a:lnTo>
                      <a:pt x="1198649" y="1699287"/>
                    </a:lnTo>
                    <a:lnTo>
                      <a:pt x="1211517" y="1718373"/>
                    </a:lnTo>
                    <a:cubicBezTo>
                      <a:pt x="1237372" y="1744228"/>
                      <a:pt x="1273091" y="1760220"/>
                      <a:pt x="1312545" y="1760220"/>
                    </a:cubicBezTo>
                    <a:cubicBezTo>
                      <a:pt x="1391453" y="1760220"/>
                      <a:pt x="1455420" y="1696253"/>
                      <a:pt x="1455420" y="1617345"/>
                    </a:cubicBezTo>
                    <a:cubicBezTo>
                      <a:pt x="1455420" y="1538437"/>
                      <a:pt x="1391453" y="1474470"/>
                      <a:pt x="1312545" y="1474470"/>
                    </a:cubicBezTo>
                    <a:cubicBezTo>
                      <a:pt x="1273091" y="1474470"/>
                      <a:pt x="1237372" y="1490462"/>
                      <a:pt x="1211517" y="1516317"/>
                    </a:cubicBezTo>
                    <a:lnTo>
                      <a:pt x="1198649" y="1535403"/>
                    </a:lnTo>
                    <a:lnTo>
                      <a:pt x="1198649" y="1163955"/>
                    </a:lnTo>
                    <a:lnTo>
                      <a:pt x="1397097" y="1163955"/>
                    </a:lnTo>
                    <a:cubicBezTo>
                      <a:pt x="1467588" y="1163955"/>
                      <a:pt x="1524732" y="1106811"/>
                      <a:pt x="1524732" y="1036320"/>
                    </a:cubicBezTo>
                    <a:cubicBezTo>
                      <a:pt x="1524732" y="965829"/>
                      <a:pt x="1467588" y="908685"/>
                      <a:pt x="1397097" y="908685"/>
                    </a:cubicBezTo>
                    <a:lnTo>
                      <a:pt x="195486" y="908685"/>
                    </a:lnTo>
                    <a:lnTo>
                      <a:pt x="195486" y="568499"/>
                    </a:lnTo>
                    <a:lnTo>
                      <a:pt x="142875" y="579120"/>
                    </a:lnTo>
                    <a:cubicBezTo>
                      <a:pt x="63967" y="579120"/>
                      <a:pt x="0" y="515153"/>
                      <a:pt x="0" y="436245"/>
                    </a:cubicBezTo>
                    <a:cubicBezTo>
                      <a:pt x="0" y="357337"/>
                      <a:pt x="63967" y="293370"/>
                      <a:pt x="142875" y="293370"/>
                    </a:cubicBezTo>
                    <a:lnTo>
                      <a:pt x="195486" y="303992"/>
                    </a:lnTo>
                    <a:lnTo>
                      <a:pt x="195486" y="0"/>
                    </a:lnTo>
                    <a:lnTo>
                      <a:pt x="1382139" y="0"/>
                    </a:lnTo>
                    <a:cubicBezTo>
                      <a:pt x="1956587" y="0"/>
                      <a:pt x="2422269" y="465682"/>
                      <a:pt x="2422269" y="1040130"/>
                    </a:cubicBezTo>
                    <a:cubicBezTo>
                      <a:pt x="2422269" y="1614578"/>
                      <a:pt x="1956587" y="2080260"/>
                      <a:pt x="1382139" y="2080260"/>
                    </a:cubicBezTo>
                    <a:close/>
                  </a:path>
                </a:pathLst>
              </a:custGeom>
              <a:solidFill>
                <a:srgbClr val="DF70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9" name="任意多边形 26"/>
              <p:cNvSpPr/>
              <p:nvPr/>
            </p:nvSpPr>
            <p:spPr>
              <a:xfrm rot="16200000">
                <a:off x="4900552" y="1592580"/>
                <a:ext cx="2422269" cy="2080260"/>
              </a:xfrm>
              <a:custGeom>
                <a:avLst/>
                <a:gdLst>
                  <a:gd name="connsiteX0" fmla="*/ 1382139 w 2422269"/>
                  <a:gd name="connsiteY0" fmla="*/ 2080260 h 2080260"/>
                  <a:gd name="connsiteX1" fmla="*/ 1198649 w 2422269"/>
                  <a:gd name="connsiteY1" fmla="*/ 2080260 h 2080260"/>
                  <a:gd name="connsiteX2" fmla="*/ 1198649 w 2422269"/>
                  <a:gd name="connsiteY2" fmla="*/ 1699287 h 2080260"/>
                  <a:gd name="connsiteX3" fmla="*/ 1211517 w 2422269"/>
                  <a:gd name="connsiteY3" fmla="*/ 1718373 h 2080260"/>
                  <a:gd name="connsiteX4" fmla="*/ 1312545 w 2422269"/>
                  <a:gd name="connsiteY4" fmla="*/ 1760220 h 2080260"/>
                  <a:gd name="connsiteX5" fmla="*/ 1455420 w 2422269"/>
                  <a:gd name="connsiteY5" fmla="*/ 1617345 h 2080260"/>
                  <a:gd name="connsiteX6" fmla="*/ 1312545 w 2422269"/>
                  <a:gd name="connsiteY6" fmla="*/ 1474470 h 2080260"/>
                  <a:gd name="connsiteX7" fmla="*/ 1211517 w 2422269"/>
                  <a:gd name="connsiteY7" fmla="*/ 1516317 h 2080260"/>
                  <a:gd name="connsiteX8" fmla="*/ 1198649 w 2422269"/>
                  <a:gd name="connsiteY8" fmla="*/ 1535403 h 2080260"/>
                  <a:gd name="connsiteX9" fmla="*/ 1198649 w 2422269"/>
                  <a:gd name="connsiteY9" fmla="*/ 1163955 h 2080260"/>
                  <a:gd name="connsiteX10" fmla="*/ 1397097 w 2422269"/>
                  <a:gd name="connsiteY10" fmla="*/ 1163955 h 2080260"/>
                  <a:gd name="connsiteX11" fmla="*/ 1524732 w 2422269"/>
                  <a:gd name="connsiteY11" fmla="*/ 1036320 h 2080260"/>
                  <a:gd name="connsiteX12" fmla="*/ 1397097 w 2422269"/>
                  <a:gd name="connsiteY12" fmla="*/ 908685 h 2080260"/>
                  <a:gd name="connsiteX13" fmla="*/ 195486 w 2422269"/>
                  <a:gd name="connsiteY13" fmla="*/ 908685 h 2080260"/>
                  <a:gd name="connsiteX14" fmla="*/ 195486 w 2422269"/>
                  <a:gd name="connsiteY14" fmla="*/ 568499 h 2080260"/>
                  <a:gd name="connsiteX15" fmla="*/ 142875 w 2422269"/>
                  <a:gd name="connsiteY15" fmla="*/ 579120 h 2080260"/>
                  <a:gd name="connsiteX16" fmla="*/ 0 w 2422269"/>
                  <a:gd name="connsiteY16" fmla="*/ 436245 h 2080260"/>
                  <a:gd name="connsiteX17" fmla="*/ 142875 w 2422269"/>
                  <a:gd name="connsiteY17" fmla="*/ 293370 h 2080260"/>
                  <a:gd name="connsiteX18" fmla="*/ 195486 w 2422269"/>
                  <a:gd name="connsiteY18" fmla="*/ 303992 h 2080260"/>
                  <a:gd name="connsiteX19" fmla="*/ 195486 w 2422269"/>
                  <a:gd name="connsiteY19" fmla="*/ 0 h 2080260"/>
                  <a:gd name="connsiteX20" fmla="*/ 1382139 w 2422269"/>
                  <a:gd name="connsiteY20" fmla="*/ 0 h 2080260"/>
                  <a:gd name="connsiteX21" fmla="*/ 2422269 w 2422269"/>
                  <a:gd name="connsiteY21" fmla="*/ 1040130 h 2080260"/>
                  <a:gd name="connsiteX22" fmla="*/ 1382139 w 2422269"/>
                  <a:gd name="connsiteY22" fmla="*/ 2080260 h 20802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422269" h="2080260">
                    <a:moveTo>
                      <a:pt x="1382139" y="2080260"/>
                    </a:moveTo>
                    <a:lnTo>
                      <a:pt x="1198649" y="2080260"/>
                    </a:lnTo>
                    <a:lnTo>
                      <a:pt x="1198649" y="1699287"/>
                    </a:lnTo>
                    <a:lnTo>
                      <a:pt x="1211517" y="1718373"/>
                    </a:lnTo>
                    <a:cubicBezTo>
                      <a:pt x="1237372" y="1744228"/>
                      <a:pt x="1273091" y="1760220"/>
                      <a:pt x="1312545" y="1760220"/>
                    </a:cubicBezTo>
                    <a:cubicBezTo>
                      <a:pt x="1391453" y="1760220"/>
                      <a:pt x="1455420" y="1696253"/>
                      <a:pt x="1455420" y="1617345"/>
                    </a:cubicBezTo>
                    <a:cubicBezTo>
                      <a:pt x="1455420" y="1538437"/>
                      <a:pt x="1391453" y="1474470"/>
                      <a:pt x="1312545" y="1474470"/>
                    </a:cubicBezTo>
                    <a:cubicBezTo>
                      <a:pt x="1273091" y="1474470"/>
                      <a:pt x="1237372" y="1490462"/>
                      <a:pt x="1211517" y="1516317"/>
                    </a:cubicBezTo>
                    <a:lnTo>
                      <a:pt x="1198649" y="1535403"/>
                    </a:lnTo>
                    <a:lnTo>
                      <a:pt x="1198649" y="1163955"/>
                    </a:lnTo>
                    <a:lnTo>
                      <a:pt x="1397097" y="1163955"/>
                    </a:lnTo>
                    <a:cubicBezTo>
                      <a:pt x="1467588" y="1163955"/>
                      <a:pt x="1524732" y="1106811"/>
                      <a:pt x="1524732" y="1036320"/>
                    </a:cubicBezTo>
                    <a:cubicBezTo>
                      <a:pt x="1524732" y="965829"/>
                      <a:pt x="1467588" y="908685"/>
                      <a:pt x="1397097" y="908685"/>
                    </a:cubicBezTo>
                    <a:lnTo>
                      <a:pt x="195486" y="908685"/>
                    </a:lnTo>
                    <a:lnTo>
                      <a:pt x="195486" y="568499"/>
                    </a:lnTo>
                    <a:lnTo>
                      <a:pt x="142875" y="579120"/>
                    </a:lnTo>
                    <a:cubicBezTo>
                      <a:pt x="63967" y="579120"/>
                      <a:pt x="0" y="515153"/>
                      <a:pt x="0" y="436245"/>
                    </a:cubicBezTo>
                    <a:cubicBezTo>
                      <a:pt x="0" y="357337"/>
                      <a:pt x="63967" y="293370"/>
                      <a:pt x="142875" y="293370"/>
                    </a:cubicBezTo>
                    <a:lnTo>
                      <a:pt x="195486" y="303992"/>
                    </a:lnTo>
                    <a:lnTo>
                      <a:pt x="195486" y="0"/>
                    </a:lnTo>
                    <a:lnTo>
                      <a:pt x="1382139" y="0"/>
                    </a:lnTo>
                    <a:cubicBezTo>
                      <a:pt x="1956587" y="0"/>
                      <a:pt x="2422269" y="465682"/>
                      <a:pt x="2422269" y="1040130"/>
                    </a:cubicBezTo>
                    <a:cubicBezTo>
                      <a:pt x="2422269" y="1614578"/>
                      <a:pt x="1956587" y="2080260"/>
                      <a:pt x="1382139" y="2080260"/>
                    </a:cubicBezTo>
                    <a:close/>
                  </a:path>
                </a:pathLst>
              </a:custGeom>
              <a:solidFill>
                <a:srgbClr val="1288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0" name="任意多边形 27"/>
              <p:cNvSpPr/>
              <p:nvPr/>
            </p:nvSpPr>
            <p:spPr>
              <a:xfrm>
                <a:off x="6047362" y="2750820"/>
                <a:ext cx="2422269" cy="2080260"/>
              </a:xfrm>
              <a:custGeom>
                <a:avLst/>
                <a:gdLst>
                  <a:gd name="connsiteX0" fmla="*/ 1382139 w 2422269"/>
                  <a:gd name="connsiteY0" fmla="*/ 2080260 h 2080260"/>
                  <a:gd name="connsiteX1" fmla="*/ 1198649 w 2422269"/>
                  <a:gd name="connsiteY1" fmla="*/ 2080260 h 2080260"/>
                  <a:gd name="connsiteX2" fmla="*/ 1198649 w 2422269"/>
                  <a:gd name="connsiteY2" fmla="*/ 1699287 h 2080260"/>
                  <a:gd name="connsiteX3" fmla="*/ 1211517 w 2422269"/>
                  <a:gd name="connsiteY3" fmla="*/ 1718373 h 2080260"/>
                  <a:gd name="connsiteX4" fmla="*/ 1312545 w 2422269"/>
                  <a:gd name="connsiteY4" fmla="*/ 1760220 h 2080260"/>
                  <a:gd name="connsiteX5" fmla="*/ 1455420 w 2422269"/>
                  <a:gd name="connsiteY5" fmla="*/ 1617345 h 2080260"/>
                  <a:gd name="connsiteX6" fmla="*/ 1312545 w 2422269"/>
                  <a:gd name="connsiteY6" fmla="*/ 1474470 h 2080260"/>
                  <a:gd name="connsiteX7" fmla="*/ 1211517 w 2422269"/>
                  <a:gd name="connsiteY7" fmla="*/ 1516317 h 2080260"/>
                  <a:gd name="connsiteX8" fmla="*/ 1198649 w 2422269"/>
                  <a:gd name="connsiteY8" fmla="*/ 1535403 h 2080260"/>
                  <a:gd name="connsiteX9" fmla="*/ 1198649 w 2422269"/>
                  <a:gd name="connsiteY9" fmla="*/ 1163955 h 2080260"/>
                  <a:gd name="connsiteX10" fmla="*/ 1397097 w 2422269"/>
                  <a:gd name="connsiteY10" fmla="*/ 1163955 h 2080260"/>
                  <a:gd name="connsiteX11" fmla="*/ 1524732 w 2422269"/>
                  <a:gd name="connsiteY11" fmla="*/ 1036320 h 2080260"/>
                  <a:gd name="connsiteX12" fmla="*/ 1397097 w 2422269"/>
                  <a:gd name="connsiteY12" fmla="*/ 908685 h 2080260"/>
                  <a:gd name="connsiteX13" fmla="*/ 195486 w 2422269"/>
                  <a:gd name="connsiteY13" fmla="*/ 908685 h 2080260"/>
                  <a:gd name="connsiteX14" fmla="*/ 195486 w 2422269"/>
                  <a:gd name="connsiteY14" fmla="*/ 568499 h 2080260"/>
                  <a:gd name="connsiteX15" fmla="*/ 142875 w 2422269"/>
                  <a:gd name="connsiteY15" fmla="*/ 579120 h 2080260"/>
                  <a:gd name="connsiteX16" fmla="*/ 0 w 2422269"/>
                  <a:gd name="connsiteY16" fmla="*/ 436245 h 2080260"/>
                  <a:gd name="connsiteX17" fmla="*/ 142875 w 2422269"/>
                  <a:gd name="connsiteY17" fmla="*/ 293370 h 2080260"/>
                  <a:gd name="connsiteX18" fmla="*/ 195486 w 2422269"/>
                  <a:gd name="connsiteY18" fmla="*/ 303992 h 2080260"/>
                  <a:gd name="connsiteX19" fmla="*/ 195486 w 2422269"/>
                  <a:gd name="connsiteY19" fmla="*/ 0 h 2080260"/>
                  <a:gd name="connsiteX20" fmla="*/ 1382139 w 2422269"/>
                  <a:gd name="connsiteY20" fmla="*/ 0 h 2080260"/>
                  <a:gd name="connsiteX21" fmla="*/ 2422269 w 2422269"/>
                  <a:gd name="connsiteY21" fmla="*/ 1040130 h 2080260"/>
                  <a:gd name="connsiteX22" fmla="*/ 1382139 w 2422269"/>
                  <a:gd name="connsiteY22" fmla="*/ 2080260 h 20802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422269" h="2080260">
                    <a:moveTo>
                      <a:pt x="1382139" y="2080260"/>
                    </a:moveTo>
                    <a:lnTo>
                      <a:pt x="1198649" y="2080260"/>
                    </a:lnTo>
                    <a:lnTo>
                      <a:pt x="1198649" y="1699287"/>
                    </a:lnTo>
                    <a:lnTo>
                      <a:pt x="1211517" y="1718373"/>
                    </a:lnTo>
                    <a:cubicBezTo>
                      <a:pt x="1237372" y="1744228"/>
                      <a:pt x="1273091" y="1760220"/>
                      <a:pt x="1312545" y="1760220"/>
                    </a:cubicBezTo>
                    <a:cubicBezTo>
                      <a:pt x="1391453" y="1760220"/>
                      <a:pt x="1455420" y="1696253"/>
                      <a:pt x="1455420" y="1617345"/>
                    </a:cubicBezTo>
                    <a:cubicBezTo>
                      <a:pt x="1455420" y="1538437"/>
                      <a:pt x="1391453" y="1474470"/>
                      <a:pt x="1312545" y="1474470"/>
                    </a:cubicBezTo>
                    <a:cubicBezTo>
                      <a:pt x="1273091" y="1474470"/>
                      <a:pt x="1237372" y="1490462"/>
                      <a:pt x="1211517" y="1516317"/>
                    </a:cubicBezTo>
                    <a:lnTo>
                      <a:pt x="1198649" y="1535403"/>
                    </a:lnTo>
                    <a:lnTo>
                      <a:pt x="1198649" y="1163955"/>
                    </a:lnTo>
                    <a:lnTo>
                      <a:pt x="1397097" y="1163955"/>
                    </a:lnTo>
                    <a:cubicBezTo>
                      <a:pt x="1467588" y="1163955"/>
                      <a:pt x="1524732" y="1106811"/>
                      <a:pt x="1524732" y="1036320"/>
                    </a:cubicBezTo>
                    <a:cubicBezTo>
                      <a:pt x="1524732" y="965829"/>
                      <a:pt x="1467588" y="908685"/>
                      <a:pt x="1397097" y="908685"/>
                    </a:cubicBezTo>
                    <a:lnTo>
                      <a:pt x="195486" y="908685"/>
                    </a:lnTo>
                    <a:lnTo>
                      <a:pt x="195486" y="568499"/>
                    </a:lnTo>
                    <a:lnTo>
                      <a:pt x="142875" y="579120"/>
                    </a:lnTo>
                    <a:cubicBezTo>
                      <a:pt x="63967" y="579120"/>
                      <a:pt x="0" y="515153"/>
                      <a:pt x="0" y="436245"/>
                    </a:cubicBezTo>
                    <a:cubicBezTo>
                      <a:pt x="0" y="357337"/>
                      <a:pt x="63967" y="293370"/>
                      <a:pt x="142875" y="293370"/>
                    </a:cubicBezTo>
                    <a:lnTo>
                      <a:pt x="195486" y="303992"/>
                    </a:lnTo>
                    <a:lnTo>
                      <a:pt x="195486" y="0"/>
                    </a:lnTo>
                    <a:lnTo>
                      <a:pt x="1382139" y="0"/>
                    </a:lnTo>
                    <a:cubicBezTo>
                      <a:pt x="1956587" y="0"/>
                      <a:pt x="2422269" y="465682"/>
                      <a:pt x="2422269" y="1040130"/>
                    </a:cubicBezTo>
                    <a:cubicBezTo>
                      <a:pt x="2422269" y="1614578"/>
                      <a:pt x="1956587" y="2080260"/>
                      <a:pt x="1382139" y="2080260"/>
                    </a:cubicBezTo>
                    <a:close/>
                  </a:path>
                </a:pathLst>
              </a:custGeom>
              <a:solidFill>
                <a:srgbClr val="DF70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1" name="任意多边形 28"/>
              <p:cNvSpPr/>
              <p:nvPr/>
            </p:nvSpPr>
            <p:spPr>
              <a:xfrm rot="5400000">
                <a:off x="4910820" y="3915856"/>
                <a:ext cx="2422269" cy="2080260"/>
              </a:xfrm>
              <a:custGeom>
                <a:avLst/>
                <a:gdLst>
                  <a:gd name="connsiteX0" fmla="*/ 1382139 w 2422269"/>
                  <a:gd name="connsiteY0" fmla="*/ 2080260 h 2080260"/>
                  <a:gd name="connsiteX1" fmla="*/ 1198649 w 2422269"/>
                  <a:gd name="connsiteY1" fmla="*/ 2080260 h 2080260"/>
                  <a:gd name="connsiteX2" fmla="*/ 1198649 w 2422269"/>
                  <a:gd name="connsiteY2" fmla="*/ 1699287 h 2080260"/>
                  <a:gd name="connsiteX3" fmla="*/ 1211517 w 2422269"/>
                  <a:gd name="connsiteY3" fmla="*/ 1718373 h 2080260"/>
                  <a:gd name="connsiteX4" fmla="*/ 1312545 w 2422269"/>
                  <a:gd name="connsiteY4" fmla="*/ 1760220 h 2080260"/>
                  <a:gd name="connsiteX5" fmla="*/ 1455420 w 2422269"/>
                  <a:gd name="connsiteY5" fmla="*/ 1617345 h 2080260"/>
                  <a:gd name="connsiteX6" fmla="*/ 1312545 w 2422269"/>
                  <a:gd name="connsiteY6" fmla="*/ 1474470 h 2080260"/>
                  <a:gd name="connsiteX7" fmla="*/ 1211517 w 2422269"/>
                  <a:gd name="connsiteY7" fmla="*/ 1516317 h 2080260"/>
                  <a:gd name="connsiteX8" fmla="*/ 1198649 w 2422269"/>
                  <a:gd name="connsiteY8" fmla="*/ 1535403 h 2080260"/>
                  <a:gd name="connsiteX9" fmla="*/ 1198649 w 2422269"/>
                  <a:gd name="connsiteY9" fmla="*/ 1163955 h 2080260"/>
                  <a:gd name="connsiteX10" fmla="*/ 1397097 w 2422269"/>
                  <a:gd name="connsiteY10" fmla="*/ 1163955 h 2080260"/>
                  <a:gd name="connsiteX11" fmla="*/ 1524732 w 2422269"/>
                  <a:gd name="connsiteY11" fmla="*/ 1036320 h 2080260"/>
                  <a:gd name="connsiteX12" fmla="*/ 1397097 w 2422269"/>
                  <a:gd name="connsiteY12" fmla="*/ 908685 h 2080260"/>
                  <a:gd name="connsiteX13" fmla="*/ 195486 w 2422269"/>
                  <a:gd name="connsiteY13" fmla="*/ 908685 h 2080260"/>
                  <a:gd name="connsiteX14" fmla="*/ 195486 w 2422269"/>
                  <a:gd name="connsiteY14" fmla="*/ 568499 h 2080260"/>
                  <a:gd name="connsiteX15" fmla="*/ 142875 w 2422269"/>
                  <a:gd name="connsiteY15" fmla="*/ 579120 h 2080260"/>
                  <a:gd name="connsiteX16" fmla="*/ 0 w 2422269"/>
                  <a:gd name="connsiteY16" fmla="*/ 436245 h 2080260"/>
                  <a:gd name="connsiteX17" fmla="*/ 142875 w 2422269"/>
                  <a:gd name="connsiteY17" fmla="*/ 293370 h 2080260"/>
                  <a:gd name="connsiteX18" fmla="*/ 195486 w 2422269"/>
                  <a:gd name="connsiteY18" fmla="*/ 303992 h 2080260"/>
                  <a:gd name="connsiteX19" fmla="*/ 195486 w 2422269"/>
                  <a:gd name="connsiteY19" fmla="*/ 0 h 2080260"/>
                  <a:gd name="connsiteX20" fmla="*/ 1382139 w 2422269"/>
                  <a:gd name="connsiteY20" fmla="*/ 0 h 2080260"/>
                  <a:gd name="connsiteX21" fmla="*/ 2422269 w 2422269"/>
                  <a:gd name="connsiteY21" fmla="*/ 1040130 h 2080260"/>
                  <a:gd name="connsiteX22" fmla="*/ 1382139 w 2422269"/>
                  <a:gd name="connsiteY22" fmla="*/ 2080260 h 20802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422269" h="2080260">
                    <a:moveTo>
                      <a:pt x="1382139" y="2080260"/>
                    </a:moveTo>
                    <a:lnTo>
                      <a:pt x="1198649" y="2080260"/>
                    </a:lnTo>
                    <a:lnTo>
                      <a:pt x="1198649" y="1699287"/>
                    </a:lnTo>
                    <a:lnTo>
                      <a:pt x="1211517" y="1718373"/>
                    </a:lnTo>
                    <a:cubicBezTo>
                      <a:pt x="1237372" y="1744228"/>
                      <a:pt x="1273091" y="1760220"/>
                      <a:pt x="1312545" y="1760220"/>
                    </a:cubicBezTo>
                    <a:cubicBezTo>
                      <a:pt x="1391453" y="1760220"/>
                      <a:pt x="1455420" y="1696253"/>
                      <a:pt x="1455420" y="1617345"/>
                    </a:cubicBezTo>
                    <a:cubicBezTo>
                      <a:pt x="1455420" y="1538437"/>
                      <a:pt x="1391453" y="1474470"/>
                      <a:pt x="1312545" y="1474470"/>
                    </a:cubicBezTo>
                    <a:cubicBezTo>
                      <a:pt x="1273091" y="1474470"/>
                      <a:pt x="1237372" y="1490462"/>
                      <a:pt x="1211517" y="1516317"/>
                    </a:cubicBezTo>
                    <a:lnTo>
                      <a:pt x="1198649" y="1535403"/>
                    </a:lnTo>
                    <a:lnTo>
                      <a:pt x="1198649" y="1163955"/>
                    </a:lnTo>
                    <a:lnTo>
                      <a:pt x="1397097" y="1163955"/>
                    </a:lnTo>
                    <a:cubicBezTo>
                      <a:pt x="1467588" y="1163955"/>
                      <a:pt x="1524732" y="1106811"/>
                      <a:pt x="1524732" y="1036320"/>
                    </a:cubicBezTo>
                    <a:cubicBezTo>
                      <a:pt x="1524732" y="965829"/>
                      <a:pt x="1467588" y="908685"/>
                      <a:pt x="1397097" y="908685"/>
                    </a:cubicBezTo>
                    <a:lnTo>
                      <a:pt x="195486" y="908685"/>
                    </a:lnTo>
                    <a:lnTo>
                      <a:pt x="195486" y="568499"/>
                    </a:lnTo>
                    <a:lnTo>
                      <a:pt x="142875" y="579120"/>
                    </a:lnTo>
                    <a:cubicBezTo>
                      <a:pt x="63967" y="579120"/>
                      <a:pt x="0" y="515153"/>
                      <a:pt x="0" y="436245"/>
                    </a:cubicBezTo>
                    <a:cubicBezTo>
                      <a:pt x="0" y="357337"/>
                      <a:pt x="63967" y="293370"/>
                      <a:pt x="142875" y="293370"/>
                    </a:cubicBezTo>
                    <a:lnTo>
                      <a:pt x="195486" y="303992"/>
                    </a:lnTo>
                    <a:lnTo>
                      <a:pt x="195486" y="0"/>
                    </a:lnTo>
                    <a:lnTo>
                      <a:pt x="1382139" y="0"/>
                    </a:lnTo>
                    <a:cubicBezTo>
                      <a:pt x="1956587" y="0"/>
                      <a:pt x="2422269" y="465682"/>
                      <a:pt x="2422269" y="1040130"/>
                    </a:cubicBezTo>
                    <a:cubicBezTo>
                      <a:pt x="2422269" y="1614578"/>
                      <a:pt x="1956587" y="2080260"/>
                      <a:pt x="1382139" y="2080260"/>
                    </a:cubicBezTo>
                    <a:close/>
                  </a:path>
                </a:pathLst>
              </a:custGeom>
              <a:solidFill>
                <a:srgbClr val="1288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9" name="组合 8"/>
            <p:cNvGrpSpPr/>
            <p:nvPr/>
          </p:nvGrpSpPr>
          <p:grpSpPr>
            <a:xfrm>
              <a:off x="6008748" y="5754167"/>
              <a:ext cx="478650" cy="476767"/>
              <a:chOff x="4557733" y="2434359"/>
              <a:chExt cx="512624" cy="510606"/>
            </a:xfrm>
            <a:solidFill>
              <a:schemeClr val="bg1"/>
            </a:solidFill>
          </p:grpSpPr>
          <p:sp>
            <p:nvSpPr>
              <p:cNvPr id="26" name="Freeform 7"/>
              <p:cNvSpPr>
                <a:spLocks noEditPoints="1"/>
              </p:cNvSpPr>
              <p:nvPr/>
            </p:nvSpPr>
            <p:spPr bwMode="auto">
              <a:xfrm>
                <a:off x="4557733" y="2434359"/>
                <a:ext cx="512624" cy="510606"/>
              </a:xfrm>
              <a:custGeom>
                <a:avLst/>
                <a:gdLst>
                  <a:gd name="T0" fmla="*/ 86 w 172"/>
                  <a:gd name="T1" fmla="*/ 21 h 172"/>
                  <a:gd name="T2" fmla="*/ 151 w 172"/>
                  <a:gd name="T3" fmla="*/ 86 h 172"/>
                  <a:gd name="T4" fmla="*/ 86 w 172"/>
                  <a:gd name="T5" fmla="*/ 151 h 172"/>
                  <a:gd name="T6" fmla="*/ 21 w 172"/>
                  <a:gd name="T7" fmla="*/ 86 h 172"/>
                  <a:gd name="T8" fmla="*/ 86 w 172"/>
                  <a:gd name="T9" fmla="*/ 21 h 172"/>
                  <a:gd name="T10" fmla="*/ 86 w 172"/>
                  <a:gd name="T11" fmla="*/ 0 h 172"/>
                  <a:gd name="T12" fmla="*/ 0 w 172"/>
                  <a:gd name="T13" fmla="*/ 86 h 172"/>
                  <a:gd name="T14" fmla="*/ 86 w 172"/>
                  <a:gd name="T15" fmla="*/ 172 h 172"/>
                  <a:gd name="T16" fmla="*/ 172 w 172"/>
                  <a:gd name="T17" fmla="*/ 86 h 172"/>
                  <a:gd name="T18" fmla="*/ 86 w 172"/>
                  <a:gd name="T19" fmla="*/ 0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2" h="172">
                    <a:moveTo>
                      <a:pt x="86" y="21"/>
                    </a:moveTo>
                    <a:cubicBezTo>
                      <a:pt x="122" y="21"/>
                      <a:pt x="151" y="50"/>
                      <a:pt x="151" y="86"/>
                    </a:cubicBezTo>
                    <a:cubicBezTo>
                      <a:pt x="151" y="122"/>
                      <a:pt x="122" y="151"/>
                      <a:pt x="86" y="151"/>
                    </a:cubicBezTo>
                    <a:cubicBezTo>
                      <a:pt x="50" y="151"/>
                      <a:pt x="21" y="122"/>
                      <a:pt x="21" y="86"/>
                    </a:cubicBezTo>
                    <a:cubicBezTo>
                      <a:pt x="21" y="50"/>
                      <a:pt x="50" y="21"/>
                      <a:pt x="86" y="21"/>
                    </a:cubicBezTo>
                    <a:moveTo>
                      <a:pt x="86" y="0"/>
                    </a:moveTo>
                    <a:cubicBezTo>
                      <a:pt x="38" y="0"/>
                      <a:pt x="0" y="38"/>
                      <a:pt x="0" y="86"/>
                    </a:cubicBezTo>
                    <a:cubicBezTo>
                      <a:pt x="0" y="134"/>
                      <a:pt x="38" y="172"/>
                      <a:pt x="86" y="172"/>
                    </a:cubicBezTo>
                    <a:cubicBezTo>
                      <a:pt x="134" y="172"/>
                      <a:pt x="172" y="134"/>
                      <a:pt x="172" y="86"/>
                    </a:cubicBezTo>
                    <a:cubicBezTo>
                      <a:pt x="172" y="38"/>
                      <a:pt x="134" y="0"/>
                      <a:pt x="86"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Freeform 8"/>
              <p:cNvSpPr>
                <a:spLocks/>
              </p:cNvSpPr>
              <p:nvPr/>
            </p:nvSpPr>
            <p:spPr bwMode="auto">
              <a:xfrm>
                <a:off x="4781753" y="2529215"/>
                <a:ext cx="129165" cy="254294"/>
              </a:xfrm>
              <a:custGeom>
                <a:avLst/>
                <a:gdLst>
                  <a:gd name="T0" fmla="*/ 33 w 44"/>
                  <a:gd name="T1" fmla="*/ 86 h 86"/>
                  <a:gd name="T2" fmla="*/ 25 w 44"/>
                  <a:gd name="T3" fmla="*/ 83 h 86"/>
                  <a:gd name="T4" fmla="*/ 3 w 44"/>
                  <a:gd name="T5" fmla="*/ 62 h 86"/>
                  <a:gd name="T6" fmla="*/ 0 w 44"/>
                  <a:gd name="T7" fmla="*/ 54 h 86"/>
                  <a:gd name="T8" fmla="*/ 0 w 44"/>
                  <a:gd name="T9" fmla="*/ 54 h 86"/>
                  <a:gd name="T10" fmla="*/ 0 w 44"/>
                  <a:gd name="T11" fmla="*/ 54 h 86"/>
                  <a:gd name="T12" fmla="*/ 0 w 44"/>
                  <a:gd name="T13" fmla="*/ 11 h 86"/>
                  <a:gd name="T14" fmla="*/ 11 w 44"/>
                  <a:gd name="T15" fmla="*/ 0 h 86"/>
                  <a:gd name="T16" fmla="*/ 22 w 44"/>
                  <a:gd name="T17" fmla="*/ 11 h 86"/>
                  <a:gd name="T18" fmla="*/ 22 w 44"/>
                  <a:gd name="T19" fmla="*/ 50 h 86"/>
                  <a:gd name="T20" fmla="*/ 40 w 44"/>
                  <a:gd name="T21" fmla="*/ 68 h 86"/>
                  <a:gd name="T22" fmla="*/ 40 w 44"/>
                  <a:gd name="T23" fmla="*/ 83 h 86"/>
                  <a:gd name="T24" fmla="*/ 33 w 44"/>
                  <a:gd name="T25" fmla="*/ 86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4" h="86">
                    <a:moveTo>
                      <a:pt x="33" y="86"/>
                    </a:moveTo>
                    <a:cubicBezTo>
                      <a:pt x="30" y="86"/>
                      <a:pt x="27" y="85"/>
                      <a:pt x="25" y="83"/>
                    </a:cubicBezTo>
                    <a:cubicBezTo>
                      <a:pt x="3" y="62"/>
                      <a:pt x="3" y="62"/>
                      <a:pt x="3" y="62"/>
                    </a:cubicBezTo>
                    <a:cubicBezTo>
                      <a:pt x="1" y="60"/>
                      <a:pt x="0" y="57"/>
                      <a:pt x="0" y="54"/>
                    </a:cubicBezTo>
                    <a:cubicBezTo>
                      <a:pt x="0" y="54"/>
                      <a:pt x="0" y="54"/>
                      <a:pt x="0" y="54"/>
                    </a:cubicBezTo>
                    <a:cubicBezTo>
                      <a:pt x="0" y="54"/>
                      <a:pt x="0" y="54"/>
                      <a:pt x="0" y="54"/>
                    </a:cubicBezTo>
                    <a:cubicBezTo>
                      <a:pt x="0" y="11"/>
                      <a:pt x="0" y="11"/>
                      <a:pt x="0" y="11"/>
                    </a:cubicBezTo>
                    <a:cubicBezTo>
                      <a:pt x="0" y="5"/>
                      <a:pt x="5" y="0"/>
                      <a:pt x="11" y="0"/>
                    </a:cubicBezTo>
                    <a:cubicBezTo>
                      <a:pt x="17" y="0"/>
                      <a:pt x="22" y="5"/>
                      <a:pt x="22" y="11"/>
                    </a:cubicBezTo>
                    <a:cubicBezTo>
                      <a:pt x="22" y="50"/>
                      <a:pt x="22" y="50"/>
                      <a:pt x="22" y="50"/>
                    </a:cubicBezTo>
                    <a:cubicBezTo>
                      <a:pt x="40" y="68"/>
                      <a:pt x="40" y="68"/>
                      <a:pt x="40" y="68"/>
                    </a:cubicBezTo>
                    <a:cubicBezTo>
                      <a:pt x="44" y="72"/>
                      <a:pt x="44" y="79"/>
                      <a:pt x="40" y="83"/>
                    </a:cubicBezTo>
                    <a:cubicBezTo>
                      <a:pt x="38" y="85"/>
                      <a:pt x="35" y="86"/>
                      <a:pt x="33" y="8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0" name="组合 9"/>
            <p:cNvGrpSpPr/>
            <p:nvPr/>
          </p:nvGrpSpPr>
          <p:grpSpPr>
            <a:xfrm>
              <a:off x="5930321" y="1546570"/>
              <a:ext cx="438279" cy="421487"/>
              <a:chOff x="6159731" y="1864447"/>
              <a:chExt cx="469385" cy="451400"/>
            </a:xfrm>
            <a:solidFill>
              <a:schemeClr val="bg1"/>
            </a:solidFill>
          </p:grpSpPr>
          <p:sp>
            <p:nvSpPr>
              <p:cNvPr id="24" name="Oval 131"/>
              <p:cNvSpPr>
                <a:spLocks noChangeArrowheads="1"/>
              </p:cNvSpPr>
              <p:nvPr/>
            </p:nvSpPr>
            <p:spPr bwMode="auto">
              <a:xfrm>
                <a:off x="6288812" y="1864447"/>
                <a:ext cx="211223" cy="21392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800">
                  <a:solidFill>
                    <a:prstClr val="black"/>
                  </a:solidFill>
                </a:endParaRPr>
              </a:p>
            </p:txBody>
          </p:sp>
          <p:sp>
            <p:nvSpPr>
              <p:cNvPr id="25" name="Freeform 134"/>
              <p:cNvSpPr>
                <a:spLocks/>
              </p:cNvSpPr>
              <p:nvPr/>
            </p:nvSpPr>
            <p:spPr bwMode="auto">
              <a:xfrm>
                <a:off x="6159731" y="2111736"/>
                <a:ext cx="469385" cy="204111"/>
              </a:xfrm>
              <a:custGeom>
                <a:avLst/>
                <a:gdLst>
                  <a:gd name="T0" fmla="*/ 35 w 200"/>
                  <a:gd name="T1" fmla="*/ 87 h 87"/>
                  <a:gd name="T2" fmla="*/ 35 w 200"/>
                  <a:gd name="T3" fmla="*/ 72 h 87"/>
                  <a:gd name="T4" fmla="*/ 46 w 200"/>
                  <a:gd name="T5" fmla="*/ 72 h 87"/>
                  <a:gd name="T6" fmla="*/ 46 w 200"/>
                  <a:gd name="T7" fmla="*/ 87 h 87"/>
                  <a:gd name="T8" fmla="*/ 155 w 200"/>
                  <a:gd name="T9" fmla="*/ 87 h 87"/>
                  <a:gd name="T10" fmla="*/ 155 w 200"/>
                  <a:gd name="T11" fmla="*/ 72 h 87"/>
                  <a:gd name="T12" fmla="*/ 166 w 200"/>
                  <a:gd name="T13" fmla="*/ 72 h 87"/>
                  <a:gd name="T14" fmla="*/ 166 w 200"/>
                  <a:gd name="T15" fmla="*/ 87 h 87"/>
                  <a:gd name="T16" fmla="*/ 199 w 200"/>
                  <a:gd name="T17" fmla="*/ 87 h 87"/>
                  <a:gd name="T18" fmla="*/ 200 w 200"/>
                  <a:gd name="T19" fmla="*/ 43 h 87"/>
                  <a:gd name="T20" fmla="*/ 156 w 200"/>
                  <a:gd name="T21" fmla="*/ 0 h 87"/>
                  <a:gd name="T22" fmla="*/ 156 w 200"/>
                  <a:gd name="T23" fmla="*/ 0 h 87"/>
                  <a:gd name="T24" fmla="*/ 156 w 200"/>
                  <a:gd name="T25" fmla="*/ 0 h 87"/>
                  <a:gd name="T26" fmla="*/ 140 w 200"/>
                  <a:gd name="T27" fmla="*/ 0 h 87"/>
                  <a:gd name="T28" fmla="*/ 100 w 200"/>
                  <a:gd name="T29" fmla="*/ 80 h 87"/>
                  <a:gd name="T30" fmla="*/ 60 w 200"/>
                  <a:gd name="T31" fmla="*/ 0 h 87"/>
                  <a:gd name="T32" fmla="*/ 45 w 200"/>
                  <a:gd name="T33" fmla="*/ 0 h 87"/>
                  <a:gd name="T34" fmla="*/ 45 w 200"/>
                  <a:gd name="T35" fmla="*/ 0 h 87"/>
                  <a:gd name="T36" fmla="*/ 44 w 200"/>
                  <a:gd name="T37" fmla="*/ 0 h 87"/>
                  <a:gd name="T38" fmla="*/ 1 w 200"/>
                  <a:gd name="T39" fmla="*/ 43 h 87"/>
                  <a:gd name="T40" fmla="*/ 0 w 200"/>
                  <a:gd name="T41" fmla="*/ 87 h 87"/>
                  <a:gd name="T42" fmla="*/ 35 w 200"/>
                  <a:gd name="T43" fmla="*/ 87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00" h="87">
                    <a:moveTo>
                      <a:pt x="35" y="87"/>
                    </a:moveTo>
                    <a:cubicBezTo>
                      <a:pt x="35" y="72"/>
                      <a:pt x="35" y="72"/>
                      <a:pt x="35" y="72"/>
                    </a:cubicBezTo>
                    <a:cubicBezTo>
                      <a:pt x="46" y="72"/>
                      <a:pt x="46" y="72"/>
                      <a:pt x="46" y="72"/>
                    </a:cubicBezTo>
                    <a:cubicBezTo>
                      <a:pt x="46" y="87"/>
                      <a:pt x="46" y="87"/>
                      <a:pt x="46" y="87"/>
                    </a:cubicBezTo>
                    <a:cubicBezTo>
                      <a:pt x="155" y="87"/>
                      <a:pt x="155" y="87"/>
                      <a:pt x="155" y="87"/>
                    </a:cubicBezTo>
                    <a:cubicBezTo>
                      <a:pt x="155" y="72"/>
                      <a:pt x="155" y="72"/>
                      <a:pt x="155" y="72"/>
                    </a:cubicBezTo>
                    <a:cubicBezTo>
                      <a:pt x="166" y="72"/>
                      <a:pt x="166" y="72"/>
                      <a:pt x="166" y="72"/>
                    </a:cubicBezTo>
                    <a:cubicBezTo>
                      <a:pt x="166" y="87"/>
                      <a:pt x="166" y="87"/>
                      <a:pt x="166" y="87"/>
                    </a:cubicBezTo>
                    <a:cubicBezTo>
                      <a:pt x="199" y="87"/>
                      <a:pt x="199" y="87"/>
                      <a:pt x="199" y="87"/>
                    </a:cubicBezTo>
                    <a:cubicBezTo>
                      <a:pt x="199" y="47"/>
                      <a:pt x="200" y="43"/>
                      <a:pt x="200" y="43"/>
                    </a:cubicBezTo>
                    <a:cubicBezTo>
                      <a:pt x="200" y="19"/>
                      <a:pt x="180" y="0"/>
                      <a:pt x="156" y="0"/>
                    </a:cubicBezTo>
                    <a:cubicBezTo>
                      <a:pt x="156" y="0"/>
                      <a:pt x="156" y="0"/>
                      <a:pt x="156" y="0"/>
                    </a:cubicBezTo>
                    <a:cubicBezTo>
                      <a:pt x="156" y="0"/>
                      <a:pt x="156" y="0"/>
                      <a:pt x="156" y="0"/>
                    </a:cubicBezTo>
                    <a:cubicBezTo>
                      <a:pt x="140" y="0"/>
                      <a:pt x="140" y="0"/>
                      <a:pt x="140" y="0"/>
                    </a:cubicBezTo>
                    <a:cubicBezTo>
                      <a:pt x="100" y="80"/>
                      <a:pt x="100" y="80"/>
                      <a:pt x="100" y="80"/>
                    </a:cubicBezTo>
                    <a:cubicBezTo>
                      <a:pt x="60" y="0"/>
                      <a:pt x="60" y="0"/>
                      <a:pt x="60" y="0"/>
                    </a:cubicBezTo>
                    <a:cubicBezTo>
                      <a:pt x="45" y="0"/>
                      <a:pt x="45" y="0"/>
                      <a:pt x="45" y="0"/>
                    </a:cubicBezTo>
                    <a:cubicBezTo>
                      <a:pt x="45" y="0"/>
                      <a:pt x="45" y="0"/>
                      <a:pt x="45" y="0"/>
                    </a:cubicBezTo>
                    <a:cubicBezTo>
                      <a:pt x="45" y="0"/>
                      <a:pt x="44" y="0"/>
                      <a:pt x="44" y="0"/>
                    </a:cubicBezTo>
                    <a:cubicBezTo>
                      <a:pt x="20" y="0"/>
                      <a:pt x="1" y="19"/>
                      <a:pt x="1" y="43"/>
                    </a:cubicBezTo>
                    <a:cubicBezTo>
                      <a:pt x="1" y="43"/>
                      <a:pt x="0" y="47"/>
                      <a:pt x="0" y="87"/>
                    </a:cubicBezTo>
                    <a:lnTo>
                      <a:pt x="35" y="8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800">
                  <a:solidFill>
                    <a:prstClr val="black"/>
                  </a:solidFill>
                </a:endParaRPr>
              </a:p>
            </p:txBody>
          </p:sp>
        </p:grpSp>
        <p:grpSp>
          <p:nvGrpSpPr>
            <p:cNvPr id="12" name="组合 11"/>
            <p:cNvGrpSpPr/>
            <p:nvPr/>
          </p:nvGrpSpPr>
          <p:grpSpPr>
            <a:xfrm>
              <a:off x="4034399" y="3712281"/>
              <a:ext cx="396186" cy="343361"/>
              <a:chOff x="7090992" y="4839631"/>
              <a:chExt cx="424306" cy="367732"/>
            </a:xfrm>
            <a:solidFill>
              <a:schemeClr val="bg1"/>
            </a:solidFill>
          </p:grpSpPr>
          <p:sp>
            <p:nvSpPr>
              <p:cNvPr id="20" name="Freeform 19"/>
              <p:cNvSpPr>
                <a:spLocks/>
              </p:cNvSpPr>
              <p:nvPr/>
            </p:nvSpPr>
            <p:spPr bwMode="auto">
              <a:xfrm>
                <a:off x="7156995" y="4994536"/>
                <a:ext cx="86882" cy="152885"/>
              </a:xfrm>
              <a:custGeom>
                <a:avLst/>
                <a:gdLst>
                  <a:gd name="T0" fmla="*/ 4 w 54"/>
                  <a:gd name="T1" fmla="*/ 95 h 95"/>
                  <a:gd name="T2" fmla="*/ 49 w 54"/>
                  <a:gd name="T3" fmla="*/ 95 h 95"/>
                  <a:gd name="T4" fmla="*/ 54 w 54"/>
                  <a:gd name="T5" fmla="*/ 90 h 95"/>
                  <a:gd name="T6" fmla="*/ 54 w 54"/>
                  <a:gd name="T7" fmla="*/ 4 h 95"/>
                  <a:gd name="T8" fmla="*/ 49 w 54"/>
                  <a:gd name="T9" fmla="*/ 0 h 95"/>
                  <a:gd name="T10" fmla="*/ 4 w 54"/>
                  <a:gd name="T11" fmla="*/ 0 h 95"/>
                  <a:gd name="T12" fmla="*/ 0 w 54"/>
                  <a:gd name="T13" fmla="*/ 4 h 95"/>
                  <a:gd name="T14" fmla="*/ 0 w 54"/>
                  <a:gd name="T15" fmla="*/ 90 h 95"/>
                  <a:gd name="T16" fmla="*/ 4 w 54"/>
                  <a:gd name="T17" fmla="*/ 95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4" h="95">
                    <a:moveTo>
                      <a:pt x="4" y="95"/>
                    </a:moveTo>
                    <a:cubicBezTo>
                      <a:pt x="49" y="95"/>
                      <a:pt x="49" y="95"/>
                      <a:pt x="49" y="95"/>
                    </a:cubicBezTo>
                    <a:cubicBezTo>
                      <a:pt x="52" y="95"/>
                      <a:pt x="54" y="93"/>
                      <a:pt x="54" y="90"/>
                    </a:cubicBezTo>
                    <a:cubicBezTo>
                      <a:pt x="54" y="4"/>
                      <a:pt x="54" y="4"/>
                      <a:pt x="54" y="4"/>
                    </a:cubicBezTo>
                    <a:cubicBezTo>
                      <a:pt x="54" y="2"/>
                      <a:pt x="52" y="0"/>
                      <a:pt x="49" y="0"/>
                    </a:cubicBezTo>
                    <a:cubicBezTo>
                      <a:pt x="4" y="0"/>
                      <a:pt x="4" y="0"/>
                      <a:pt x="4" y="0"/>
                    </a:cubicBezTo>
                    <a:cubicBezTo>
                      <a:pt x="2" y="0"/>
                      <a:pt x="0" y="2"/>
                      <a:pt x="0" y="4"/>
                    </a:cubicBezTo>
                    <a:cubicBezTo>
                      <a:pt x="0" y="90"/>
                      <a:pt x="0" y="90"/>
                      <a:pt x="0" y="90"/>
                    </a:cubicBezTo>
                    <a:cubicBezTo>
                      <a:pt x="0" y="93"/>
                      <a:pt x="2" y="95"/>
                      <a:pt x="4" y="9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000">
                  <a:solidFill>
                    <a:prstClr val="black"/>
                  </a:solidFill>
                </a:endParaRPr>
              </a:p>
            </p:txBody>
          </p:sp>
          <p:sp>
            <p:nvSpPr>
              <p:cNvPr id="21" name="Freeform 20"/>
              <p:cNvSpPr>
                <a:spLocks/>
              </p:cNvSpPr>
              <p:nvPr/>
            </p:nvSpPr>
            <p:spPr bwMode="auto">
              <a:xfrm>
                <a:off x="7282266" y="4937962"/>
                <a:ext cx="86882" cy="209459"/>
              </a:xfrm>
              <a:custGeom>
                <a:avLst/>
                <a:gdLst>
                  <a:gd name="T0" fmla="*/ 5 w 54"/>
                  <a:gd name="T1" fmla="*/ 130 h 130"/>
                  <a:gd name="T2" fmla="*/ 50 w 54"/>
                  <a:gd name="T3" fmla="*/ 130 h 130"/>
                  <a:gd name="T4" fmla="*/ 54 w 54"/>
                  <a:gd name="T5" fmla="*/ 125 h 130"/>
                  <a:gd name="T6" fmla="*/ 54 w 54"/>
                  <a:gd name="T7" fmla="*/ 5 h 130"/>
                  <a:gd name="T8" fmla="*/ 50 w 54"/>
                  <a:gd name="T9" fmla="*/ 0 h 130"/>
                  <a:gd name="T10" fmla="*/ 5 w 54"/>
                  <a:gd name="T11" fmla="*/ 0 h 130"/>
                  <a:gd name="T12" fmla="*/ 0 w 54"/>
                  <a:gd name="T13" fmla="*/ 5 h 130"/>
                  <a:gd name="T14" fmla="*/ 0 w 54"/>
                  <a:gd name="T15" fmla="*/ 125 h 130"/>
                  <a:gd name="T16" fmla="*/ 5 w 54"/>
                  <a:gd name="T17" fmla="*/ 130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4" h="130">
                    <a:moveTo>
                      <a:pt x="5" y="130"/>
                    </a:moveTo>
                    <a:cubicBezTo>
                      <a:pt x="50" y="130"/>
                      <a:pt x="50" y="130"/>
                      <a:pt x="50" y="130"/>
                    </a:cubicBezTo>
                    <a:cubicBezTo>
                      <a:pt x="52" y="130"/>
                      <a:pt x="54" y="128"/>
                      <a:pt x="54" y="125"/>
                    </a:cubicBezTo>
                    <a:cubicBezTo>
                      <a:pt x="54" y="5"/>
                      <a:pt x="54" y="5"/>
                      <a:pt x="54" y="5"/>
                    </a:cubicBezTo>
                    <a:cubicBezTo>
                      <a:pt x="54" y="2"/>
                      <a:pt x="52" y="0"/>
                      <a:pt x="50" y="0"/>
                    </a:cubicBezTo>
                    <a:cubicBezTo>
                      <a:pt x="5" y="0"/>
                      <a:pt x="5" y="0"/>
                      <a:pt x="5" y="0"/>
                    </a:cubicBezTo>
                    <a:cubicBezTo>
                      <a:pt x="2" y="0"/>
                      <a:pt x="0" y="2"/>
                      <a:pt x="0" y="5"/>
                    </a:cubicBezTo>
                    <a:cubicBezTo>
                      <a:pt x="0" y="125"/>
                      <a:pt x="0" y="125"/>
                      <a:pt x="0" y="125"/>
                    </a:cubicBezTo>
                    <a:cubicBezTo>
                      <a:pt x="0" y="128"/>
                      <a:pt x="2" y="130"/>
                      <a:pt x="5" y="1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000">
                  <a:solidFill>
                    <a:prstClr val="black"/>
                  </a:solidFill>
                </a:endParaRPr>
              </a:p>
            </p:txBody>
          </p:sp>
          <p:sp>
            <p:nvSpPr>
              <p:cNvPr id="22" name="Freeform 21"/>
              <p:cNvSpPr>
                <a:spLocks/>
              </p:cNvSpPr>
              <p:nvPr/>
            </p:nvSpPr>
            <p:spPr bwMode="auto">
              <a:xfrm>
                <a:off x="7408885" y="4891491"/>
                <a:ext cx="86882" cy="255931"/>
              </a:xfrm>
              <a:custGeom>
                <a:avLst/>
                <a:gdLst>
                  <a:gd name="T0" fmla="*/ 4 w 54"/>
                  <a:gd name="T1" fmla="*/ 159 h 159"/>
                  <a:gd name="T2" fmla="*/ 49 w 54"/>
                  <a:gd name="T3" fmla="*/ 159 h 159"/>
                  <a:gd name="T4" fmla="*/ 54 w 54"/>
                  <a:gd name="T5" fmla="*/ 154 h 159"/>
                  <a:gd name="T6" fmla="*/ 54 w 54"/>
                  <a:gd name="T7" fmla="*/ 5 h 159"/>
                  <a:gd name="T8" fmla="*/ 49 w 54"/>
                  <a:gd name="T9" fmla="*/ 0 h 159"/>
                  <a:gd name="T10" fmla="*/ 4 w 54"/>
                  <a:gd name="T11" fmla="*/ 0 h 159"/>
                  <a:gd name="T12" fmla="*/ 0 w 54"/>
                  <a:gd name="T13" fmla="*/ 5 h 159"/>
                  <a:gd name="T14" fmla="*/ 0 w 54"/>
                  <a:gd name="T15" fmla="*/ 154 h 159"/>
                  <a:gd name="T16" fmla="*/ 4 w 54"/>
                  <a:gd name="T17" fmla="*/ 159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4" h="159">
                    <a:moveTo>
                      <a:pt x="4" y="159"/>
                    </a:moveTo>
                    <a:cubicBezTo>
                      <a:pt x="49" y="159"/>
                      <a:pt x="49" y="159"/>
                      <a:pt x="49" y="159"/>
                    </a:cubicBezTo>
                    <a:cubicBezTo>
                      <a:pt x="52" y="159"/>
                      <a:pt x="54" y="157"/>
                      <a:pt x="54" y="154"/>
                    </a:cubicBezTo>
                    <a:cubicBezTo>
                      <a:pt x="54" y="5"/>
                      <a:pt x="54" y="5"/>
                      <a:pt x="54" y="5"/>
                    </a:cubicBezTo>
                    <a:cubicBezTo>
                      <a:pt x="54" y="2"/>
                      <a:pt x="52" y="0"/>
                      <a:pt x="49" y="0"/>
                    </a:cubicBezTo>
                    <a:cubicBezTo>
                      <a:pt x="4" y="0"/>
                      <a:pt x="4" y="0"/>
                      <a:pt x="4" y="0"/>
                    </a:cubicBezTo>
                    <a:cubicBezTo>
                      <a:pt x="2" y="0"/>
                      <a:pt x="0" y="2"/>
                      <a:pt x="0" y="5"/>
                    </a:cubicBezTo>
                    <a:cubicBezTo>
                      <a:pt x="0" y="154"/>
                      <a:pt x="0" y="154"/>
                      <a:pt x="0" y="154"/>
                    </a:cubicBezTo>
                    <a:cubicBezTo>
                      <a:pt x="0" y="157"/>
                      <a:pt x="2" y="159"/>
                      <a:pt x="4" y="15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000">
                  <a:solidFill>
                    <a:prstClr val="black"/>
                  </a:solidFill>
                </a:endParaRPr>
              </a:p>
            </p:txBody>
          </p:sp>
          <p:sp>
            <p:nvSpPr>
              <p:cNvPr id="23" name="Freeform 22"/>
              <p:cNvSpPr>
                <a:spLocks/>
              </p:cNvSpPr>
              <p:nvPr/>
            </p:nvSpPr>
            <p:spPr bwMode="auto">
              <a:xfrm>
                <a:off x="7090992" y="4839631"/>
                <a:ext cx="424306" cy="367732"/>
              </a:xfrm>
              <a:custGeom>
                <a:avLst/>
                <a:gdLst>
                  <a:gd name="T0" fmla="*/ 253 w 264"/>
                  <a:gd name="T1" fmla="*/ 206 h 228"/>
                  <a:gd name="T2" fmla="*/ 23 w 264"/>
                  <a:gd name="T3" fmla="*/ 206 h 228"/>
                  <a:gd name="T4" fmla="*/ 22 w 264"/>
                  <a:gd name="T5" fmla="*/ 206 h 228"/>
                  <a:gd name="T6" fmla="*/ 22 w 264"/>
                  <a:gd name="T7" fmla="*/ 11 h 228"/>
                  <a:gd name="T8" fmla="*/ 11 w 264"/>
                  <a:gd name="T9" fmla="*/ 0 h 228"/>
                  <a:gd name="T10" fmla="*/ 0 w 264"/>
                  <a:gd name="T11" fmla="*/ 11 h 228"/>
                  <a:gd name="T12" fmla="*/ 0 w 264"/>
                  <a:gd name="T13" fmla="*/ 206 h 228"/>
                  <a:gd name="T14" fmla="*/ 23 w 264"/>
                  <a:gd name="T15" fmla="*/ 228 h 228"/>
                  <a:gd name="T16" fmla="*/ 253 w 264"/>
                  <a:gd name="T17" fmla="*/ 228 h 228"/>
                  <a:gd name="T18" fmla="*/ 264 w 264"/>
                  <a:gd name="T19" fmla="*/ 217 h 228"/>
                  <a:gd name="T20" fmla="*/ 253 w 264"/>
                  <a:gd name="T21" fmla="*/ 206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64" h="228">
                    <a:moveTo>
                      <a:pt x="253" y="206"/>
                    </a:moveTo>
                    <a:cubicBezTo>
                      <a:pt x="23" y="206"/>
                      <a:pt x="23" y="206"/>
                      <a:pt x="23" y="206"/>
                    </a:cubicBezTo>
                    <a:cubicBezTo>
                      <a:pt x="22" y="206"/>
                      <a:pt x="22" y="206"/>
                      <a:pt x="22" y="206"/>
                    </a:cubicBezTo>
                    <a:cubicBezTo>
                      <a:pt x="22" y="11"/>
                      <a:pt x="22" y="11"/>
                      <a:pt x="22" y="11"/>
                    </a:cubicBezTo>
                    <a:cubicBezTo>
                      <a:pt x="22" y="5"/>
                      <a:pt x="17" y="0"/>
                      <a:pt x="11" y="0"/>
                    </a:cubicBezTo>
                    <a:cubicBezTo>
                      <a:pt x="5" y="0"/>
                      <a:pt x="0" y="5"/>
                      <a:pt x="0" y="11"/>
                    </a:cubicBezTo>
                    <a:cubicBezTo>
                      <a:pt x="0" y="206"/>
                      <a:pt x="0" y="206"/>
                      <a:pt x="0" y="206"/>
                    </a:cubicBezTo>
                    <a:cubicBezTo>
                      <a:pt x="0" y="218"/>
                      <a:pt x="10" y="228"/>
                      <a:pt x="23" y="228"/>
                    </a:cubicBezTo>
                    <a:cubicBezTo>
                      <a:pt x="253" y="228"/>
                      <a:pt x="253" y="228"/>
                      <a:pt x="253" y="228"/>
                    </a:cubicBezTo>
                    <a:cubicBezTo>
                      <a:pt x="259" y="228"/>
                      <a:pt x="264" y="223"/>
                      <a:pt x="264" y="217"/>
                    </a:cubicBezTo>
                    <a:cubicBezTo>
                      <a:pt x="264" y="211"/>
                      <a:pt x="259" y="206"/>
                      <a:pt x="253" y="20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000">
                  <a:solidFill>
                    <a:prstClr val="black"/>
                  </a:solidFill>
                </a:endParaRPr>
              </a:p>
            </p:txBody>
          </p:sp>
        </p:grpSp>
        <p:grpSp>
          <p:nvGrpSpPr>
            <p:cNvPr id="13" name="组合 12"/>
            <p:cNvGrpSpPr/>
            <p:nvPr/>
          </p:nvGrpSpPr>
          <p:grpSpPr>
            <a:xfrm>
              <a:off x="8189322" y="3651952"/>
              <a:ext cx="364689" cy="360929"/>
              <a:chOff x="4270293" y="4090633"/>
              <a:chExt cx="390570" cy="386543"/>
            </a:xfrm>
            <a:solidFill>
              <a:schemeClr val="bg1"/>
            </a:solidFill>
          </p:grpSpPr>
          <p:sp>
            <p:nvSpPr>
              <p:cNvPr id="18" name="Freeform 136"/>
              <p:cNvSpPr>
                <a:spLocks/>
              </p:cNvSpPr>
              <p:nvPr/>
            </p:nvSpPr>
            <p:spPr bwMode="auto">
              <a:xfrm>
                <a:off x="4270293" y="4307258"/>
                <a:ext cx="390570" cy="169918"/>
              </a:xfrm>
              <a:custGeom>
                <a:avLst/>
                <a:gdLst>
                  <a:gd name="T0" fmla="*/ 103 w 205"/>
                  <a:gd name="T1" fmla="*/ 19 h 89"/>
                  <a:gd name="T2" fmla="*/ 47 w 205"/>
                  <a:gd name="T3" fmla="*/ 0 h 89"/>
                  <a:gd name="T4" fmla="*/ 0 w 205"/>
                  <a:gd name="T5" fmla="*/ 0 h 89"/>
                  <a:gd name="T6" fmla="*/ 0 w 205"/>
                  <a:gd name="T7" fmla="*/ 67 h 89"/>
                  <a:gd name="T8" fmla="*/ 22 w 205"/>
                  <a:gd name="T9" fmla="*/ 89 h 89"/>
                  <a:gd name="T10" fmla="*/ 183 w 205"/>
                  <a:gd name="T11" fmla="*/ 89 h 89"/>
                  <a:gd name="T12" fmla="*/ 205 w 205"/>
                  <a:gd name="T13" fmla="*/ 67 h 89"/>
                  <a:gd name="T14" fmla="*/ 205 w 205"/>
                  <a:gd name="T15" fmla="*/ 0 h 89"/>
                  <a:gd name="T16" fmla="*/ 158 w 205"/>
                  <a:gd name="T17" fmla="*/ 0 h 89"/>
                  <a:gd name="T18" fmla="*/ 103 w 205"/>
                  <a:gd name="T19" fmla="*/ 19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5" h="89">
                    <a:moveTo>
                      <a:pt x="103" y="19"/>
                    </a:moveTo>
                    <a:cubicBezTo>
                      <a:pt x="82" y="19"/>
                      <a:pt x="62" y="12"/>
                      <a:pt x="47" y="0"/>
                    </a:cubicBezTo>
                    <a:cubicBezTo>
                      <a:pt x="0" y="0"/>
                      <a:pt x="0" y="0"/>
                      <a:pt x="0" y="0"/>
                    </a:cubicBezTo>
                    <a:cubicBezTo>
                      <a:pt x="0" y="67"/>
                      <a:pt x="0" y="67"/>
                      <a:pt x="0" y="67"/>
                    </a:cubicBezTo>
                    <a:cubicBezTo>
                      <a:pt x="0" y="79"/>
                      <a:pt x="10" y="89"/>
                      <a:pt x="22" y="89"/>
                    </a:cubicBezTo>
                    <a:cubicBezTo>
                      <a:pt x="183" y="89"/>
                      <a:pt x="183" y="89"/>
                      <a:pt x="183" y="89"/>
                    </a:cubicBezTo>
                    <a:cubicBezTo>
                      <a:pt x="195" y="89"/>
                      <a:pt x="205" y="79"/>
                      <a:pt x="205" y="67"/>
                    </a:cubicBezTo>
                    <a:cubicBezTo>
                      <a:pt x="205" y="0"/>
                      <a:pt x="205" y="0"/>
                      <a:pt x="205" y="0"/>
                    </a:cubicBezTo>
                    <a:cubicBezTo>
                      <a:pt x="158" y="0"/>
                      <a:pt x="158" y="0"/>
                      <a:pt x="158" y="0"/>
                    </a:cubicBezTo>
                    <a:cubicBezTo>
                      <a:pt x="143" y="12"/>
                      <a:pt x="124" y="19"/>
                      <a:pt x="103"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000">
                  <a:solidFill>
                    <a:prstClr val="black"/>
                  </a:solidFill>
                </a:endParaRPr>
              </a:p>
            </p:txBody>
          </p:sp>
          <p:sp>
            <p:nvSpPr>
              <p:cNvPr id="19" name="Freeform 137"/>
              <p:cNvSpPr>
                <a:spLocks noEditPoints="1"/>
              </p:cNvSpPr>
              <p:nvPr/>
            </p:nvSpPr>
            <p:spPr bwMode="auto">
              <a:xfrm>
                <a:off x="4270293" y="4090633"/>
                <a:ext cx="390570" cy="224678"/>
              </a:xfrm>
              <a:custGeom>
                <a:avLst/>
                <a:gdLst>
                  <a:gd name="T0" fmla="*/ 183 w 205"/>
                  <a:gd name="T1" fmla="*/ 42 h 118"/>
                  <a:gd name="T2" fmla="*/ 180 w 205"/>
                  <a:gd name="T3" fmla="*/ 42 h 118"/>
                  <a:gd name="T4" fmla="*/ 154 w 205"/>
                  <a:gd name="T5" fmla="*/ 42 h 118"/>
                  <a:gd name="T6" fmla="*/ 154 w 205"/>
                  <a:gd name="T7" fmla="*/ 22 h 118"/>
                  <a:gd name="T8" fmla="*/ 132 w 205"/>
                  <a:gd name="T9" fmla="*/ 0 h 118"/>
                  <a:gd name="T10" fmla="*/ 73 w 205"/>
                  <a:gd name="T11" fmla="*/ 0 h 118"/>
                  <a:gd name="T12" fmla="*/ 51 w 205"/>
                  <a:gd name="T13" fmla="*/ 22 h 118"/>
                  <a:gd name="T14" fmla="*/ 51 w 205"/>
                  <a:gd name="T15" fmla="*/ 42 h 118"/>
                  <a:gd name="T16" fmla="*/ 25 w 205"/>
                  <a:gd name="T17" fmla="*/ 42 h 118"/>
                  <a:gd name="T18" fmla="*/ 22 w 205"/>
                  <a:gd name="T19" fmla="*/ 42 h 118"/>
                  <a:gd name="T20" fmla="*/ 0 w 205"/>
                  <a:gd name="T21" fmla="*/ 64 h 118"/>
                  <a:gd name="T22" fmla="*/ 0 w 205"/>
                  <a:gd name="T23" fmla="*/ 101 h 118"/>
                  <a:gd name="T24" fmla="*/ 54 w 205"/>
                  <a:gd name="T25" fmla="*/ 101 h 118"/>
                  <a:gd name="T26" fmla="*/ 103 w 205"/>
                  <a:gd name="T27" fmla="*/ 118 h 118"/>
                  <a:gd name="T28" fmla="*/ 151 w 205"/>
                  <a:gd name="T29" fmla="*/ 101 h 118"/>
                  <a:gd name="T30" fmla="*/ 205 w 205"/>
                  <a:gd name="T31" fmla="*/ 101 h 118"/>
                  <a:gd name="T32" fmla="*/ 205 w 205"/>
                  <a:gd name="T33" fmla="*/ 64 h 118"/>
                  <a:gd name="T34" fmla="*/ 183 w 205"/>
                  <a:gd name="T35" fmla="*/ 42 h 118"/>
                  <a:gd name="T36" fmla="*/ 67 w 205"/>
                  <a:gd name="T37" fmla="*/ 26 h 118"/>
                  <a:gd name="T38" fmla="*/ 67 w 205"/>
                  <a:gd name="T39" fmla="*/ 22 h 118"/>
                  <a:gd name="T40" fmla="*/ 73 w 205"/>
                  <a:gd name="T41" fmla="*/ 17 h 118"/>
                  <a:gd name="T42" fmla="*/ 132 w 205"/>
                  <a:gd name="T43" fmla="*/ 17 h 118"/>
                  <a:gd name="T44" fmla="*/ 138 w 205"/>
                  <a:gd name="T45" fmla="*/ 22 h 118"/>
                  <a:gd name="T46" fmla="*/ 138 w 205"/>
                  <a:gd name="T47" fmla="*/ 26 h 118"/>
                  <a:gd name="T48" fmla="*/ 138 w 205"/>
                  <a:gd name="T49" fmla="*/ 42 h 118"/>
                  <a:gd name="T50" fmla="*/ 67 w 205"/>
                  <a:gd name="T51" fmla="*/ 42 h 118"/>
                  <a:gd name="T52" fmla="*/ 67 w 205"/>
                  <a:gd name="T53" fmla="*/ 26 h 118"/>
                  <a:gd name="T54" fmla="*/ 101 w 205"/>
                  <a:gd name="T55" fmla="*/ 101 h 118"/>
                  <a:gd name="T56" fmla="*/ 85 w 205"/>
                  <a:gd name="T57" fmla="*/ 86 h 118"/>
                  <a:gd name="T58" fmla="*/ 101 w 205"/>
                  <a:gd name="T59" fmla="*/ 70 h 118"/>
                  <a:gd name="T60" fmla="*/ 117 w 205"/>
                  <a:gd name="T61" fmla="*/ 86 h 118"/>
                  <a:gd name="T62" fmla="*/ 101 w 205"/>
                  <a:gd name="T63" fmla="*/ 101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05" h="118">
                    <a:moveTo>
                      <a:pt x="183" y="42"/>
                    </a:moveTo>
                    <a:cubicBezTo>
                      <a:pt x="180" y="42"/>
                      <a:pt x="180" y="42"/>
                      <a:pt x="180" y="42"/>
                    </a:cubicBezTo>
                    <a:cubicBezTo>
                      <a:pt x="154" y="42"/>
                      <a:pt x="154" y="42"/>
                      <a:pt x="154" y="42"/>
                    </a:cubicBezTo>
                    <a:cubicBezTo>
                      <a:pt x="154" y="22"/>
                      <a:pt x="154" y="22"/>
                      <a:pt x="154" y="22"/>
                    </a:cubicBezTo>
                    <a:cubicBezTo>
                      <a:pt x="154" y="10"/>
                      <a:pt x="144" y="0"/>
                      <a:pt x="132" y="0"/>
                    </a:cubicBezTo>
                    <a:cubicBezTo>
                      <a:pt x="73" y="0"/>
                      <a:pt x="73" y="0"/>
                      <a:pt x="73" y="0"/>
                    </a:cubicBezTo>
                    <a:cubicBezTo>
                      <a:pt x="61" y="0"/>
                      <a:pt x="51" y="10"/>
                      <a:pt x="51" y="22"/>
                    </a:cubicBezTo>
                    <a:cubicBezTo>
                      <a:pt x="51" y="42"/>
                      <a:pt x="51" y="42"/>
                      <a:pt x="51" y="42"/>
                    </a:cubicBezTo>
                    <a:cubicBezTo>
                      <a:pt x="25" y="42"/>
                      <a:pt x="25" y="42"/>
                      <a:pt x="25" y="42"/>
                    </a:cubicBezTo>
                    <a:cubicBezTo>
                      <a:pt x="22" y="42"/>
                      <a:pt x="22" y="42"/>
                      <a:pt x="22" y="42"/>
                    </a:cubicBezTo>
                    <a:cubicBezTo>
                      <a:pt x="10" y="42"/>
                      <a:pt x="0" y="52"/>
                      <a:pt x="0" y="64"/>
                    </a:cubicBezTo>
                    <a:cubicBezTo>
                      <a:pt x="0" y="101"/>
                      <a:pt x="0" y="101"/>
                      <a:pt x="0" y="101"/>
                    </a:cubicBezTo>
                    <a:cubicBezTo>
                      <a:pt x="54" y="101"/>
                      <a:pt x="54" y="101"/>
                      <a:pt x="54" y="101"/>
                    </a:cubicBezTo>
                    <a:cubicBezTo>
                      <a:pt x="67" y="112"/>
                      <a:pt x="84" y="118"/>
                      <a:pt x="103" y="118"/>
                    </a:cubicBezTo>
                    <a:cubicBezTo>
                      <a:pt x="121" y="118"/>
                      <a:pt x="138" y="112"/>
                      <a:pt x="151" y="101"/>
                    </a:cubicBezTo>
                    <a:cubicBezTo>
                      <a:pt x="205" y="101"/>
                      <a:pt x="205" y="101"/>
                      <a:pt x="205" y="101"/>
                    </a:cubicBezTo>
                    <a:cubicBezTo>
                      <a:pt x="205" y="64"/>
                      <a:pt x="205" y="64"/>
                      <a:pt x="205" y="64"/>
                    </a:cubicBezTo>
                    <a:cubicBezTo>
                      <a:pt x="205" y="52"/>
                      <a:pt x="195" y="42"/>
                      <a:pt x="183" y="42"/>
                    </a:cubicBezTo>
                    <a:close/>
                    <a:moveTo>
                      <a:pt x="67" y="26"/>
                    </a:moveTo>
                    <a:cubicBezTo>
                      <a:pt x="67" y="22"/>
                      <a:pt x="67" y="22"/>
                      <a:pt x="67" y="22"/>
                    </a:cubicBezTo>
                    <a:cubicBezTo>
                      <a:pt x="67" y="19"/>
                      <a:pt x="70" y="17"/>
                      <a:pt x="73" y="17"/>
                    </a:cubicBezTo>
                    <a:cubicBezTo>
                      <a:pt x="132" y="17"/>
                      <a:pt x="132" y="17"/>
                      <a:pt x="132" y="17"/>
                    </a:cubicBezTo>
                    <a:cubicBezTo>
                      <a:pt x="135" y="17"/>
                      <a:pt x="138" y="19"/>
                      <a:pt x="138" y="22"/>
                    </a:cubicBezTo>
                    <a:cubicBezTo>
                      <a:pt x="138" y="26"/>
                      <a:pt x="138" y="26"/>
                      <a:pt x="138" y="26"/>
                    </a:cubicBezTo>
                    <a:cubicBezTo>
                      <a:pt x="138" y="42"/>
                      <a:pt x="138" y="42"/>
                      <a:pt x="138" y="42"/>
                    </a:cubicBezTo>
                    <a:cubicBezTo>
                      <a:pt x="67" y="42"/>
                      <a:pt x="67" y="42"/>
                      <a:pt x="67" y="42"/>
                    </a:cubicBezTo>
                    <a:lnTo>
                      <a:pt x="67" y="26"/>
                    </a:lnTo>
                    <a:close/>
                    <a:moveTo>
                      <a:pt x="101" y="101"/>
                    </a:moveTo>
                    <a:cubicBezTo>
                      <a:pt x="92" y="101"/>
                      <a:pt x="85" y="94"/>
                      <a:pt x="85" y="86"/>
                    </a:cubicBezTo>
                    <a:cubicBezTo>
                      <a:pt x="85" y="77"/>
                      <a:pt x="92" y="70"/>
                      <a:pt x="101" y="70"/>
                    </a:cubicBezTo>
                    <a:cubicBezTo>
                      <a:pt x="110" y="70"/>
                      <a:pt x="117" y="77"/>
                      <a:pt x="117" y="86"/>
                    </a:cubicBezTo>
                    <a:cubicBezTo>
                      <a:pt x="117" y="94"/>
                      <a:pt x="110" y="101"/>
                      <a:pt x="101" y="10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000">
                  <a:solidFill>
                    <a:prstClr val="black"/>
                  </a:solidFill>
                </a:endParaRPr>
              </a:p>
            </p:txBody>
          </p:sp>
        </p:grpSp>
        <p:sp>
          <p:nvSpPr>
            <p:cNvPr id="14" name="矩形 13"/>
            <p:cNvSpPr/>
            <p:nvPr/>
          </p:nvSpPr>
          <p:spPr>
            <a:xfrm>
              <a:off x="5204058" y="2867849"/>
              <a:ext cx="744492" cy="754177"/>
            </a:xfrm>
            <a:prstGeom prst="rect">
              <a:avLst/>
            </a:prstGeom>
          </p:spPr>
          <p:txBody>
            <a:bodyPr wrap="square">
              <a:spAutoFit/>
            </a:bodyPr>
            <a:lstStyle/>
            <a:p>
              <a:pPr algn="ctr"/>
              <a:r>
                <a:rPr lang="en-US" altLang="zh-CN" sz="3200" dirty="0">
                  <a:solidFill>
                    <a:prstClr val="white"/>
                  </a:solidFill>
                  <a:latin typeface="Impact" panose="020B0806030902050204" pitchFamily="34" charset="0"/>
                  <a:ea typeface="微软雅黑" panose="020B0503020204020204" pitchFamily="34" charset="-122"/>
                </a:rPr>
                <a:t>01</a:t>
              </a:r>
              <a:endParaRPr lang="zh-CN" altLang="en-US" sz="3200" dirty="0">
                <a:solidFill>
                  <a:prstClr val="white"/>
                </a:solidFill>
                <a:latin typeface="Impact" panose="020B0806030902050204" pitchFamily="34" charset="0"/>
                <a:ea typeface="微软雅黑" panose="020B0503020204020204" pitchFamily="34" charset="-122"/>
              </a:endParaRPr>
            </a:p>
          </p:txBody>
        </p:sp>
        <p:sp>
          <p:nvSpPr>
            <p:cNvPr id="15" name="矩形 14"/>
            <p:cNvSpPr/>
            <p:nvPr/>
          </p:nvSpPr>
          <p:spPr>
            <a:xfrm>
              <a:off x="6436986" y="2877142"/>
              <a:ext cx="1039393" cy="754177"/>
            </a:xfrm>
            <a:prstGeom prst="rect">
              <a:avLst/>
            </a:prstGeom>
          </p:spPr>
          <p:txBody>
            <a:bodyPr wrap="square">
              <a:spAutoFit/>
            </a:bodyPr>
            <a:lstStyle/>
            <a:p>
              <a:pPr algn="ctr"/>
              <a:r>
                <a:rPr lang="en-US" altLang="zh-CN" sz="3200" dirty="0">
                  <a:solidFill>
                    <a:prstClr val="white"/>
                  </a:solidFill>
                  <a:latin typeface="Impact" panose="020B0806030902050204" pitchFamily="34" charset="0"/>
                  <a:ea typeface="微软雅黑" panose="020B0503020204020204" pitchFamily="34" charset="-122"/>
                </a:rPr>
                <a:t>02</a:t>
              </a:r>
              <a:endParaRPr lang="zh-CN" altLang="en-US" sz="3200" dirty="0">
                <a:solidFill>
                  <a:prstClr val="white"/>
                </a:solidFill>
                <a:latin typeface="Impact" panose="020B0806030902050204" pitchFamily="34" charset="0"/>
                <a:ea typeface="微软雅黑" panose="020B0503020204020204" pitchFamily="34" charset="-122"/>
              </a:endParaRPr>
            </a:p>
          </p:txBody>
        </p:sp>
        <p:sp>
          <p:nvSpPr>
            <p:cNvPr id="16" name="矩形 15"/>
            <p:cNvSpPr/>
            <p:nvPr/>
          </p:nvSpPr>
          <p:spPr>
            <a:xfrm>
              <a:off x="6382619" y="4203625"/>
              <a:ext cx="1039393" cy="754177"/>
            </a:xfrm>
            <a:prstGeom prst="rect">
              <a:avLst/>
            </a:prstGeom>
          </p:spPr>
          <p:txBody>
            <a:bodyPr wrap="square">
              <a:spAutoFit/>
            </a:bodyPr>
            <a:lstStyle/>
            <a:p>
              <a:pPr algn="ctr"/>
              <a:r>
                <a:rPr lang="en-US" altLang="zh-CN" sz="3200" dirty="0">
                  <a:solidFill>
                    <a:prstClr val="white"/>
                  </a:solidFill>
                  <a:latin typeface="Impact" panose="020B0806030902050204" pitchFamily="34" charset="0"/>
                  <a:ea typeface="微软雅黑" panose="020B0503020204020204" pitchFamily="34" charset="-122"/>
                </a:rPr>
                <a:t>03</a:t>
              </a:r>
              <a:endParaRPr lang="zh-CN" altLang="en-US" sz="3200" dirty="0">
                <a:solidFill>
                  <a:prstClr val="white"/>
                </a:solidFill>
                <a:latin typeface="Impact" panose="020B0806030902050204" pitchFamily="34" charset="0"/>
                <a:ea typeface="微软雅黑" panose="020B0503020204020204" pitchFamily="34" charset="-122"/>
              </a:endParaRPr>
            </a:p>
          </p:txBody>
        </p:sp>
        <p:sp>
          <p:nvSpPr>
            <p:cNvPr id="17" name="矩形 16"/>
            <p:cNvSpPr/>
            <p:nvPr/>
          </p:nvSpPr>
          <p:spPr>
            <a:xfrm>
              <a:off x="5037068" y="4149436"/>
              <a:ext cx="1039393" cy="754177"/>
            </a:xfrm>
            <a:prstGeom prst="rect">
              <a:avLst/>
            </a:prstGeom>
          </p:spPr>
          <p:txBody>
            <a:bodyPr wrap="square">
              <a:spAutoFit/>
            </a:bodyPr>
            <a:lstStyle/>
            <a:p>
              <a:pPr algn="ctr"/>
              <a:r>
                <a:rPr lang="en-US" altLang="zh-CN" sz="3200" dirty="0">
                  <a:solidFill>
                    <a:prstClr val="white"/>
                  </a:solidFill>
                  <a:latin typeface="Impact" panose="020B0806030902050204" pitchFamily="34" charset="0"/>
                  <a:ea typeface="微软雅黑" panose="020B0503020204020204" pitchFamily="34" charset="-122"/>
                </a:rPr>
                <a:t>04</a:t>
              </a:r>
              <a:endParaRPr lang="zh-CN" altLang="en-US" sz="3200" dirty="0">
                <a:solidFill>
                  <a:prstClr val="white"/>
                </a:solidFill>
                <a:latin typeface="Impact" panose="020B0806030902050204" pitchFamily="34" charset="0"/>
                <a:ea typeface="微软雅黑" panose="020B0503020204020204" pitchFamily="34" charset="-122"/>
              </a:endParaRPr>
            </a:p>
          </p:txBody>
        </p:sp>
      </p:grpSp>
      <p:grpSp>
        <p:nvGrpSpPr>
          <p:cNvPr id="32" name="组合 31"/>
          <p:cNvGrpSpPr/>
          <p:nvPr/>
        </p:nvGrpSpPr>
        <p:grpSpPr>
          <a:xfrm>
            <a:off x="6423883" y="2333421"/>
            <a:ext cx="4934122" cy="3703221"/>
            <a:chOff x="6742480" y="2495455"/>
            <a:chExt cx="4433230" cy="3327283"/>
          </a:xfrm>
        </p:grpSpPr>
        <p:grpSp>
          <p:nvGrpSpPr>
            <p:cNvPr id="33" name="Group 11"/>
            <p:cNvGrpSpPr>
              <a:grpSpLocks/>
            </p:cNvGrpSpPr>
            <p:nvPr/>
          </p:nvGrpSpPr>
          <p:grpSpPr bwMode="auto">
            <a:xfrm>
              <a:off x="6742481" y="4918551"/>
              <a:ext cx="4432790" cy="904187"/>
              <a:chOff x="6328128" y="5013371"/>
              <a:chExt cx="4478684" cy="911905"/>
            </a:xfrm>
          </p:grpSpPr>
          <p:sp>
            <p:nvSpPr>
              <p:cNvPr id="46" name="Text Placeholder 32"/>
              <p:cNvSpPr txBox="1">
                <a:spLocks/>
              </p:cNvSpPr>
              <p:nvPr/>
            </p:nvSpPr>
            <p:spPr bwMode="auto">
              <a:xfrm>
                <a:off x="6515467" y="5408690"/>
                <a:ext cx="4277125" cy="5165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defRPr>
                    <a:solidFill>
                      <a:schemeClr val="tx1"/>
                    </a:solidFill>
                    <a:latin typeface="Calibri" pitchFamily="34" charset="0"/>
                    <a:ea typeface="MS PGothic" pitchFamily="34" charset="-128"/>
                  </a:defRPr>
                </a:lvl1pPr>
                <a:lvl2pPr marL="742950" indent="-285750">
                  <a:defRPr>
                    <a:solidFill>
                      <a:schemeClr val="tx1"/>
                    </a:solidFill>
                    <a:latin typeface="Calibri" pitchFamily="34" charset="0"/>
                    <a:ea typeface="MS PGothic" pitchFamily="34" charset="-128"/>
                  </a:defRPr>
                </a:lvl2pPr>
                <a:lvl3pPr marL="1143000" indent="-228600">
                  <a:defRPr>
                    <a:solidFill>
                      <a:schemeClr val="tx1"/>
                    </a:solidFill>
                    <a:latin typeface="Calibri" pitchFamily="34" charset="0"/>
                    <a:ea typeface="MS PGothic" pitchFamily="34" charset="-128"/>
                  </a:defRPr>
                </a:lvl3pPr>
                <a:lvl4pPr marL="1600200" indent="-228600">
                  <a:defRPr>
                    <a:solidFill>
                      <a:schemeClr val="tx1"/>
                    </a:solidFill>
                    <a:latin typeface="Calibri" pitchFamily="34" charset="0"/>
                    <a:ea typeface="MS PGothic" pitchFamily="34" charset="-128"/>
                  </a:defRPr>
                </a:lvl4pPr>
                <a:lvl5pPr marL="2057400" indent="-228600">
                  <a:defRPr>
                    <a:solidFill>
                      <a:schemeClr val="tx1"/>
                    </a:solidFill>
                    <a:latin typeface="Calibri" pitchFamily="34" charset="0"/>
                    <a:ea typeface="MS PGothic" pitchFamily="34" charset="-128"/>
                  </a:defRPr>
                </a:lvl5pPr>
                <a:lvl6pPr marL="2514600" indent="-228600" fontAlgn="base">
                  <a:spcBef>
                    <a:spcPct val="0"/>
                  </a:spcBef>
                  <a:spcAft>
                    <a:spcPct val="0"/>
                  </a:spcAft>
                  <a:defRPr>
                    <a:solidFill>
                      <a:schemeClr val="tx1"/>
                    </a:solidFill>
                    <a:latin typeface="Calibri" pitchFamily="34" charset="0"/>
                    <a:ea typeface="MS PGothic" pitchFamily="34" charset="-128"/>
                  </a:defRPr>
                </a:lvl6pPr>
                <a:lvl7pPr marL="2971800" indent="-228600" fontAlgn="base">
                  <a:spcBef>
                    <a:spcPct val="0"/>
                  </a:spcBef>
                  <a:spcAft>
                    <a:spcPct val="0"/>
                  </a:spcAft>
                  <a:defRPr>
                    <a:solidFill>
                      <a:schemeClr val="tx1"/>
                    </a:solidFill>
                    <a:latin typeface="Calibri" pitchFamily="34" charset="0"/>
                    <a:ea typeface="MS PGothic" pitchFamily="34" charset="-128"/>
                  </a:defRPr>
                </a:lvl7pPr>
                <a:lvl8pPr marL="3429000" indent="-228600" fontAlgn="base">
                  <a:spcBef>
                    <a:spcPct val="0"/>
                  </a:spcBef>
                  <a:spcAft>
                    <a:spcPct val="0"/>
                  </a:spcAft>
                  <a:defRPr>
                    <a:solidFill>
                      <a:schemeClr val="tx1"/>
                    </a:solidFill>
                    <a:latin typeface="Calibri" pitchFamily="34" charset="0"/>
                    <a:ea typeface="MS PGothic" pitchFamily="34" charset="-128"/>
                  </a:defRPr>
                </a:lvl8pPr>
                <a:lvl9pPr marL="3886200" indent="-228600" fontAlgn="base">
                  <a:spcBef>
                    <a:spcPct val="0"/>
                  </a:spcBef>
                  <a:spcAft>
                    <a:spcPct val="0"/>
                  </a:spcAft>
                  <a:defRPr>
                    <a:solidFill>
                      <a:schemeClr val="tx1"/>
                    </a:solidFill>
                    <a:latin typeface="Calibri" pitchFamily="34" charset="0"/>
                    <a:ea typeface="MS PGothic" pitchFamily="34" charset="-128"/>
                  </a:defRPr>
                </a:lvl9pPr>
              </a:lstStyle>
              <a:p>
                <a:pPr fontAlgn="auto">
                  <a:spcAft>
                    <a:spcPts val="0"/>
                  </a:spcAft>
                  <a:defRPr/>
                </a:pPr>
                <a:r>
                  <a:rPr lang="zh-CN" altLang="en-US" sz="1400" dirty="0">
                    <a:solidFill>
                      <a:schemeClr val="bg1">
                        <a:lumMod val="50000"/>
                      </a:schemeClr>
                    </a:solidFill>
                    <a:latin typeface="微软雅黑" panose="020B0503020204020204" pitchFamily="34" charset="-122"/>
                    <a:ea typeface="微软雅黑" panose="020B0503020204020204" pitchFamily="34" charset="-122"/>
                  </a:rPr>
                  <a:t>所有文字都可以随意更改成您的文字内容 鼠标点击</a:t>
                </a:r>
                <a:endParaRPr lang="en-US" altLang="zh-CN" sz="14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47" name="Text Placeholder 33"/>
              <p:cNvSpPr txBox="1">
                <a:spLocks/>
              </p:cNvSpPr>
              <p:nvPr/>
            </p:nvSpPr>
            <p:spPr>
              <a:xfrm>
                <a:off x="6515467" y="5044369"/>
                <a:ext cx="4291345" cy="304368"/>
              </a:xfrm>
              <a:prstGeom prst="rect">
                <a:avLst/>
              </a:prstGeom>
            </p:spPr>
            <p:txBody>
              <a:bodyPr lIns="0" tIns="0" rIns="0" bIns="0" anchor="ct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defTabSz="685509" fontAlgn="auto">
                  <a:spcBef>
                    <a:spcPct val="20000"/>
                  </a:spcBef>
                  <a:spcAft>
                    <a:spcPts val="0"/>
                  </a:spcAft>
                  <a:buNone/>
                  <a:defRPr/>
                </a:pPr>
                <a:r>
                  <a:rPr lang="zh-CN" altLang="en-US" sz="2400" dirty="0">
                    <a:solidFill>
                      <a:schemeClr val="bg1">
                        <a:lumMod val="50000"/>
                      </a:schemeClr>
                    </a:solidFill>
                    <a:latin typeface="微软雅黑" panose="020B0503020204020204" pitchFamily="34" charset="-122"/>
                    <a:ea typeface="微软雅黑" panose="020B0503020204020204" pitchFamily="34" charset="-122"/>
                    <a:cs typeface="Arial"/>
                  </a:rPr>
                  <a:t>加入标题</a:t>
                </a:r>
                <a:endParaRPr lang="en-AU" altLang="zh-CN" sz="2400" dirty="0">
                  <a:solidFill>
                    <a:schemeClr val="bg1">
                      <a:lumMod val="50000"/>
                    </a:schemeClr>
                  </a:solidFill>
                  <a:latin typeface="微软雅黑" panose="020B0503020204020204" pitchFamily="34" charset="-122"/>
                  <a:ea typeface="微软雅黑" panose="020B0503020204020204" pitchFamily="34" charset="-122"/>
                  <a:cs typeface="Arial"/>
                </a:endParaRPr>
              </a:p>
            </p:txBody>
          </p:sp>
          <p:cxnSp>
            <p:nvCxnSpPr>
              <p:cNvPr id="48" name="Straight Connector 14"/>
              <p:cNvCxnSpPr/>
              <p:nvPr/>
            </p:nvCxnSpPr>
            <p:spPr>
              <a:xfrm>
                <a:off x="6328128" y="5013371"/>
                <a:ext cx="0" cy="718118"/>
              </a:xfrm>
              <a:prstGeom prst="line">
                <a:avLst/>
              </a:prstGeom>
              <a:ln w="50800">
                <a:solidFill>
                  <a:srgbClr val="DF703A"/>
                </a:solidFill>
              </a:ln>
            </p:spPr>
            <p:style>
              <a:lnRef idx="1">
                <a:schemeClr val="accent1"/>
              </a:lnRef>
              <a:fillRef idx="0">
                <a:schemeClr val="accent1"/>
              </a:fillRef>
              <a:effectRef idx="0">
                <a:schemeClr val="accent1"/>
              </a:effectRef>
              <a:fontRef idx="minor">
                <a:schemeClr val="tx1"/>
              </a:fontRef>
            </p:style>
          </p:cxnSp>
        </p:grpSp>
        <p:grpSp>
          <p:nvGrpSpPr>
            <p:cNvPr id="34" name="Group 15"/>
            <p:cNvGrpSpPr>
              <a:grpSpLocks/>
            </p:cNvGrpSpPr>
            <p:nvPr/>
          </p:nvGrpSpPr>
          <p:grpSpPr bwMode="auto">
            <a:xfrm>
              <a:off x="6742480" y="4104294"/>
              <a:ext cx="4433228" cy="921482"/>
              <a:chOff x="6328128" y="3933278"/>
              <a:chExt cx="4479127" cy="931140"/>
            </a:xfrm>
          </p:grpSpPr>
          <p:sp>
            <p:nvSpPr>
              <p:cNvPr id="43" name="Text Placeholder 32"/>
              <p:cNvSpPr txBox="1">
                <a:spLocks/>
              </p:cNvSpPr>
              <p:nvPr/>
            </p:nvSpPr>
            <p:spPr bwMode="auto">
              <a:xfrm>
                <a:off x="6530130" y="4347832"/>
                <a:ext cx="4277125" cy="5165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defRPr>
                    <a:solidFill>
                      <a:schemeClr val="tx1"/>
                    </a:solidFill>
                    <a:latin typeface="Calibri" pitchFamily="34" charset="0"/>
                    <a:ea typeface="MS PGothic" pitchFamily="34" charset="-128"/>
                  </a:defRPr>
                </a:lvl1pPr>
                <a:lvl2pPr marL="742950" indent="-285750">
                  <a:defRPr>
                    <a:solidFill>
                      <a:schemeClr val="tx1"/>
                    </a:solidFill>
                    <a:latin typeface="Calibri" pitchFamily="34" charset="0"/>
                    <a:ea typeface="MS PGothic" pitchFamily="34" charset="-128"/>
                  </a:defRPr>
                </a:lvl2pPr>
                <a:lvl3pPr marL="1143000" indent="-228600">
                  <a:defRPr>
                    <a:solidFill>
                      <a:schemeClr val="tx1"/>
                    </a:solidFill>
                    <a:latin typeface="Calibri" pitchFamily="34" charset="0"/>
                    <a:ea typeface="MS PGothic" pitchFamily="34" charset="-128"/>
                  </a:defRPr>
                </a:lvl3pPr>
                <a:lvl4pPr marL="1600200" indent="-228600">
                  <a:defRPr>
                    <a:solidFill>
                      <a:schemeClr val="tx1"/>
                    </a:solidFill>
                    <a:latin typeface="Calibri" pitchFamily="34" charset="0"/>
                    <a:ea typeface="MS PGothic" pitchFamily="34" charset="-128"/>
                  </a:defRPr>
                </a:lvl4pPr>
                <a:lvl5pPr marL="2057400" indent="-228600">
                  <a:defRPr>
                    <a:solidFill>
                      <a:schemeClr val="tx1"/>
                    </a:solidFill>
                    <a:latin typeface="Calibri" pitchFamily="34" charset="0"/>
                    <a:ea typeface="MS PGothic" pitchFamily="34" charset="-128"/>
                  </a:defRPr>
                </a:lvl5pPr>
                <a:lvl6pPr marL="2514600" indent="-228600" fontAlgn="base">
                  <a:spcBef>
                    <a:spcPct val="0"/>
                  </a:spcBef>
                  <a:spcAft>
                    <a:spcPct val="0"/>
                  </a:spcAft>
                  <a:defRPr>
                    <a:solidFill>
                      <a:schemeClr val="tx1"/>
                    </a:solidFill>
                    <a:latin typeface="Calibri" pitchFamily="34" charset="0"/>
                    <a:ea typeface="MS PGothic" pitchFamily="34" charset="-128"/>
                  </a:defRPr>
                </a:lvl6pPr>
                <a:lvl7pPr marL="2971800" indent="-228600" fontAlgn="base">
                  <a:spcBef>
                    <a:spcPct val="0"/>
                  </a:spcBef>
                  <a:spcAft>
                    <a:spcPct val="0"/>
                  </a:spcAft>
                  <a:defRPr>
                    <a:solidFill>
                      <a:schemeClr val="tx1"/>
                    </a:solidFill>
                    <a:latin typeface="Calibri" pitchFamily="34" charset="0"/>
                    <a:ea typeface="MS PGothic" pitchFamily="34" charset="-128"/>
                  </a:defRPr>
                </a:lvl7pPr>
                <a:lvl8pPr marL="3429000" indent="-228600" fontAlgn="base">
                  <a:spcBef>
                    <a:spcPct val="0"/>
                  </a:spcBef>
                  <a:spcAft>
                    <a:spcPct val="0"/>
                  </a:spcAft>
                  <a:defRPr>
                    <a:solidFill>
                      <a:schemeClr val="tx1"/>
                    </a:solidFill>
                    <a:latin typeface="Calibri" pitchFamily="34" charset="0"/>
                    <a:ea typeface="MS PGothic" pitchFamily="34" charset="-128"/>
                  </a:defRPr>
                </a:lvl8pPr>
                <a:lvl9pPr marL="3886200" indent="-228600" fontAlgn="base">
                  <a:spcBef>
                    <a:spcPct val="0"/>
                  </a:spcBef>
                  <a:spcAft>
                    <a:spcPct val="0"/>
                  </a:spcAft>
                  <a:defRPr>
                    <a:solidFill>
                      <a:schemeClr val="tx1"/>
                    </a:solidFill>
                    <a:latin typeface="Calibri" pitchFamily="34" charset="0"/>
                    <a:ea typeface="MS PGothic" pitchFamily="34" charset="-128"/>
                  </a:defRPr>
                </a:lvl9pPr>
              </a:lstStyle>
              <a:p>
                <a:pPr fontAlgn="auto">
                  <a:spcAft>
                    <a:spcPts val="0"/>
                  </a:spcAft>
                  <a:defRPr/>
                </a:pPr>
                <a:r>
                  <a:rPr lang="zh-CN" altLang="en-US" sz="1400" dirty="0">
                    <a:solidFill>
                      <a:schemeClr val="bg1">
                        <a:lumMod val="50000"/>
                      </a:schemeClr>
                    </a:solidFill>
                    <a:latin typeface="微软雅黑" panose="020B0503020204020204" pitchFamily="34" charset="-122"/>
                    <a:ea typeface="微软雅黑" panose="020B0503020204020204" pitchFamily="34" charset="-122"/>
                  </a:rPr>
                  <a:t>所有文字都可以随意更改成您的文字内容 鼠标点击</a:t>
                </a:r>
                <a:endParaRPr lang="en-US" altLang="zh-CN" sz="14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44" name="Text Placeholder 33"/>
              <p:cNvSpPr txBox="1">
                <a:spLocks/>
              </p:cNvSpPr>
              <p:nvPr/>
            </p:nvSpPr>
            <p:spPr>
              <a:xfrm>
                <a:off x="6515467" y="3983400"/>
                <a:ext cx="4291345" cy="304956"/>
              </a:xfrm>
              <a:prstGeom prst="rect">
                <a:avLst/>
              </a:prstGeom>
            </p:spPr>
            <p:txBody>
              <a:bodyPr lIns="0" tIns="0" rIns="0" bIns="0" anchor="ct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defTabSz="685509" fontAlgn="auto">
                  <a:spcBef>
                    <a:spcPct val="20000"/>
                  </a:spcBef>
                  <a:spcAft>
                    <a:spcPts val="0"/>
                  </a:spcAft>
                  <a:buNone/>
                  <a:defRPr/>
                </a:pPr>
                <a:r>
                  <a:rPr lang="zh-CN" altLang="en-US" sz="2400" dirty="0">
                    <a:solidFill>
                      <a:schemeClr val="bg1">
                        <a:lumMod val="50000"/>
                      </a:schemeClr>
                    </a:solidFill>
                    <a:latin typeface="微软雅黑" panose="020B0503020204020204" pitchFamily="34" charset="-122"/>
                    <a:ea typeface="微软雅黑" panose="020B0503020204020204" pitchFamily="34" charset="-122"/>
                    <a:cs typeface="Arial"/>
                  </a:rPr>
                  <a:t>加入标题</a:t>
                </a:r>
                <a:endParaRPr lang="en-AU" altLang="zh-CN" sz="2400" dirty="0">
                  <a:solidFill>
                    <a:schemeClr val="bg1">
                      <a:lumMod val="50000"/>
                    </a:schemeClr>
                  </a:solidFill>
                  <a:latin typeface="微软雅黑" panose="020B0503020204020204" pitchFamily="34" charset="-122"/>
                  <a:ea typeface="微软雅黑" panose="020B0503020204020204" pitchFamily="34" charset="-122"/>
                  <a:cs typeface="Arial"/>
                </a:endParaRPr>
              </a:p>
            </p:txBody>
          </p:sp>
          <p:cxnSp>
            <p:nvCxnSpPr>
              <p:cNvPr id="45" name="Straight Connector 18"/>
              <p:cNvCxnSpPr/>
              <p:nvPr/>
            </p:nvCxnSpPr>
            <p:spPr>
              <a:xfrm>
                <a:off x="6328128" y="3933278"/>
                <a:ext cx="0" cy="717916"/>
              </a:xfrm>
              <a:prstGeom prst="line">
                <a:avLst/>
              </a:prstGeom>
              <a:ln w="50800">
                <a:solidFill>
                  <a:srgbClr val="128882"/>
                </a:solidFill>
              </a:ln>
            </p:spPr>
            <p:style>
              <a:lnRef idx="1">
                <a:schemeClr val="accent1"/>
              </a:lnRef>
              <a:fillRef idx="0">
                <a:schemeClr val="accent1"/>
              </a:fillRef>
              <a:effectRef idx="0">
                <a:schemeClr val="accent1"/>
              </a:effectRef>
              <a:fontRef idx="minor">
                <a:schemeClr val="tx1"/>
              </a:fontRef>
            </p:style>
          </p:cxnSp>
        </p:grpSp>
        <p:grpSp>
          <p:nvGrpSpPr>
            <p:cNvPr id="35" name="Group 19"/>
            <p:cNvGrpSpPr>
              <a:grpSpLocks/>
            </p:cNvGrpSpPr>
            <p:nvPr/>
          </p:nvGrpSpPr>
          <p:grpSpPr bwMode="auto">
            <a:xfrm>
              <a:off x="6742480" y="3310288"/>
              <a:ext cx="4433230" cy="919908"/>
              <a:chOff x="6328128" y="2873896"/>
              <a:chExt cx="4479129" cy="929549"/>
            </a:xfrm>
          </p:grpSpPr>
          <p:sp>
            <p:nvSpPr>
              <p:cNvPr id="40" name="Text Placeholder 32"/>
              <p:cNvSpPr txBox="1">
                <a:spLocks/>
              </p:cNvSpPr>
              <p:nvPr/>
            </p:nvSpPr>
            <p:spPr bwMode="auto">
              <a:xfrm>
                <a:off x="6530132" y="3286859"/>
                <a:ext cx="4277125" cy="5165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defRPr>
                    <a:solidFill>
                      <a:schemeClr val="tx1"/>
                    </a:solidFill>
                    <a:latin typeface="Calibri" pitchFamily="34" charset="0"/>
                    <a:ea typeface="MS PGothic" pitchFamily="34" charset="-128"/>
                  </a:defRPr>
                </a:lvl1pPr>
                <a:lvl2pPr marL="742950" indent="-285750">
                  <a:defRPr>
                    <a:solidFill>
                      <a:schemeClr val="tx1"/>
                    </a:solidFill>
                    <a:latin typeface="Calibri" pitchFamily="34" charset="0"/>
                    <a:ea typeface="MS PGothic" pitchFamily="34" charset="-128"/>
                  </a:defRPr>
                </a:lvl2pPr>
                <a:lvl3pPr marL="1143000" indent="-228600">
                  <a:defRPr>
                    <a:solidFill>
                      <a:schemeClr val="tx1"/>
                    </a:solidFill>
                    <a:latin typeface="Calibri" pitchFamily="34" charset="0"/>
                    <a:ea typeface="MS PGothic" pitchFamily="34" charset="-128"/>
                  </a:defRPr>
                </a:lvl3pPr>
                <a:lvl4pPr marL="1600200" indent="-228600">
                  <a:defRPr>
                    <a:solidFill>
                      <a:schemeClr val="tx1"/>
                    </a:solidFill>
                    <a:latin typeface="Calibri" pitchFamily="34" charset="0"/>
                    <a:ea typeface="MS PGothic" pitchFamily="34" charset="-128"/>
                  </a:defRPr>
                </a:lvl4pPr>
                <a:lvl5pPr marL="2057400" indent="-228600">
                  <a:defRPr>
                    <a:solidFill>
                      <a:schemeClr val="tx1"/>
                    </a:solidFill>
                    <a:latin typeface="Calibri" pitchFamily="34" charset="0"/>
                    <a:ea typeface="MS PGothic" pitchFamily="34" charset="-128"/>
                  </a:defRPr>
                </a:lvl5pPr>
                <a:lvl6pPr marL="2514600" indent="-228600" fontAlgn="base">
                  <a:spcBef>
                    <a:spcPct val="0"/>
                  </a:spcBef>
                  <a:spcAft>
                    <a:spcPct val="0"/>
                  </a:spcAft>
                  <a:defRPr>
                    <a:solidFill>
                      <a:schemeClr val="tx1"/>
                    </a:solidFill>
                    <a:latin typeface="Calibri" pitchFamily="34" charset="0"/>
                    <a:ea typeface="MS PGothic" pitchFamily="34" charset="-128"/>
                  </a:defRPr>
                </a:lvl6pPr>
                <a:lvl7pPr marL="2971800" indent="-228600" fontAlgn="base">
                  <a:spcBef>
                    <a:spcPct val="0"/>
                  </a:spcBef>
                  <a:spcAft>
                    <a:spcPct val="0"/>
                  </a:spcAft>
                  <a:defRPr>
                    <a:solidFill>
                      <a:schemeClr val="tx1"/>
                    </a:solidFill>
                    <a:latin typeface="Calibri" pitchFamily="34" charset="0"/>
                    <a:ea typeface="MS PGothic" pitchFamily="34" charset="-128"/>
                  </a:defRPr>
                </a:lvl7pPr>
                <a:lvl8pPr marL="3429000" indent="-228600" fontAlgn="base">
                  <a:spcBef>
                    <a:spcPct val="0"/>
                  </a:spcBef>
                  <a:spcAft>
                    <a:spcPct val="0"/>
                  </a:spcAft>
                  <a:defRPr>
                    <a:solidFill>
                      <a:schemeClr val="tx1"/>
                    </a:solidFill>
                    <a:latin typeface="Calibri" pitchFamily="34" charset="0"/>
                    <a:ea typeface="MS PGothic" pitchFamily="34" charset="-128"/>
                  </a:defRPr>
                </a:lvl8pPr>
                <a:lvl9pPr marL="3886200" indent="-228600" fontAlgn="base">
                  <a:spcBef>
                    <a:spcPct val="0"/>
                  </a:spcBef>
                  <a:spcAft>
                    <a:spcPct val="0"/>
                  </a:spcAft>
                  <a:defRPr>
                    <a:solidFill>
                      <a:schemeClr val="tx1"/>
                    </a:solidFill>
                    <a:latin typeface="Calibri" pitchFamily="34" charset="0"/>
                    <a:ea typeface="MS PGothic" pitchFamily="34" charset="-128"/>
                  </a:defRPr>
                </a:lvl9pPr>
              </a:lstStyle>
              <a:p>
                <a:pPr fontAlgn="auto">
                  <a:spcAft>
                    <a:spcPts val="0"/>
                  </a:spcAft>
                  <a:defRPr/>
                </a:pPr>
                <a:r>
                  <a:rPr lang="zh-CN" altLang="en-US" sz="1400" dirty="0">
                    <a:solidFill>
                      <a:schemeClr val="bg1">
                        <a:lumMod val="50000"/>
                      </a:schemeClr>
                    </a:solidFill>
                    <a:latin typeface="微软雅黑" panose="020B0503020204020204" pitchFamily="34" charset="-122"/>
                    <a:ea typeface="微软雅黑" panose="020B0503020204020204" pitchFamily="34" charset="-122"/>
                  </a:rPr>
                  <a:t>所有文字都可以随意更改成您的文字内容 鼠标点击</a:t>
                </a:r>
                <a:endParaRPr lang="en-US" altLang="zh-CN" sz="14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41" name="Text Placeholder 33"/>
              <p:cNvSpPr txBox="1">
                <a:spLocks/>
              </p:cNvSpPr>
              <p:nvPr/>
            </p:nvSpPr>
            <p:spPr>
              <a:xfrm>
                <a:off x="6515467" y="2922427"/>
                <a:ext cx="4291345" cy="304956"/>
              </a:xfrm>
              <a:prstGeom prst="rect">
                <a:avLst/>
              </a:prstGeom>
            </p:spPr>
            <p:txBody>
              <a:bodyPr lIns="0" tIns="0" rIns="0" bIns="0" anchor="ct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defTabSz="685509" fontAlgn="auto">
                  <a:spcBef>
                    <a:spcPct val="20000"/>
                  </a:spcBef>
                  <a:spcAft>
                    <a:spcPts val="0"/>
                  </a:spcAft>
                  <a:buNone/>
                  <a:defRPr/>
                </a:pPr>
                <a:r>
                  <a:rPr lang="zh-CN" altLang="en-US" sz="2400" dirty="0">
                    <a:solidFill>
                      <a:schemeClr val="bg1">
                        <a:lumMod val="50000"/>
                      </a:schemeClr>
                    </a:solidFill>
                    <a:latin typeface="微软雅黑" panose="020B0503020204020204" pitchFamily="34" charset="-122"/>
                    <a:ea typeface="微软雅黑" panose="020B0503020204020204" pitchFamily="34" charset="-122"/>
                    <a:cs typeface="Arial"/>
                  </a:rPr>
                  <a:t>加入标题</a:t>
                </a:r>
                <a:endParaRPr lang="en-AU" altLang="zh-CN" sz="2400" dirty="0">
                  <a:solidFill>
                    <a:schemeClr val="bg1">
                      <a:lumMod val="50000"/>
                    </a:schemeClr>
                  </a:solidFill>
                  <a:latin typeface="微软雅黑" panose="020B0503020204020204" pitchFamily="34" charset="-122"/>
                  <a:ea typeface="微软雅黑" panose="020B0503020204020204" pitchFamily="34" charset="-122"/>
                  <a:cs typeface="Arial"/>
                </a:endParaRPr>
              </a:p>
            </p:txBody>
          </p:sp>
          <p:cxnSp>
            <p:nvCxnSpPr>
              <p:cNvPr id="42" name="Straight Connector 22"/>
              <p:cNvCxnSpPr/>
              <p:nvPr/>
            </p:nvCxnSpPr>
            <p:spPr>
              <a:xfrm>
                <a:off x="6328128" y="2873896"/>
                <a:ext cx="0" cy="717916"/>
              </a:xfrm>
              <a:prstGeom prst="line">
                <a:avLst/>
              </a:prstGeom>
              <a:ln w="50800">
                <a:solidFill>
                  <a:srgbClr val="DF703A"/>
                </a:solidFill>
              </a:ln>
            </p:spPr>
            <p:style>
              <a:lnRef idx="1">
                <a:schemeClr val="accent1"/>
              </a:lnRef>
              <a:fillRef idx="0">
                <a:schemeClr val="accent1"/>
              </a:fillRef>
              <a:effectRef idx="0">
                <a:schemeClr val="accent1"/>
              </a:effectRef>
              <a:fontRef idx="minor">
                <a:schemeClr val="tx1"/>
              </a:fontRef>
            </p:style>
          </p:cxnSp>
        </p:grpSp>
        <p:grpSp>
          <p:nvGrpSpPr>
            <p:cNvPr id="36" name="Group 23"/>
            <p:cNvGrpSpPr>
              <a:grpSpLocks/>
            </p:cNvGrpSpPr>
            <p:nvPr/>
          </p:nvGrpSpPr>
          <p:grpSpPr bwMode="auto">
            <a:xfrm>
              <a:off x="6742480" y="2495455"/>
              <a:ext cx="4433230" cy="940345"/>
              <a:chOff x="6328128" y="1794121"/>
              <a:chExt cx="4479129" cy="950201"/>
            </a:xfrm>
          </p:grpSpPr>
          <p:sp>
            <p:nvSpPr>
              <p:cNvPr id="37" name="Text Placeholder 32"/>
              <p:cNvSpPr txBox="1">
                <a:spLocks/>
              </p:cNvSpPr>
              <p:nvPr/>
            </p:nvSpPr>
            <p:spPr bwMode="auto">
              <a:xfrm>
                <a:off x="6530132" y="2227736"/>
                <a:ext cx="4277125" cy="5165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defRPr>
                    <a:solidFill>
                      <a:schemeClr val="tx1"/>
                    </a:solidFill>
                    <a:latin typeface="Calibri" pitchFamily="34" charset="0"/>
                    <a:ea typeface="MS PGothic" pitchFamily="34" charset="-128"/>
                  </a:defRPr>
                </a:lvl1pPr>
                <a:lvl2pPr marL="742950" indent="-285750">
                  <a:defRPr>
                    <a:solidFill>
                      <a:schemeClr val="tx1"/>
                    </a:solidFill>
                    <a:latin typeface="Calibri" pitchFamily="34" charset="0"/>
                    <a:ea typeface="MS PGothic" pitchFamily="34" charset="-128"/>
                  </a:defRPr>
                </a:lvl2pPr>
                <a:lvl3pPr marL="1143000" indent="-228600">
                  <a:defRPr>
                    <a:solidFill>
                      <a:schemeClr val="tx1"/>
                    </a:solidFill>
                    <a:latin typeface="Calibri" pitchFamily="34" charset="0"/>
                    <a:ea typeface="MS PGothic" pitchFamily="34" charset="-128"/>
                  </a:defRPr>
                </a:lvl3pPr>
                <a:lvl4pPr marL="1600200" indent="-228600">
                  <a:defRPr>
                    <a:solidFill>
                      <a:schemeClr val="tx1"/>
                    </a:solidFill>
                    <a:latin typeface="Calibri" pitchFamily="34" charset="0"/>
                    <a:ea typeface="MS PGothic" pitchFamily="34" charset="-128"/>
                  </a:defRPr>
                </a:lvl4pPr>
                <a:lvl5pPr marL="2057400" indent="-228600">
                  <a:defRPr>
                    <a:solidFill>
                      <a:schemeClr val="tx1"/>
                    </a:solidFill>
                    <a:latin typeface="Calibri" pitchFamily="34" charset="0"/>
                    <a:ea typeface="MS PGothic" pitchFamily="34" charset="-128"/>
                  </a:defRPr>
                </a:lvl5pPr>
                <a:lvl6pPr marL="2514600" indent="-228600" fontAlgn="base">
                  <a:spcBef>
                    <a:spcPct val="0"/>
                  </a:spcBef>
                  <a:spcAft>
                    <a:spcPct val="0"/>
                  </a:spcAft>
                  <a:defRPr>
                    <a:solidFill>
                      <a:schemeClr val="tx1"/>
                    </a:solidFill>
                    <a:latin typeface="Calibri" pitchFamily="34" charset="0"/>
                    <a:ea typeface="MS PGothic" pitchFamily="34" charset="-128"/>
                  </a:defRPr>
                </a:lvl6pPr>
                <a:lvl7pPr marL="2971800" indent="-228600" fontAlgn="base">
                  <a:spcBef>
                    <a:spcPct val="0"/>
                  </a:spcBef>
                  <a:spcAft>
                    <a:spcPct val="0"/>
                  </a:spcAft>
                  <a:defRPr>
                    <a:solidFill>
                      <a:schemeClr val="tx1"/>
                    </a:solidFill>
                    <a:latin typeface="Calibri" pitchFamily="34" charset="0"/>
                    <a:ea typeface="MS PGothic" pitchFamily="34" charset="-128"/>
                  </a:defRPr>
                </a:lvl7pPr>
                <a:lvl8pPr marL="3429000" indent="-228600" fontAlgn="base">
                  <a:spcBef>
                    <a:spcPct val="0"/>
                  </a:spcBef>
                  <a:spcAft>
                    <a:spcPct val="0"/>
                  </a:spcAft>
                  <a:defRPr>
                    <a:solidFill>
                      <a:schemeClr val="tx1"/>
                    </a:solidFill>
                    <a:latin typeface="Calibri" pitchFamily="34" charset="0"/>
                    <a:ea typeface="MS PGothic" pitchFamily="34" charset="-128"/>
                  </a:defRPr>
                </a:lvl8pPr>
                <a:lvl9pPr marL="3886200" indent="-228600" fontAlgn="base">
                  <a:spcBef>
                    <a:spcPct val="0"/>
                  </a:spcBef>
                  <a:spcAft>
                    <a:spcPct val="0"/>
                  </a:spcAft>
                  <a:defRPr>
                    <a:solidFill>
                      <a:schemeClr val="tx1"/>
                    </a:solidFill>
                    <a:latin typeface="Calibri" pitchFamily="34" charset="0"/>
                    <a:ea typeface="MS PGothic" pitchFamily="34" charset="-128"/>
                  </a:defRPr>
                </a:lvl9pPr>
              </a:lstStyle>
              <a:p>
                <a:pPr fontAlgn="auto">
                  <a:spcAft>
                    <a:spcPts val="0"/>
                  </a:spcAft>
                  <a:defRPr/>
                </a:pPr>
                <a:r>
                  <a:rPr lang="zh-CN" altLang="en-US" sz="1400" dirty="0">
                    <a:solidFill>
                      <a:schemeClr val="bg1">
                        <a:lumMod val="50000"/>
                      </a:schemeClr>
                    </a:solidFill>
                    <a:latin typeface="微软雅黑" panose="020B0503020204020204" pitchFamily="34" charset="-122"/>
                    <a:ea typeface="微软雅黑" panose="020B0503020204020204" pitchFamily="34" charset="-122"/>
                  </a:rPr>
                  <a:t>所有文字都可以随意更改成您的文字内容 鼠标点击</a:t>
                </a:r>
                <a:endParaRPr lang="en-US" altLang="zh-CN" sz="14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38" name="Text Placeholder 33"/>
              <p:cNvSpPr txBox="1">
                <a:spLocks/>
              </p:cNvSpPr>
              <p:nvPr/>
            </p:nvSpPr>
            <p:spPr>
              <a:xfrm>
                <a:off x="6515467" y="1863304"/>
                <a:ext cx="4291345" cy="304956"/>
              </a:xfrm>
              <a:prstGeom prst="rect">
                <a:avLst/>
              </a:prstGeom>
            </p:spPr>
            <p:txBody>
              <a:bodyPr lIns="0" tIns="0" rIns="0" bIns="0" anchor="ct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defTabSz="685509" fontAlgn="auto">
                  <a:spcBef>
                    <a:spcPct val="20000"/>
                  </a:spcBef>
                  <a:spcAft>
                    <a:spcPts val="0"/>
                  </a:spcAft>
                  <a:buNone/>
                  <a:defRPr/>
                </a:pPr>
                <a:r>
                  <a:rPr lang="zh-CN" altLang="en-US" sz="2400" dirty="0">
                    <a:solidFill>
                      <a:schemeClr val="bg1">
                        <a:lumMod val="50000"/>
                      </a:schemeClr>
                    </a:solidFill>
                    <a:latin typeface="微软雅黑" panose="020B0503020204020204" pitchFamily="34" charset="-122"/>
                    <a:ea typeface="微软雅黑" panose="020B0503020204020204" pitchFamily="34" charset="-122"/>
                    <a:cs typeface="Arial"/>
                  </a:rPr>
                  <a:t>加入标题</a:t>
                </a:r>
                <a:endParaRPr lang="en-AU" sz="2400" dirty="0">
                  <a:solidFill>
                    <a:schemeClr val="bg1">
                      <a:lumMod val="50000"/>
                    </a:schemeClr>
                  </a:solidFill>
                  <a:latin typeface="微软雅黑" panose="020B0503020204020204" pitchFamily="34" charset="-122"/>
                  <a:ea typeface="微软雅黑" panose="020B0503020204020204" pitchFamily="34" charset="-122"/>
                  <a:cs typeface="Arial"/>
                </a:endParaRPr>
              </a:p>
            </p:txBody>
          </p:sp>
          <p:cxnSp>
            <p:nvCxnSpPr>
              <p:cNvPr id="39" name="Straight Connector 26"/>
              <p:cNvCxnSpPr/>
              <p:nvPr/>
            </p:nvCxnSpPr>
            <p:spPr>
              <a:xfrm>
                <a:off x="6328128" y="1794121"/>
                <a:ext cx="0" cy="717916"/>
              </a:xfrm>
              <a:prstGeom prst="line">
                <a:avLst/>
              </a:prstGeom>
              <a:ln w="50800">
                <a:solidFill>
                  <a:srgbClr val="128882"/>
                </a:solidFill>
              </a:ln>
            </p:spPr>
            <p:style>
              <a:lnRef idx="1">
                <a:schemeClr val="accent1"/>
              </a:lnRef>
              <a:fillRef idx="0">
                <a:schemeClr val="accent1"/>
              </a:fillRef>
              <a:effectRef idx="0">
                <a:schemeClr val="accent1"/>
              </a:effectRef>
              <a:fontRef idx="minor">
                <a:schemeClr val="tx1"/>
              </a:fontRef>
            </p:style>
          </p:cxnSp>
        </p:grpSp>
      </p:grpSp>
    </p:spTree>
    <p:extLst>
      <p:ext uri="{BB962C8B-B14F-4D97-AF65-F5344CB8AC3E}">
        <p14:creationId xmlns:p14="http://schemas.microsoft.com/office/powerpoint/2010/main" val="3088606567"/>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750"/>
                                        <p:tgtEl>
                                          <p:spTgt spid="8"/>
                                        </p:tgtEl>
                                      </p:cBhvr>
                                    </p:animEffect>
                                    <p:anim calcmode="lin" valueType="num">
                                      <p:cBhvr>
                                        <p:cTn id="8" dur="750" fill="hold"/>
                                        <p:tgtEl>
                                          <p:spTgt spid="8"/>
                                        </p:tgtEl>
                                        <p:attrNameLst>
                                          <p:attrName>ppt_x</p:attrName>
                                        </p:attrNameLst>
                                      </p:cBhvr>
                                      <p:tavLst>
                                        <p:tav tm="0">
                                          <p:val>
                                            <p:strVal val="#ppt_x"/>
                                          </p:val>
                                        </p:tav>
                                        <p:tav tm="100000">
                                          <p:val>
                                            <p:strVal val="#ppt_x"/>
                                          </p:val>
                                        </p:tav>
                                      </p:tavLst>
                                    </p:anim>
                                    <p:anim calcmode="lin" valueType="num">
                                      <p:cBhvr>
                                        <p:cTn id="9" dur="750" fill="hold"/>
                                        <p:tgtEl>
                                          <p:spTgt spid="8"/>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2" presetClass="entr" presetSubtype="8" fill="hold" nodeType="after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0-#ppt_w/2"/>
                                          </p:val>
                                        </p:tav>
                                        <p:tav tm="100000">
                                          <p:val>
                                            <p:strVal val="#ppt_x"/>
                                          </p:val>
                                        </p:tav>
                                      </p:tavLst>
                                    </p:anim>
                                    <p:anim calcmode="lin" valueType="num">
                                      <p:cBhvr additive="base">
                                        <p:cTn id="14" dur="500" fill="hold"/>
                                        <p:tgtEl>
                                          <p:spTgt spid="6"/>
                                        </p:tgtEl>
                                        <p:attrNameLst>
                                          <p:attrName>ppt_y</p:attrName>
                                        </p:attrNameLst>
                                      </p:cBhvr>
                                      <p:tavLst>
                                        <p:tav tm="0">
                                          <p:val>
                                            <p:strVal val="#ppt_y"/>
                                          </p:val>
                                        </p:tav>
                                        <p:tav tm="100000">
                                          <p:val>
                                            <p:strVal val="#ppt_y"/>
                                          </p:val>
                                        </p:tav>
                                      </p:tavLst>
                                    </p:anim>
                                  </p:childTnLst>
                                </p:cTn>
                              </p:par>
                            </p:childTnLst>
                          </p:cTn>
                        </p:par>
                        <p:par>
                          <p:cTn id="15" fill="hold">
                            <p:stCondLst>
                              <p:cond delay="1250"/>
                            </p:stCondLst>
                            <p:childTnLst>
                              <p:par>
                                <p:cTn id="16" presetID="42" presetClass="entr" presetSubtype="0" fill="hold" nodeType="afterEffect">
                                  <p:stCondLst>
                                    <p:cond delay="0"/>
                                  </p:stCondLst>
                                  <p:childTnLst>
                                    <p:set>
                                      <p:cBhvr>
                                        <p:cTn id="17" dur="1" fill="hold">
                                          <p:stCondLst>
                                            <p:cond delay="0"/>
                                          </p:stCondLst>
                                        </p:cTn>
                                        <p:tgtEl>
                                          <p:spTgt spid="32"/>
                                        </p:tgtEl>
                                        <p:attrNameLst>
                                          <p:attrName>style.visibility</p:attrName>
                                        </p:attrNameLst>
                                      </p:cBhvr>
                                      <p:to>
                                        <p:strVal val="visible"/>
                                      </p:to>
                                    </p:set>
                                    <p:animEffect transition="in" filter="fade">
                                      <p:cBhvr>
                                        <p:cTn id="18" dur="750"/>
                                        <p:tgtEl>
                                          <p:spTgt spid="32"/>
                                        </p:tgtEl>
                                      </p:cBhvr>
                                    </p:animEffect>
                                    <p:anim calcmode="lin" valueType="num">
                                      <p:cBhvr>
                                        <p:cTn id="19" dur="750" fill="hold"/>
                                        <p:tgtEl>
                                          <p:spTgt spid="32"/>
                                        </p:tgtEl>
                                        <p:attrNameLst>
                                          <p:attrName>ppt_x</p:attrName>
                                        </p:attrNameLst>
                                      </p:cBhvr>
                                      <p:tavLst>
                                        <p:tav tm="0">
                                          <p:val>
                                            <p:strVal val="#ppt_x"/>
                                          </p:val>
                                        </p:tav>
                                        <p:tav tm="100000">
                                          <p:val>
                                            <p:strVal val="#ppt_x"/>
                                          </p:val>
                                        </p:tav>
                                      </p:tavLst>
                                    </p:anim>
                                    <p:anim calcmode="lin" valueType="num">
                                      <p:cBhvr>
                                        <p:cTn id="20" dur="750" fill="hold"/>
                                        <p:tgtEl>
                                          <p:spTgt spid="3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304800" y="776125"/>
            <a:ext cx="11582400" cy="669715"/>
            <a:chOff x="304800" y="405383"/>
            <a:chExt cx="11582400" cy="669715"/>
          </a:xfrm>
        </p:grpSpPr>
        <p:sp>
          <p:nvSpPr>
            <p:cNvPr id="11" name="Copyright Notice"/>
            <p:cNvSpPr>
              <a:spLocks/>
            </p:cNvSpPr>
            <p:nvPr/>
          </p:nvSpPr>
          <p:spPr bwMode="auto">
            <a:xfrm>
              <a:off x="4597400" y="405383"/>
              <a:ext cx="3048000" cy="434765"/>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2400" cap="small" dirty="0">
                  <a:solidFill>
                    <a:srgbClr val="128882"/>
                  </a:solidFill>
                  <a:latin typeface="微软雅黑" panose="020B0503020204020204" pitchFamily="34" charset="-122"/>
                  <a:ea typeface="微软雅黑" panose="020B0503020204020204" pitchFamily="34" charset="-122"/>
                </a:rPr>
                <a:t>点击加入标题文字</a:t>
              </a:r>
              <a:endParaRPr lang="en-US" sz="2400" cap="small" dirty="0">
                <a:solidFill>
                  <a:srgbClr val="128882"/>
                </a:solidFill>
                <a:latin typeface="微软雅黑" panose="020B0503020204020204" pitchFamily="34" charset="-122"/>
                <a:ea typeface="微软雅黑" panose="020B0503020204020204" pitchFamily="34" charset="-122"/>
              </a:endParaRPr>
            </a:p>
          </p:txBody>
        </p:sp>
        <p:cxnSp>
          <p:nvCxnSpPr>
            <p:cNvPr id="5" name="直接连接符 4"/>
            <p:cNvCxnSpPr>
              <a:cxnSpLocks/>
            </p:cNvCxnSpPr>
            <p:nvPr/>
          </p:nvCxnSpPr>
          <p:spPr>
            <a:xfrm>
              <a:off x="304800" y="1075098"/>
              <a:ext cx="11582400" cy="0"/>
            </a:xfrm>
            <a:prstGeom prst="line">
              <a:avLst/>
            </a:prstGeom>
            <a:ln>
              <a:solidFill>
                <a:srgbClr val="128882"/>
              </a:solidFill>
            </a:ln>
          </p:spPr>
          <p:style>
            <a:lnRef idx="1">
              <a:schemeClr val="accent1"/>
            </a:lnRef>
            <a:fillRef idx="0">
              <a:schemeClr val="accent1"/>
            </a:fillRef>
            <a:effectRef idx="0">
              <a:schemeClr val="accent1"/>
            </a:effectRef>
            <a:fontRef idx="minor">
              <a:schemeClr val="tx1"/>
            </a:fontRef>
          </p:style>
        </p:cxnSp>
      </p:grpSp>
      <p:sp>
        <p:nvSpPr>
          <p:cNvPr id="6" name="Rounded Rectangle 8"/>
          <p:cNvSpPr/>
          <p:nvPr/>
        </p:nvSpPr>
        <p:spPr>
          <a:xfrm>
            <a:off x="1355768" y="5615288"/>
            <a:ext cx="1828801" cy="127592"/>
          </a:xfrm>
          <a:prstGeom prst="round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bg1">
                  <a:lumMod val="50000"/>
                </a:schemeClr>
              </a:solidFill>
            </a:endParaRPr>
          </a:p>
        </p:txBody>
      </p:sp>
      <p:sp>
        <p:nvSpPr>
          <p:cNvPr id="7" name="TextBox 7"/>
          <p:cNvSpPr txBox="1"/>
          <p:nvPr/>
        </p:nvSpPr>
        <p:spPr>
          <a:xfrm>
            <a:off x="1274251" y="5352557"/>
            <a:ext cx="1258678" cy="253916"/>
          </a:xfrm>
          <a:prstGeom prst="rect">
            <a:avLst/>
          </a:prstGeom>
          <a:noFill/>
        </p:spPr>
        <p:txBody>
          <a:bodyPr wrap="none" rtlCol="0">
            <a:spAutoFit/>
          </a:bodyPr>
          <a:lstStyle/>
          <a:p>
            <a:r>
              <a:rPr lang="en-US" sz="105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Adobe Photoshop</a:t>
            </a:r>
          </a:p>
        </p:txBody>
      </p:sp>
      <p:sp>
        <p:nvSpPr>
          <p:cNvPr id="9" name="Rounded Rectangle 22"/>
          <p:cNvSpPr/>
          <p:nvPr/>
        </p:nvSpPr>
        <p:spPr>
          <a:xfrm>
            <a:off x="1355767" y="5615288"/>
            <a:ext cx="1554480" cy="127592"/>
          </a:xfrm>
          <a:prstGeom prst="roundRect">
            <a:avLst/>
          </a:prstGeom>
          <a:solidFill>
            <a:srgbClr val="1288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bg1">
                  <a:lumMod val="50000"/>
                </a:schemeClr>
              </a:solidFill>
            </a:endParaRPr>
          </a:p>
        </p:txBody>
      </p:sp>
      <p:sp>
        <p:nvSpPr>
          <p:cNvPr id="10" name="TextBox 9"/>
          <p:cNvSpPr txBox="1"/>
          <p:nvPr/>
        </p:nvSpPr>
        <p:spPr>
          <a:xfrm>
            <a:off x="2792880" y="5352557"/>
            <a:ext cx="455574" cy="253916"/>
          </a:xfrm>
          <a:prstGeom prst="rect">
            <a:avLst/>
          </a:prstGeom>
          <a:noFill/>
        </p:spPr>
        <p:txBody>
          <a:bodyPr wrap="none" rtlCol="0">
            <a:spAutoFit/>
          </a:bodyPr>
          <a:lstStyle/>
          <a:p>
            <a:pPr algn="r"/>
            <a:r>
              <a:rPr lang="en-US" sz="105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90%</a:t>
            </a:r>
          </a:p>
        </p:txBody>
      </p:sp>
      <p:sp>
        <p:nvSpPr>
          <p:cNvPr id="12" name="Rounded Rectangle 24"/>
          <p:cNvSpPr/>
          <p:nvPr/>
        </p:nvSpPr>
        <p:spPr>
          <a:xfrm>
            <a:off x="4038627" y="5615288"/>
            <a:ext cx="1828801" cy="127592"/>
          </a:xfrm>
          <a:prstGeom prst="roundRect">
            <a:avLst/>
          </a:prstGeom>
          <a:solidFill>
            <a:srgbClr val="DF70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bg1">
                  <a:lumMod val="50000"/>
                </a:schemeClr>
              </a:solidFill>
            </a:endParaRPr>
          </a:p>
        </p:txBody>
      </p:sp>
      <p:sp>
        <p:nvSpPr>
          <p:cNvPr id="13" name="TextBox 11"/>
          <p:cNvSpPr txBox="1"/>
          <p:nvPr/>
        </p:nvSpPr>
        <p:spPr>
          <a:xfrm>
            <a:off x="3957110" y="5352557"/>
            <a:ext cx="1138453" cy="253916"/>
          </a:xfrm>
          <a:prstGeom prst="rect">
            <a:avLst/>
          </a:prstGeom>
          <a:noFill/>
        </p:spPr>
        <p:txBody>
          <a:bodyPr wrap="none" rtlCol="0">
            <a:spAutoFit/>
          </a:bodyPr>
          <a:lstStyle/>
          <a:p>
            <a:r>
              <a:rPr lang="en-US" sz="105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Consulting Web</a:t>
            </a:r>
          </a:p>
        </p:txBody>
      </p:sp>
      <p:sp>
        <p:nvSpPr>
          <p:cNvPr id="14" name="Rounded Rectangle 26"/>
          <p:cNvSpPr/>
          <p:nvPr/>
        </p:nvSpPr>
        <p:spPr>
          <a:xfrm>
            <a:off x="4038626" y="5615288"/>
            <a:ext cx="1188720" cy="127592"/>
          </a:xfrm>
          <a:prstGeom prst="round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bg1">
                  <a:lumMod val="50000"/>
                </a:schemeClr>
              </a:solidFill>
            </a:endParaRPr>
          </a:p>
        </p:txBody>
      </p:sp>
      <p:sp>
        <p:nvSpPr>
          <p:cNvPr id="15" name="TextBox 13"/>
          <p:cNvSpPr txBox="1"/>
          <p:nvPr/>
        </p:nvSpPr>
        <p:spPr>
          <a:xfrm>
            <a:off x="5475739" y="5352557"/>
            <a:ext cx="455574" cy="253916"/>
          </a:xfrm>
          <a:prstGeom prst="rect">
            <a:avLst/>
          </a:prstGeom>
          <a:noFill/>
        </p:spPr>
        <p:txBody>
          <a:bodyPr wrap="none" rtlCol="0">
            <a:spAutoFit/>
          </a:bodyPr>
          <a:lstStyle/>
          <a:p>
            <a:pPr algn="r"/>
            <a:r>
              <a:rPr lang="en-US" sz="105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75%</a:t>
            </a:r>
          </a:p>
        </p:txBody>
      </p:sp>
      <p:sp>
        <p:nvSpPr>
          <p:cNvPr id="16" name="Rounded Rectangle 28"/>
          <p:cNvSpPr/>
          <p:nvPr/>
        </p:nvSpPr>
        <p:spPr>
          <a:xfrm>
            <a:off x="1355768" y="6126968"/>
            <a:ext cx="1828801" cy="127592"/>
          </a:xfrm>
          <a:prstGeom prst="roundRect">
            <a:avLst/>
          </a:prstGeom>
          <a:solidFill>
            <a:srgbClr val="DF70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bg1">
                  <a:lumMod val="50000"/>
                </a:schemeClr>
              </a:solidFill>
            </a:endParaRPr>
          </a:p>
        </p:txBody>
      </p:sp>
      <p:sp>
        <p:nvSpPr>
          <p:cNvPr id="17" name="TextBox 15"/>
          <p:cNvSpPr txBox="1"/>
          <p:nvPr/>
        </p:nvSpPr>
        <p:spPr>
          <a:xfrm>
            <a:off x="1274251" y="5864237"/>
            <a:ext cx="837089" cy="253916"/>
          </a:xfrm>
          <a:prstGeom prst="rect">
            <a:avLst/>
          </a:prstGeom>
          <a:noFill/>
        </p:spPr>
        <p:txBody>
          <a:bodyPr wrap="none" rtlCol="0">
            <a:spAutoFit/>
          </a:bodyPr>
          <a:lstStyle/>
          <a:p>
            <a:r>
              <a:rPr lang="en-US" sz="105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Wordpress</a:t>
            </a:r>
          </a:p>
        </p:txBody>
      </p:sp>
      <p:sp>
        <p:nvSpPr>
          <p:cNvPr id="18" name="Rounded Rectangle 30"/>
          <p:cNvSpPr/>
          <p:nvPr/>
        </p:nvSpPr>
        <p:spPr>
          <a:xfrm>
            <a:off x="1355767" y="6126968"/>
            <a:ext cx="1005840" cy="127592"/>
          </a:xfrm>
          <a:prstGeom prst="round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bg1">
                  <a:lumMod val="50000"/>
                </a:schemeClr>
              </a:solidFill>
            </a:endParaRPr>
          </a:p>
        </p:txBody>
      </p:sp>
      <p:sp>
        <p:nvSpPr>
          <p:cNvPr id="19" name="TextBox 17"/>
          <p:cNvSpPr txBox="1"/>
          <p:nvPr/>
        </p:nvSpPr>
        <p:spPr>
          <a:xfrm>
            <a:off x="2792880" y="5864237"/>
            <a:ext cx="455574" cy="253916"/>
          </a:xfrm>
          <a:prstGeom prst="rect">
            <a:avLst/>
          </a:prstGeom>
          <a:noFill/>
        </p:spPr>
        <p:txBody>
          <a:bodyPr wrap="none" rtlCol="0">
            <a:spAutoFit/>
          </a:bodyPr>
          <a:lstStyle/>
          <a:p>
            <a:pPr algn="r"/>
            <a:r>
              <a:rPr lang="en-US" sz="105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55%</a:t>
            </a:r>
          </a:p>
        </p:txBody>
      </p:sp>
      <p:sp>
        <p:nvSpPr>
          <p:cNvPr id="20" name="Rounded Rectangle 32"/>
          <p:cNvSpPr/>
          <p:nvPr/>
        </p:nvSpPr>
        <p:spPr>
          <a:xfrm>
            <a:off x="4038627" y="6126968"/>
            <a:ext cx="1828801" cy="127592"/>
          </a:xfrm>
          <a:prstGeom prst="round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bg1">
                  <a:lumMod val="50000"/>
                </a:schemeClr>
              </a:solidFill>
            </a:endParaRPr>
          </a:p>
        </p:txBody>
      </p:sp>
      <p:sp>
        <p:nvSpPr>
          <p:cNvPr id="21" name="TextBox 19"/>
          <p:cNvSpPr txBox="1"/>
          <p:nvPr/>
        </p:nvSpPr>
        <p:spPr>
          <a:xfrm>
            <a:off x="3957110" y="5864237"/>
            <a:ext cx="1040670" cy="253916"/>
          </a:xfrm>
          <a:prstGeom prst="rect">
            <a:avLst/>
          </a:prstGeom>
          <a:noFill/>
        </p:spPr>
        <p:txBody>
          <a:bodyPr wrap="none" rtlCol="0">
            <a:spAutoFit/>
          </a:bodyPr>
          <a:lstStyle/>
          <a:p>
            <a:r>
              <a:rPr lang="en-US" sz="105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Business Plan</a:t>
            </a:r>
          </a:p>
        </p:txBody>
      </p:sp>
      <p:sp>
        <p:nvSpPr>
          <p:cNvPr id="22" name="Rounded Rectangle 34"/>
          <p:cNvSpPr/>
          <p:nvPr/>
        </p:nvSpPr>
        <p:spPr>
          <a:xfrm>
            <a:off x="4038626" y="6126968"/>
            <a:ext cx="822960" cy="127592"/>
          </a:xfrm>
          <a:prstGeom prst="roundRect">
            <a:avLst/>
          </a:prstGeom>
          <a:solidFill>
            <a:srgbClr val="1288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bg1">
                  <a:lumMod val="50000"/>
                </a:schemeClr>
              </a:solidFill>
            </a:endParaRPr>
          </a:p>
        </p:txBody>
      </p:sp>
      <p:sp>
        <p:nvSpPr>
          <p:cNvPr id="23" name="TextBox 21"/>
          <p:cNvSpPr txBox="1"/>
          <p:nvPr/>
        </p:nvSpPr>
        <p:spPr>
          <a:xfrm>
            <a:off x="5475739" y="5864237"/>
            <a:ext cx="455574" cy="253916"/>
          </a:xfrm>
          <a:prstGeom prst="rect">
            <a:avLst/>
          </a:prstGeom>
          <a:noFill/>
        </p:spPr>
        <p:txBody>
          <a:bodyPr wrap="none" rtlCol="0">
            <a:spAutoFit/>
          </a:bodyPr>
          <a:lstStyle/>
          <a:p>
            <a:pPr algn="r"/>
            <a:r>
              <a:rPr lang="en-US" sz="105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40%</a:t>
            </a:r>
          </a:p>
        </p:txBody>
      </p:sp>
      <p:sp>
        <p:nvSpPr>
          <p:cNvPr id="24" name="矩形 10"/>
          <p:cNvSpPr>
            <a:spLocks noChangeArrowheads="1"/>
          </p:cNvSpPr>
          <p:nvPr/>
        </p:nvSpPr>
        <p:spPr bwMode="auto">
          <a:xfrm>
            <a:off x="1355767" y="2048638"/>
            <a:ext cx="4575546" cy="3086137"/>
          </a:xfrm>
          <a:prstGeom prst="rect">
            <a:avLst/>
          </a:prstGeom>
          <a:blipFill dpi="0" rotWithShape="1">
            <a:blip r:embed="rId3"/>
            <a:srcRect/>
            <a:stretch>
              <a:fillRect/>
            </a:stretch>
          </a:blipFill>
          <a:ln>
            <a:noFill/>
          </a:ln>
          <a:extLst/>
        </p:spPr>
        <p:txBody>
          <a:bodyPr anchor="ctr"/>
          <a:lstStyle/>
          <a:p>
            <a:pPr algn="ctr" eaLnBrk="1" hangingPunct="1">
              <a:buFont typeface="Arial" charset="0"/>
              <a:buNone/>
            </a:pPr>
            <a:endParaRPr lang="zh-CN" altLang="en-US">
              <a:solidFill>
                <a:srgbClr val="FFFFFF"/>
              </a:solidFill>
              <a:latin typeface="宋体" charset="-122"/>
              <a:sym typeface="宋体" charset="-122"/>
            </a:endParaRPr>
          </a:p>
        </p:txBody>
      </p:sp>
      <p:grpSp>
        <p:nvGrpSpPr>
          <p:cNvPr id="25" name="组合 24"/>
          <p:cNvGrpSpPr/>
          <p:nvPr/>
        </p:nvGrpSpPr>
        <p:grpSpPr>
          <a:xfrm flipH="1">
            <a:off x="6311489" y="2048638"/>
            <a:ext cx="4748398" cy="4307545"/>
            <a:chOff x="853722" y="1775302"/>
            <a:chExt cx="4668792" cy="4235332"/>
          </a:xfrm>
        </p:grpSpPr>
        <p:grpSp>
          <p:nvGrpSpPr>
            <p:cNvPr id="26" name="Group 23"/>
            <p:cNvGrpSpPr/>
            <p:nvPr/>
          </p:nvGrpSpPr>
          <p:grpSpPr>
            <a:xfrm flipH="1">
              <a:off x="1139663" y="4699256"/>
              <a:ext cx="4382851" cy="1311378"/>
              <a:chOff x="8512415" y="2327889"/>
              <a:chExt cx="3256083" cy="974242"/>
            </a:xfrm>
          </p:grpSpPr>
          <p:sp>
            <p:nvSpPr>
              <p:cNvPr id="32" name="TextBox 19"/>
              <p:cNvSpPr txBox="1"/>
              <p:nvPr/>
            </p:nvSpPr>
            <p:spPr>
              <a:xfrm>
                <a:off x="9127336" y="2327889"/>
                <a:ext cx="2397507" cy="294906"/>
              </a:xfrm>
              <a:prstGeom prst="rect">
                <a:avLst/>
              </a:prstGeom>
              <a:noFill/>
            </p:spPr>
            <p:txBody>
              <a:bodyPr wrap="none" rtlCol="0">
                <a:spAutoFit/>
              </a:bodyPr>
              <a:lstStyle/>
              <a:p>
                <a:pPr algn="ctr"/>
                <a:r>
                  <a:rPr lang="en-US" sz="1600" b="1"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IT’S THE DEFAULT TEXT</a:t>
                </a:r>
                <a:endParaRPr lang="en-GB" sz="1600" b="1"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3" name="Rectangle 25"/>
              <p:cNvSpPr/>
              <p:nvPr/>
            </p:nvSpPr>
            <p:spPr>
              <a:xfrm>
                <a:off x="8512415" y="2631890"/>
                <a:ext cx="3256083" cy="670241"/>
              </a:xfrm>
              <a:prstGeom prst="rect">
                <a:avLst/>
              </a:prstGeom>
            </p:spPr>
            <p:txBody>
              <a:bodyPr wrap="square">
                <a:spAutoFit/>
              </a:bodyPr>
              <a:lstStyle/>
              <a:p>
                <a:pPr algn="ctr"/>
                <a:r>
                  <a:rPr lang="en-GB" sz="11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Lorem ipsum </a:t>
                </a:r>
                <a:r>
                  <a:rPr lang="en-GB" sz="1100" dirty="0" err="1">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dolor</a:t>
                </a:r>
                <a:r>
                  <a:rPr lang="en-GB" sz="11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 sit </a:t>
                </a:r>
                <a:r>
                  <a:rPr lang="en-GB" sz="1100" dirty="0" err="1">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amet</a:t>
                </a:r>
                <a:r>
                  <a:rPr lang="en-GB" sz="11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 </a:t>
                </a:r>
                <a:r>
                  <a:rPr lang="en-GB" sz="1100" dirty="0" err="1">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consectetur</a:t>
                </a:r>
                <a:r>
                  <a:rPr lang="en-GB" sz="11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 </a:t>
                </a:r>
                <a:r>
                  <a:rPr lang="en-GB" sz="1100" dirty="0" err="1">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adipiscing</a:t>
                </a:r>
                <a:r>
                  <a:rPr lang="en-GB" sz="11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 </a:t>
                </a:r>
                <a:r>
                  <a:rPr lang="en-GB" sz="1100" dirty="0" err="1">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elit</a:t>
                </a:r>
                <a:r>
                  <a:rPr lang="en-GB" sz="11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 Integer </a:t>
                </a:r>
                <a:r>
                  <a:rPr lang="en-GB" sz="1100" dirty="0" err="1">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dolor</a:t>
                </a:r>
                <a:r>
                  <a:rPr lang="en-GB" sz="11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 quam, </a:t>
                </a:r>
                <a:r>
                  <a:rPr lang="en-GB" sz="1100" dirty="0" err="1">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pretium</a:t>
                </a:r>
                <a:r>
                  <a:rPr lang="en-GB" sz="11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 </a:t>
                </a:r>
                <a:r>
                  <a:rPr lang="en-GB" sz="1100" dirty="0" err="1">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eu</a:t>
                </a:r>
                <a:r>
                  <a:rPr lang="en-GB" sz="11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 </a:t>
                </a:r>
                <a:r>
                  <a:rPr lang="en-GB" sz="1100" dirty="0" err="1">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placerat</a:t>
                </a:r>
                <a:r>
                  <a:rPr lang="en-GB" sz="11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 </a:t>
                </a:r>
                <a:r>
                  <a:rPr lang="en-GB" sz="1100" dirty="0" err="1">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eu</a:t>
                </a:r>
                <a:r>
                  <a:rPr lang="en-GB" sz="11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 semper et </a:t>
                </a:r>
                <a:r>
                  <a:rPr lang="en-GB" sz="1100" dirty="0" err="1">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nunc</a:t>
                </a:r>
                <a:r>
                  <a:rPr lang="en-GB" sz="11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 </a:t>
                </a:r>
                <a:r>
                  <a:rPr lang="en-GB" sz="1100" dirty="0" err="1">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Nullam</a:t>
                </a:r>
                <a:r>
                  <a:rPr lang="en-GB" sz="11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 </a:t>
                </a:r>
                <a:r>
                  <a:rPr lang="en-GB" sz="1100" dirty="0" err="1">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ut</a:t>
                </a:r>
                <a:r>
                  <a:rPr lang="en-GB" sz="11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 </a:t>
                </a:r>
                <a:r>
                  <a:rPr lang="en-GB" sz="1100" dirty="0" err="1">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turpis</a:t>
                </a:r>
                <a:r>
                  <a:rPr lang="en-GB" sz="11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 dictum </a:t>
                </a:r>
                <a:r>
                  <a:rPr lang="en-GB" sz="1100" dirty="0" err="1">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luctus</a:t>
                </a:r>
                <a:r>
                  <a:rPr lang="en-GB" sz="11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 mi </a:t>
                </a:r>
                <a:r>
                  <a:rPr lang="en-GB" sz="1100" dirty="0" err="1">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quis</a:t>
                </a:r>
                <a:r>
                  <a:rPr lang="en-GB" sz="11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 </a:t>
                </a:r>
                <a:r>
                  <a:rPr lang="en-GB" sz="1100" dirty="0" err="1">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luctus</a:t>
                </a:r>
                <a:r>
                  <a:rPr lang="en-GB" sz="11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 lorem. </a:t>
                </a:r>
              </a:p>
            </p:txBody>
          </p:sp>
        </p:grpSp>
        <p:grpSp>
          <p:nvGrpSpPr>
            <p:cNvPr id="27" name="Group 7"/>
            <p:cNvGrpSpPr/>
            <p:nvPr/>
          </p:nvGrpSpPr>
          <p:grpSpPr>
            <a:xfrm flipH="1">
              <a:off x="853722" y="1775302"/>
              <a:ext cx="4668792" cy="2589216"/>
              <a:chOff x="7845714" y="1736884"/>
              <a:chExt cx="3501814" cy="1942035"/>
            </a:xfrm>
          </p:grpSpPr>
          <p:grpSp>
            <p:nvGrpSpPr>
              <p:cNvPr id="28" name="Group 35"/>
              <p:cNvGrpSpPr/>
              <p:nvPr/>
            </p:nvGrpSpPr>
            <p:grpSpPr>
              <a:xfrm>
                <a:off x="7845714" y="1736884"/>
                <a:ext cx="3501814" cy="1942035"/>
                <a:chOff x="7541909" y="1631854"/>
                <a:chExt cx="4046955" cy="1942035"/>
              </a:xfrm>
            </p:grpSpPr>
            <p:sp>
              <p:nvSpPr>
                <p:cNvPr id="30" name="Rectangle 29"/>
                <p:cNvSpPr/>
                <p:nvPr/>
              </p:nvSpPr>
              <p:spPr>
                <a:xfrm>
                  <a:off x="7541909" y="1631854"/>
                  <a:ext cx="4046955" cy="1942035"/>
                </a:xfrm>
                <a:prstGeom prst="rect">
                  <a:avLst/>
                </a:prstGeom>
                <a:noFill/>
                <a:ln w="28575">
                  <a:solidFill>
                    <a:srgbClr val="DF703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40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1" name="Rectangle 33"/>
                <p:cNvSpPr/>
                <p:nvPr/>
              </p:nvSpPr>
              <p:spPr>
                <a:xfrm>
                  <a:off x="7541909" y="1631854"/>
                  <a:ext cx="4046955" cy="435299"/>
                </a:xfrm>
                <a:prstGeom prst="rect">
                  <a:avLst/>
                </a:prstGeom>
                <a:solidFill>
                  <a:srgbClr val="DF703A"/>
                </a:solidFill>
                <a:ln>
                  <a:solidFill>
                    <a:srgbClr val="DF703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DATA DIAGRAM</a:t>
                  </a:r>
                  <a:endParaRPr lang="en-GB" sz="14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29" name="Rectangle 34"/>
              <p:cNvSpPr/>
              <p:nvPr/>
            </p:nvSpPr>
            <p:spPr>
              <a:xfrm>
                <a:off x="8039406" y="2321933"/>
                <a:ext cx="3133230" cy="1259723"/>
              </a:xfrm>
              <a:prstGeom prst="rect">
                <a:avLst/>
              </a:prstGeom>
            </p:spPr>
            <p:txBody>
              <a:bodyPr wrap="square">
                <a:spAutoFit/>
              </a:bodyPr>
              <a:lstStyle/>
              <a:p>
                <a:pPr marL="171450" indent="-171450">
                  <a:buFont typeface="Arial" panose="020B0604020202020204" pitchFamily="34" charset="0"/>
                  <a:buChar char="•"/>
                </a:pPr>
                <a:r>
                  <a:rPr lang="en-GB" altLang="zh-CN" sz="105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Lorem ipsum </a:t>
                </a:r>
                <a:r>
                  <a:rPr lang="en-GB" altLang="zh-CN" sz="1050" dirty="0" err="1">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dolor</a:t>
                </a:r>
                <a:r>
                  <a:rPr lang="en-GB" altLang="zh-CN" sz="105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 sit </a:t>
                </a:r>
                <a:r>
                  <a:rPr lang="en-GB" altLang="zh-CN" sz="1050" dirty="0" err="1">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amet</a:t>
                </a:r>
                <a:r>
                  <a:rPr lang="en-GB" altLang="zh-CN" sz="105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 </a:t>
                </a:r>
                <a:r>
                  <a:rPr lang="en-GB" altLang="zh-CN" sz="1050" dirty="0" err="1">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consectetur</a:t>
                </a:r>
                <a:r>
                  <a:rPr lang="en-GB" altLang="zh-CN" sz="105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 </a:t>
                </a:r>
                <a:r>
                  <a:rPr lang="en-GB" altLang="zh-CN" sz="1050" dirty="0" err="1">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adipiscing</a:t>
                </a:r>
                <a:r>
                  <a:rPr lang="en-GB" altLang="zh-CN" sz="105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 </a:t>
                </a:r>
                <a:r>
                  <a:rPr lang="en-GB" altLang="zh-CN" sz="1050" dirty="0" err="1">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elit</a:t>
                </a:r>
                <a:r>
                  <a:rPr lang="en-GB" altLang="zh-CN" sz="105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 </a:t>
                </a:r>
              </a:p>
              <a:p>
                <a:pPr marL="171450" indent="-171450">
                  <a:buFont typeface="Arial" panose="020B0604020202020204" pitchFamily="34" charset="0"/>
                  <a:buChar char="•"/>
                </a:pPr>
                <a:r>
                  <a:rPr lang="en-GB" altLang="zh-CN" sz="105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Integer </a:t>
                </a:r>
                <a:r>
                  <a:rPr lang="en-GB" altLang="zh-CN" sz="1050" dirty="0" err="1">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dolor</a:t>
                </a:r>
                <a:r>
                  <a:rPr lang="en-GB" altLang="zh-CN" sz="105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 </a:t>
                </a:r>
                <a:r>
                  <a:rPr lang="en-GB" altLang="zh-CN" sz="1050" dirty="0" err="1">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quam</a:t>
                </a:r>
                <a:r>
                  <a:rPr lang="en-GB" altLang="zh-CN" sz="105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 </a:t>
                </a:r>
                <a:r>
                  <a:rPr lang="en-GB" altLang="zh-CN" sz="1050" dirty="0" err="1">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pretium</a:t>
                </a:r>
                <a:r>
                  <a:rPr lang="en-GB" altLang="zh-CN" sz="105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 </a:t>
                </a:r>
                <a:r>
                  <a:rPr lang="en-GB" altLang="zh-CN" sz="1050" dirty="0" err="1">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eu</a:t>
                </a:r>
                <a:r>
                  <a:rPr lang="en-GB" altLang="zh-CN" sz="105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 </a:t>
                </a:r>
                <a:r>
                  <a:rPr lang="en-GB" altLang="zh-CN" sz="1050" dirty="0" err="1">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placerat</a:t>
                </a:r>
                <a:r>
                  <a:rPr lang="en-GB" altLang="zh-CN" sz="105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 </a:t>
                </a:r>
                <a:r>
                  <a:rPr lang="en-GB" altLang="zh-CN" sz="1050" dirty="0" err="1">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eu</a:t>
                </a:r>
                <a:r>
                  <a:rPr lang="en-GB" altLang="zh-CN" sz="105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 semper et </a:t>
                </a:r>
                <a:r>
                  <a:rPr lang="en-GB" altLang="zh-CN" sz="1050" dirty="0" err="1">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nunc</a:t>
                </a:r>
                <a:r>
                  <a:rPr lang="en-GB" altLang="zh-CN" sz="105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a:t>
                </a:r>
              </a:p>
              <a:p>
                <a:pPr marL="171450" indent="-171450">
                  <a:buFont typeface="Arial" panose="020B0604020202020204" pitchFamily="34" charset="0"/>
                  <a:buChar char="•"/>
                </a:pPr>
                <a:r>
                  <a:rPr lang="en-GB" altLang="zh-CN" sz="105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 </a:t>
                </a:r>
                <a:r>
                  <a:rPr lang="en-GB" altLang="zh-CN" sz="1050" dirty="0" err="1">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Nullam</a:t>
                </a:r>
                <a:r>
                  <a:rPr lang="en-GB" altLang="zh-CN" sz="105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 </a:t>
                </a:r>
                <a:r>
                  <a:rPr lang="en-GB" altLang="zh-CN" sz="1050" dirty="0" err="1">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ut</a:t>
                </a:r>
                <a:r>
                  <a:rPr lang="en-GB" altLang="zh-CN" sz="105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 </a:t>
                </a:r>
                <a:r>
                  <a:rPr lang="en-GB" altLang="zh-CN" sz="1050" dirty="0" err="1">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turpis</a:t>
                </a:r>
                <a:r>
                  <a:rPr lang="en-GB" altLang="zh-CN" sz="105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 dictum </a:t>
                </a:r>
                <a:r>
                  <a:rPr lang="en-GB" altLang="zh-CN" sz="1050" dirty="0" err="1">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luctus</a:t>
                </a:r>
                <a:r>
                  <a:rPr lang="en-GB" altLang="zh-CN" sz="105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 mi </a:t>
                </a:r>
                <a:r>
                  <a:rPr lang="en-GB" altLang="zh-CN" sz="1050" dirty="0" err="1">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quis</a:t>
                </a:r>
                <a:r>
                  <a:rPr lang="en-GB" altLang="zh-CN" sz="105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 </a:t>
                </a:r>
                <a:r>
                  <a:rPr lang="en-GB" altLang="zh-CN" sz="1050" dirty="0" err="1">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luctus</a:t>
                </a:r>
                <a:r>
                  <a:rPr lang="en-GB" altLang="zh-CN" sz="105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 lorem. Lorem ipsum </a:t>
                </a:r>
                <a:r>
                  <a:rPr lang="en-GB" altLang="zh-CN" sz="1050" dirty="0" err="1">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dolor</a:t>
                </a:r>
                <a:r>
                  <a:rPr lang="en-GB" altLang="zh-CN" sz="105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 sit </a:t>
                </a:r>
                <a:r>
                  <a:rPr lang="en-GB" altLang="zh-CN" sz="1050" dirty="0" err="1">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amet</a:t>
                </a:r>
                <a:r>
                  <a:rPr lang="en-GB" altLang="zh-CN" sz="105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 </a:t>
                </a:r>
                <a:r>
                  <a:rPr lang="en-GB" altLang="zh-CN" sz="1050" dirty="0" err="1">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consectetur</a:t>
                </a:r>
                <a:r>
                  <a:rPr lang="en-GB" altLang="zh-CN" sz="105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 </a:t>
                </a:r>
                <a:r>
                  <a:rPr lang="en-GB" altLang="zh-CN" sz="1050" dirty="0" err="1">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adipiscing</a:t>
                </a:r>
                <a:r>
                  <a:rPr lang="en-GB" altLang="zh-CN" sz="105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 </a:t>
                </a:r>
                <a:r>
                  <a:rPr lang="en-GB" altLang="zh-CN" sz="1050" dirty="0" err="1">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elit</a:t>
                </a:r>
                <a:r>
                  <a:rPr lang="en-GB" altLang="zh-CN" sz="105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 </a:t>
                </a:r>
              </a:p>
              <a:p>
                <a:pPr marL="171450" indent="-171450">
                  <a:buFont typeface="Arial" panose="020B0604020202020204" pitchFamily="34" charset="0"/>
                  <a:buChar char="•"/>
                </a:pPr>
                <a:r>
                  <a:rPr lang="en-GB" altLang="zh-CN" sz="105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Integer </a:t>
                </a:r>
                <a:r>
                  <a:rPr lang="en-GB" altLang="zh-CN" sz="1050" dirty="0" err="1">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dolor</a:t>
                </a:r>
                <a:r>
                  <a:rPr lang="en-GB" altLang="zh-CN" sz="105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 </a:t>
                </a:r>
                <a:r>
                  <a:rPr lang="en-GB" altLang="zh-CN" sz="1050" dirty="0" err="1">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quam</a:t>
                </a:r>
                <a:r>
                  <a:rPr lang="en-GB" altLang="zh-CN" sz="105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 </a:t>
                </a:r>
                <a:r>
                  <a:rPr lang="en-GB" altLang="zh-CN" sz="1050" dirty="0" err="1">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pretium</a:t>
                </a:r>
                <a:r>
                  <a:rPr lang="en-GB" altLang="zh-CN" sz="105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 </a:t>
                </a:r>
                <a:r>
                  <a:rPr lang="en-GB" altLang="zh-CN" sz="1050" dirty="0" err="1">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eu</a:t>
                </a:r>
                <a:r>
                  <a:rPr lang="en-GB" altLang="zh-CN" sz="105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 </a:t>
                </a:r>
                <a:r>
                  <a:rPr lang="en-GB" altLang="zh-CN" sz="1050" dirty="0" err="1">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placerat</a:t>
                </a:r>
                <a:r>
                  <a:rPr lang="en-GB" altLang="zh-CN" sz="105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 </a:t>
                </a:r>
                <a:r>
                  <a:rPr lang="en-GB" altLang="zh-CN" sz="1050" dirty="0" err="1">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eu</a:t>
                </a:r>
                <a:r>
                  <a:rPr lang="en-GB" altLang="zh-CN" sz="105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 semper et </a:t>
                </a:r>
                <a:r>
                  <a:rPr lang="en-GB" altLang="zh-CN" sz="1050" dirty="0" err="1">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nunc</a:t>
                </a:r>
                <a:r>
                  <a:rPr lang="en-GB" altLang="zh-CN" sz="105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a:t>
                </a:r>
              </a:p>
              <a:p>
                <a:pPr marL="171450" indent="-171450">
                  <a:buFont typeface="Arial" panose="020B0604020202020204" pitchFamily="34" charset="0"/>
                  <a:buChar char="•"/>
                </a:pPr>
                <a:r>
                  <a:rPr lang="en-GB" altLang="zh-CN" sz="105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 </a:t>
                </a:r>
                <a:r>
                  <a:rPr lang="en-GB" altLang="zh-CN" sz="1050" dirty="0" err="1">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Nullam</a:t>
                </a:r>
                <a:r>
                  <a:rPr lang="en-GB" altLang="zh-CN" sz="105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 </a:t>
                </a:r>
                <a:r>
                  <a:rPr lang="en-GB" altLang="zh-CN" sz="1050" dirty="0" err="1">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ut</a:t>
                </a:r>
                <a:r>
                  <a:rPr lang="en-GB" altLang="zh-CN" sz="105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 </a:t>
                </a:r>
                <a:r>
                  <a:rPr lang="en-GB" altLang="zh-CN" sz="1050" dirty="0" err="1">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turpis</a:t>
                </a:r>
                <a:r>
                  <a:rPr lang="en-GB" altLang="zh-CN" sz="105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 dictum </a:t>
                </a:r>
                <a:r>
                  <a:rPr lang="en-GB" altLang="zh-CN" sz="1050" dirty="0" err="1">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luctus</a:t>
                </a:r>
                <a:r>
                  <a:rPr lang="en-GB" altLang="zh-CN" sz="105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 mi </a:t>
                </a:r>
                <a:r>
                  <a:rPr lang="en-GB" altLang="zh-CN" sz="1050" dirty="0" err="1">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quis</a:t>
                </a:r>
                <a:r>
                  <a:rPr lang="en-GB" altLang="zh-CN" sz="105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 </a:t>
                </a:r>
                <a:r>
                  <a:rPr lang="en-GB" altLang="zh-CN" sz="1050" dirty="0" err="1">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luctus</a:t>
                </a:r>
                <a:r>
                  <a:rPr lang="en-GB" altLang="zh-CN" sz="105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 lorem. </a:t>
                </a:r>
              </a:p>
              <a:p>
                <a:pPr marL="171450" indent="-171450">
                  <a:buFont typeface="Arial" panose="020B0604020202020204" pitchFamily="34" charset="0"/>
                  <a:buChar char="•"/>
                </a:pPr>
                <a:r>
                  <a:rPr lang="en-GB" altLang="zh-CN" sz="105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Lorem ipsum </a:t>
                </a:r>
                <a:r>
                  <a:rPr lang="en-GB" altLang="zh-CN" sz="1050" dirty="0" err="1">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dolor</a:t>
                </a:r>
                <a:r>
                  <a:rPr lang="en-GB" altLang="zh-CN" sz="105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 sit </a:t>
                </a:r>
                <a:r>
                  <a:rPr lang="en-GB" altLang="zh-CN" sz="1050" dirty="0" err="1">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amet</a:t>
                </a:r>
                <a:r>
                  <a:rPr lang="en-GB" altLang="zh-CN" sz="105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 </a:t>
                </a:r>
                <a:r>
                  <a:rPr lang="en-GB" altLang="zh-CN" sz="1050" dirty="0" err="1">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consectetur</a:t>
                </a:r>
                <a:r>
                  <a:rPr lang="en-GB" altLang="zh-CN" sz="105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 </a:t>
                </a:r>
                <a:r>
                  <a:rPr lang="en-GB" altLang="zh-CN" sz="1050" dirty="0" err="1">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adipiscing</a:t>
                </a:r>
                <a:r>
                  <a:rPr lang="en-GB" altLang="zh-CN" sz="105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 </a:t>
                </a:r>
                <a:r>
                  <a:rPr lang="en-GB" altLang="zh-CN" sz="1050" dirty="0" err="1">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elit</a:t>
                </a:r>
                <a:r>
                  <a:rPr lang="en-GB" altLang="zh-CN" sz="105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 </a:t>
                </a:r>
              </a:p>
              <a:p>
                <a:pPr marL="171450" indent="-171450">
                  <a:buFont typeface="Arial" panose="020B0604020202020204" pitchFamily="34" charset="0"/>
                  <a:buChar char="•"/>
                </a:pPr>
                <a:r>
                  <a:rPr lang="en-GB" altLang="zh-CN" sz="105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Integer </a:t>
                </a:r>
                <a:r>
                  <a:rPr lang="en-GB" altLang="zh-CN" sz="1050" dirty="0" err="1">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dolor</a:t>
                </a:r>
                <a:r>
                  <a:rPr lang="en-GB" altLang="zh-CN" sz="105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 </a:t>
                </a:r>
                <a:r>
                  <a:rPr lang="en-GB" altLang="zh-CN" sz="1050" dirty="0" err="1">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quam</a:t>
                </a:r>
                <a:r>
                  <a:rPr lang="en-GB" altLang="zh-CN" sz="105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 </a:t>
                </a:r>
                <a:r>
                  <a:rPr lang="en-GB" altLang="zh-CN" sz="1050" dirty="0" err="1">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pretium</a:t>
                </a:r>
                <a:r>
                  <a:rPr lang="en-GB" altLang="zh-CN" sz="105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 </a:t>
                </a:r>
                <a:r>
                  <a:rPr lang="en-GB" altLang="zh-CN" sz="1050" dirty="0" err="1">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eu</a:t>
                </a:r>
                <a:r>
                  <a:rPr lang="en-GB" altLang="zh-CN" sz="105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 </a:t>
                </a:r>
                <a:r>
                  <a:rPr lang="en-GB" altLang="zh-CN" sz="1050" dirty="0" err="1">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placerat</a:t>
                </a:r>
                <a:r>
                  <a:rPr lang="en-GB" altLang="zh-CN" sz="105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 </a:t>
                </a:r>
                <a:r>
                  <a:rPr lang="en-GB" altLang="zh-CN" sz="1050" dirty="0" err="1">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eu</a:t>
                </a:r>
                <a:r>
                  <a:rPr lang="en-GB" altLang="zh-CN" sz="105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 semper et </a:t>
                </a:r>
                <a:r>
                  <a:rPr lang="en-GB" altLang="zh-CN" sz="1050" dirty="0" err="1">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nunc</a:t>
                </a:r>
                <a:r>
                  <a:rPr lang="en-GB" altLang="zh-CN" sz="105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a:t>
                </a:r>
              </a:p>
              <a:p>
                <a:pPr marL="171450" indent="-171450">
                  <a:buFont typeface="Arial" panose="020B0604020202020204" pitchFamily="34" charset="0"/>
                  <a:buChar char="•"/>
                </a:pPr>
                <a:r>
                  <a:rPr lang="en-GB" altLang="zh-CN" sz="105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 </a:t>
                </a:r>
                <a:r>
                  <a:rPr lang="en-GB" altLang="zh-CN" sz="1050" dirty="0" err="1">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Nullam</a:t>
                </a:r>
                <a:r>
                  <a:rPr lang="en-GB" altLang="zh-CN" sz="105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 </a:t>
                </a:r>
                <a:r>
                  <a:rPr lang="en-GB" altLang="zh-CN" sz="1050" dirty="0" err="1">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ut</a:t>
                </a:r>
                <a:r>
                  <a:rPr lang="en-GB" altLang="zh-CN" sz="105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 </a:t>
                </a:r>
                <a:r>
                  <a:rPr lang="en-GB" altLang="zh-CN" sz="1050" dirty="0" err="1">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turpis</a:t>
                </a:r>
                <a:r>
                  <a:rPr lang="en-GB" altLang="zh-CN" sz="105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 dictum </a:t>
                </a:r>
                <a:r>
                  <a:rPr lang="en-GB" altLang="zh-CN" sz="1050" dirty="0" err="1">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luctus</a:t>
                </a:r>
                <a:r>
                  <a:rPr lang="en-GB" altLang="zh-CN" sz="105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 mi </a:t>
                </a:r>
                <a:r>
                  <a:rPr lang="en-GB" altLang="zh-CN" sz="1050" dirty="0" err="1">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quis</a:t>
                </a:r>
                <a:r>
                  <a:rPr lang="en-GB" altLang="zh-CN" sz="105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 </a:t>
                </a:r>
                <a:r>
                  <a:rPr lang="en-GB" altLang="zh-CN" sz="1050" dirty="0" err="1">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luctus</a:t>
                </a:r>
                <a:r>
                  <a:rPr lang="en-GB" altLang="zh-CN" sz="105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 lorem. </a:t>
                </a:r>
              </a:p>
              <a:p>
                <a:pPr marL="171450" indent="-171450">
                  <a:buFont typeface="Arial" panose="020B0604020202020204" pitchFamily="34" charset="0"/>
                  <a:buChar char="•"/>
                </a:pPr>
                <a:endParaRPr lang="en-GB" altLang="zh-CN" sz="105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spTree>
    <p:extLst>
      <p:ext uri="{BB962C8B-B14F-4D97-AF65-F5344CB8AC3E}">
        <p14:creationId xmlns:p14="http://schemas.microsoft.com/office/powerpoint/2010/main" val="3836204927"/>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750"/>
                                        <p:tgtEl>
                                          <p:spTgt spid="8"/>
                                        </p:tgtEl>
                                      </p:cBhvr>
                                    </p:animEffect>
                                    <p:anim calcmode="lin" valueType="num">
                                      <p:cBhvr>
                                        <p:cTn id="8" dur="750" fill="hold"/>
                                        <p:tgtEl>
                                          <p:spTgt spid="8"/>
                                        </p:tgtEl>
                                        <p:attrNameLst>
                                          <p:attrName>ppt_x</p:attrName>
                                        </p:attrNameLst>
                                      </p:cBhvr>
                                      <p:tavLst>
                                        <p:tav tm="0">
                                          <p:val>
                                            <p:strVal val="#ppt_x"/>
                                          </p:val>
                                        </p:tav>
                                        <p:tav tm="100000">
                                          <p:val>
                                            <p:strVal val="#ppt_x"/>
                                          </p:val>
                                        </p:tav>
                                      </p:tavLst>
                                    </p:anim>
                                    <p:anim calcmode="lin" valueType="num">
                                      <p:cBhvr>
                                        <p:cTn id="9" dur="750" fill="hold"/>
                                        <p:tgtEl>
                                          <p:spTgt spid="8"/>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42" presetClass="entr" presetSubtype="0" fill="hold" grpId="0"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250"/>
                                        <p:tgtEl>
                                          <p:spTgt spid="6"/>
                                        </p:tgtEl>
                                      </p:cBhvr>
                                    </p:animEffect>
                                    <p:anim calcmode="lin" valueType="num">
                                      <p:cBhvr>
                                        <p:cTn id="14" dur="250" fill="hold"/>
                                        <p:tgtEl>
                                          <p:spTgt spid="6"/>
                                        </p:tgtEl>
                                        <p:attrNameLst>
                                          <p:attrName>ppt_x</p:attrName>
                                        </p:attrNameLst>
                                      </p:cBhvr>
                                      <p:tavLst>
                                        <p:tav tm="0">
                                          <p:val>
                                            <p:strVal val="#ppt_x"/>
                                          </p:val>
                                        </p:tav>
                                        <p:tav tm="100000">
                                          <p:val>
                                            <p:strVal val="#ppt_x"/>
                                          </p:val>
                                        </p:tav>
                                      </p:tavLst>
                                    </p:anim>
                                    <p:anim calcmode="lin" valueType="num">
                                      <p:cBhvr>
                                        <p:cTn id="15" dur="250" fill="hold"/>
                                        <p:tgtEl>
                                          <p:spTgt spid="6"/>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grpId="0"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250"/>
                                        <p:tgtEl>
                                          <p:spTgt spid="7"/>
                                        </p:tgtEl>
                                      </p:cBhvr>
                                    </p:animEffect>
                                    <p:anim calcmode="lin" valueType="num">
                                      <p:cBhvr>
                                        <p:cTn id="20" dur="250" fill="hold"/>
                                        <p:tgtEl>
                                          <p:spTgt spid="7"/>
                                        </p:tgtEl>
                                        <p:attrNameLst>
                                          <p:attrName>ppt_x</p:attrName>
                                        </p:attrNameLst>
                                      </p:cBhvr>
                                      <p:tavLst>
                                        <p:tav tm="0">
                                          <p:val>
                                            <p:strVal val="#ppt_x"/>
                                          </p:val>
                                        </p:tav>
                                        <p:tav tm="100000">
                                          <p:val>
                                            <p:strVal val="#ppt_x"/>
                                          </p:val>
                                        </p:tav>
                                      </p:tavLst>
                                    </p:anim>
                                    <p:anim calcmode="lin" valueType="num">
                                      <p:cBhvr>
                                        <p:cTn id="21" dur="250" fill="hold"/>
                                        <p:tgtEl>
                                          <p:spTgt spid="7"/>
                                        </p:tgtEl>
                                        <p:attrNameLst>
                                          <p:attrName>ppt_y</p:attrName>
                                        </p:attrNameLst>
                                      </p:cBhvr>
                                      <p:tavLst>
                                        <p:tav tm="0">
                                          <p:val>
                                            <p:strVal val="#ppt_y+.1"/>
                                          </p:val>
                                        </p:tav>
                                        <p:tav tm="100000">
                                          <p:val>
                                            <p:strVal val="#ppt_y"/>
                                          </p:val>
                                        </p:tav>
                                      </p:tavLst>
                                    </p:anim>
                                  </p:childTnLst>
                                </p:cTn>
                              </p:par>
                            </p:childTnLst>
                          </p:cTn>
                        </p:par>
                        <p:par>
                          <p:cTn id="22" fill="hold">
                            <p:stCondLst>
                              <p:cond delay="1250"/>
                            </p:stCondLst>
                            <p:childTnLst>
                              <p:par>
                                <p:cTn id="23" presetID="42" presetClass="entr" presetSubtype="0" fill="hold" grpId="0" nodeType="after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fade">
                                      <p:cBhvr>
                                        <p:cTn id="25" dur="250"/>
                                        <p:tgtEl>
                                          <p:spTgt spid="9"/>
                                        </p:tgtEl>
                                      </p:cBhvr>
                                    </p:animEffect>
                                    <p:anim calcmode="lin" valueType="num">
                                      <p:cBhvr>
                                        <p:cTn id="26" dur="250" fill="hold"/>
                                        <p:tgtEl>
                                          <p:spTgt spid="9"/>
                                        </p:tgtEl>
                                        <p:attrNameLst>
                                          <p:attrName>ppt_x</p:attrName>
                                        </p:attrNameLst>
                                      </p:cBhvr>
                                      <p:tavLst>
                                        <p:tav tm="0">
                                          <p:val>
                                            <p:strVal val="#ppt_x"/>
                                          </p:val>
                                        </p:tav>
                                        <p:tav tm="100000">
                                          <p:val>
                                            <p:strVal val="#ppt_x"/>
                                          </p:val>
                                        </p:tav>
                                      </p:tavLst>
                                    </p:anim>
                                    <p:anim calcmode="lin" valueType="num">
                                      <p:cBhvr>
                                        <p:cTn id="27" dur="250" fill="hold"/>
                                        <p:tgtEl>
                                          <p:spTgt spid="9"/>
                                        </p:tgtEl>
                                        <p:attrNameLst>
                                          <p:attrName>ppt_y</p:attrName>
                                        </p:attrNameLst>
                                      </p:cBhvr>
                                      <p:tavLst>
                                        <p:tav tm="0">
                                          <p:val>
                                            <p:strVal val="#ppt_y+.1"/>
                                          </p:val>
                                        </p:tav>
                                        <p:tav tm="100000">
                                          <p:val>
                                            <p:strVal val="#ppt_y"/>
                                          </p:val>
                                        </p:tav>
                                      </p:tavLst>
                                    </p:anim>
                                  </p:childTnLst>
                                </p:cTn>
                              </p:par>
                            </p:childTnLst>
                          </p:cTn>
                        </p:par>
                        <p:par>
                          <p:cTn id="28" fill="hold">
                            <p:stCondLst>
                              <p:cond delay="1500"/>
                            </p:stCondLst>
                            <p:childTnLst>
                              <p:par>
                                <p:cTn id="29" presetID="42" presetClass="entr" presetSubtype="0" fill="hold" grpId="0" nodeType="after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fade">
                                      <p:cBhvr>
                                        <p:cTn id="31" dur="250"/>
                                        <p:tgtEl>
                                          <p:spTgt spid="10"/>
                                        </p:tgtEl>
                                      </p:cBhvr>
                                    </p:animEffect>
                                    <p:anim calcmode="lin" valueType="num">
                                      <p:cBhvr>
                                        <p:cTn id="32" dur="250" fill="hold"/>
                                        <p:tgtEl>
                                          <p:spTgt spid="10"/>
                                        </p:tgtEl>
                                        <p:attrNameLst>
                                          <p:attrName>ppt_x</p:attrName>
                                        </p:attrNameLst>
                                      </p:cBhvr>
                                      <p:tavLst>
                                        <p:tav tm="0">
                                          <p:val>
                                            <p:strVal val="#ppt_x"/>
                                          </p:val>
                                        </p:tav>
                                        <p:tav tm="100000">
                                          <p:val>
                                            <p:strVal val="#ppt_x"/>
                                          </p:val>
                                        </p:tav>
                                      </p:tavLst>
                                    </p:anim>
                                    <p:anim calcmode="lin" valueType="num">
                                      <p:cBhvr>
                                        <p:cTn id="33" dur="250" fill="hold"/>
                                        <p:tgtEl>
                                          <p:spTgt spid="10"/>
                                        </p:tgtEl>
                                        <p:attrNameLst>
                                          <p:attrName>ppt_y</p:attrName>
                                        </p:attrNameLst>
                                      </p:cBhvr>
                                      <p:tavLst>
                                        <p:tav tm="0">
                                          <p:val>
                                            <p:strVal val="#ppt_y+.1"/>
                                          </p:val>
                                        </p:tav>
                                        <p:tav tm="100000">
                                          <p:val>
                                            <p:strVal val="#ppt_y"/>
                                          </p:val>
                                        </p:tav>
                                      </p:tavLst>
                                    </p:anim>
                                  </p:childTnLst>
                                </p:cTn>
                              </p:par>
                            </p:childTnLst>
                          </p:cTn>
                        </p:par>
                        <p:par>
                          <p:cTn id="34" fill="hold">
                            <p:stCondLst>
                              <p:cond delay="1750"/>
                            </p:stCondLst>
                            <p:childTnLst>
                              <p:par>
                                <p:cTn id="35" presetID="42" presetClass="entr" presetSubtype="0" fill="hold" grpId="0" nodeType="after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fade">
                                      <p:cBhvr>
                                        <p:cTn id="37" dur="250"/>
                                        <p:tgtEl>
                                          <p:spTgt spid="12"/>
                                        </p:tgtEl>
                                      </p:cBhvr>
                                    </p:animEffect>
                                    <p:anim calcmode="lin" valueType="num">
                                      <p:cBhvr>
                                        <p:cTn id="38" dur="250" fill="hold"/>
                                        <p:tgtEl>
                                          <p:spTgt spid="12"/>
                                        </p:tgtEl>
                                        <p:attrNameLst>
                                          <p:attrName>ppt_x</p:attrName>
                                        </p:attrNameLst>
                                      </p:cBhvr>
                                      <p:tavLst>
                                        <p:tav tm="0">
                                          <p:val>
                                            <p:strVal val="#ppt_x"/>
                                          </p:val>
                                        </p:tav>
                                        <p:tav tm="100000">
                                          <p:val>
                                            <p:strVal val="#ppt_x"/>
                                          </p:val>
                                        </p:tav>
                                      </p:tavLst>
                                    </p:anim>
                                    <p:anim calcmode="lin" valueType="num">
                                      <p:cBhvr>
                                        <p:cTn id="39" dur="250" fill="hold"/>
                                        <p:tgtEl>
                                          <p:spTgt spid="12"/>
                                        </p:tgtEl>
                                        <p:attrNameLst>
                                          <p:attrName>ppt_y</p:attrName>
                                        </p:attrNameLst>
                                      </p:cBhvr>
                                      <p:tavLst>
                                        <p:tav tm="0">
                                          <p:val>
                                            <p:strVal val="#ppt_y+.1"/>
                                          </p:val>
                                        </p:tav>
                                        <p:tav tm="100000">
                                          <p:val>
                                            <p:strVal val="#ppt_y"/>
                                          </p:val>
                                        </p:tav>
                                      </p:tavLst>
                                    </p:anim>
                                  </p:childTnLst>
                                </p:cTn>
                              </p:par>
                            </p:childTnLst>
                          </p:cTn>
                        </p:par>
                        <p:par>
                          <p:cTn id="40" fill="hold">
                            <p:stCondLst>
                              <p:cond delay="2000"/>
                            </p:stCondLst>
                            <p:childTnLst>
                              <p:par>
                                <p:cTn id="41" presetID="42" presetClass="entr" presetSubtype="0" fill="hold" grpId="0" nodeType="afterEffect">
                                  <p:stCondLst>
                                    <p:cond delay="0"/>
                                  </p:stCondLst>
                                  <p:childTnLst>
                                    <p:set>
                                      <p:cBhvr>
                                        <p:cTn id="42" dur="1" fill="hold">
                                          <p:stCondLst>
                                            <p:cond delay="0"/>
                                          </p:stCondLst>
                                        </p:cTn>
                                        <p:tgtEl>
                                          <p:spTgt spid="13"/>
                                        </p:tgtEl>
                                        <p:attrNameLst>
                                          <p:attrName>style.visibility</p:attrName>
                                        </p:attrNameLst>
                                      </p:cBhvr>
                                      <p:to>
                                        <p:strVal val="visible"/>
                                      </p:to>
                                    </p:set>
                                    <p:animEffect transition="in" filter="fade">
                                      <p:cBhvr>
                                        <p:cTn id="43" dur="250"/>
                                        <p:tgtEl>
                                          <p:spTgt spid="13"/>
                                        </p:tgtEl>
                                      </p:cBhvr>
                                    </p:animEffect>
                                    <p:anim calcmode="lin" valueType="num">
                                      <p:cBhvr>
                                        <p:cTn id="44" dur="250" fill="hold"/>
                                        <p:tgtEl>
                                          <p:spTgt spid="13"/>
                                        </p:tgtEl>
                                        <p:attrNameLst>
                                          <p:attrName>ppt_x</p:attrName>
                                        </p:attrNameLst>
                                      </p:cBhvr>
                                      <p:tavLst>
                                        <p:tav tm="0">
                                          <p:val>
                                            <p:strVal val="#ppt_x"/>
                                          </p:val>
                                        </p:tav>
                                        <p:tav tm="100000">
                                          <p:val>
                                            <p:strVal val="#ppt_x"/>
                                          </p:val>
                                        </p:tav>
                                      </p:tavLst>
                                    </p:anim>
                                    <p:anim calcmode="lin" valueType="num">
                                      <p:cBhvr>
                                        <p:cTn id="45" dur="250" fill="hold"/>
                                        <p:tgtEl>
                                          <p:spTgt spid="13"/>
                                        </p:tgtEl>
                                        <p:attrNameLst>
                                          <p:attrName>ppt_y</p:attrName>
                                        </p:attrNameLst>
                                      </p:cBhvr>
                                      <p:tavLst>
                                        <p:tav tm="0">
                                          <p:val>
                                            <p:strVal val="#ppt_y+.1"/>
                                          </p:val>
                                        </p:tav>
                                        <p:tav tm="100000">
                                          <p:val>
                                            <p:strVal val="#ppt_y"/>
                                          </p:val>
                                        </p:tav>
                                      </p:tavLst>
                                    </p:anim>
                                  </p:childTnLst>
                                </p:cTn>
                              </p:par>
                            </p:childTnLst>
                          </p:cTn>
                        </p:par>
                        <p:par>
                          <p:cTn id="46" fill="hold">
                            <p:stCondLst>
                              <p:cond delay="2250"/>
                            </p:stCondLst>
                            <p:childTnLst>
                              <p:par>
                                <p:cTn id="47" presetID="42" presetClass="entr" presetSubtype="0" fill="hold" grpId="0" nodeType="afterEffect">
                                  <p:stCondLst>
                                    <p:cond delay="0"/>
                                  </p:stCondLst>
                                  <p:childTnLst>
                                    <p:set>
                                      <p:cBhvr>
                                        <p:cTn id="48" dur="1" fill="hold">
                                          <p:stCondLst>
                                            <p:cond delay="0"/>
                                          </p:stCondLst>
                                        </p:cTn>
                                        <p:tgtEl>
                                          <p:spTgt spid="14"/>
                                        </p:tgtEl>
                                        <p:attrNameLst>
                                          <p:attrName>style.visibility</p:attrName>
                                        </p:attrNameLst>
                                      </p:cBhvr>
                                      <p:to>
                                        <p:strVal val="visible"/>
                                      </p:to>
                                    </p:set>
                                    <p:animEffect transition="in" filter="fade">
                                      <p:cBhvr>
                                        <p:cTn id="49" dur="250"/>
                                        <p:tgtEl>
                                          <p:spTgt spid="14"/>
                                        </p:tgtEl>
                                      </p:cBhvr>
                                    </p:animEffect>
                                    <p:anim calcmode="lin" valueType="num">
                                      <p:cBhvr>
                                        <p:cTn id="50" dur="250" fill="hold"/>
                                        <p:tgtEl>
                                          <p:spTgt spid="14"/>
                                        </p:tgtEl>
                                        <p:attrNameLst>
                                          <p:attrName>ppt_x</p:attrName>
                                        </p:attrNameLst>
                                      </p:cBhvr>
                                      <p:tavLst>
                                        <p:tav tm="0">
                                          <p:val>
                                            <p:strVal val="#ppt_x"/>
                                          </p:val>
                                        </p:tav>
                                        <p:tav tm="100000">
                                          <p:val>
                                            <p:strVal val="#ppt_x"/>
                                          </p:val>
                                        </p:tav>
                                      </p:tavLst>
                                    </p:anim>
                                    <p:anim calcmode="lin" valueType="num">
                                      <p:cBhvr>
                                        <p:cTn id="51" dur="250" fill="hold"/>
                                        <p:tgtEl>
                                          <p:spTgt spid="14"/>
                                        </p:tgtEl>
                                        <p:attrNameLst>
                                          <p:attrName>ppt_y</p:attrName>
                                        </p:attrNameLst>
                                      </p:cBhvr>
                                      <p:tavLst>
                                        <p:tav tm="0">
                                          <p:val>
                                            <p:strVal val="#ppt_y+.1"/>
                                          </p:val>
                                        </p:tav>
                                        <p:tav tm="100000">
                                          <p:val>
                                            <p:strVal val="#ppt_y"/>
                                          </p:val>
                                        </p:tav>
                                      </p:tavLst>
                                    </p:anim>
                                  </p:childTnLst>
                                </p:cTn>
                              </p:par>
                            </p:childTnLst>
                          </p:cTn>
                        </p:par>
                        <p:par>
                          <p:cTn id="52" fill="hold">
                            <p:stCondLst>
                              <p:cond delay="2500"/>
                            </p:stCondLst>
                            <p:childTnLst>
                              <p:par>
                                <p:cTn id="53" presetID="42" presetClass="entr" presetSubtype="0" fill="hold" grpId="0" nodeType="afterEffect">
                                  <p:stCondLst>
                                    <p:cond delay="0"/>
                                  </p:stCondLst>
                                  <p:childTnLst>
                                    <p:set>
                                      <p:cBhvr>
                                        <p:cTn id="54" dur="1" fill="hold">
                                          <p:stCondLst>
                                            <p:cond delay="0"/>
                                          </p:stCondLst>
                                        </p:cTn>
                                        <p:tgtEl>
                                          <p:spTgt spid="15"/>
                                        </p:tgtEl>
                                        <p:attrNameLst>
                                          <p:attrName>style.visibility</p:attrName>
                                        </p:attrNameLst>
                                      </p:cBhvr>
                                      <p:to>
                                        <p:strVal val="visible"/>
                                      </p:to>
                                    </p:set>
                                    <p:animEffect transition="in" filter="fade">
                                      <p:cBhvr>
                                        <p:cTn id="55" dur="250"/>
                                        <p:tgtEl>
                                          <p:spTgt spid="15"/>
                                        </p:tgtEl>
                                      </p:cBhvr>
                                    </p:animEffect>
                                    <p:anim calcmode="lin" valueType="num">
                                      <p:cBhvr>
                                        <p:cTn id="56" dur="250" fill="hold"/>
                                        <p:tgtEl>
                                          <p:spTgt spid="15"/>
                                        </p:tgtEl>
                                        <p:attrNameLst>
                                          <p:attrName>ppt_x</p:attrName>
                                        </p:attrNameLst>
                                      </p:cBhvr>
                                      <p:tavLst>
                                        <p:tav tm="0">
                                          <p:val>
                                            <p:strVal val="#ppt_x"/>
                                          </p:val>
                                        </p:tav>
                                        <p:tav tm="100000">
                                          <p:val>
                                            <p:strVal val="#ppt_x"/>
                                          </p:val>
                                        </p:tav>
                                      </p:tavLst>
                                    </p:anim>
                                    <p:anim calcmode="lin" valueType="num">
                                      <p:cBhvr>
                                        <p:cTn id="57" dur="250" fill="hold"/>
                                        <p:tgtEl>
                                          <p:spTgt spid="15"/>
                                        </p:tgtEl>
                                        <p:attrNameLst>
                                          <p:attrName>ppt_y</p:attrName>
                                        </p:attrNameLst>
                                      </p:cBhvr>
                                      <p:tavLst>
                                        <p:tav tm="0">
                                          <p:val>
                                            <p:strVal val="#ppt_y+.1"/>
                                          </p:val>
                                        </p:tav>
                                        <p:tav tm="100000">
                                          <p:val>
                                            <p:strVal val="#ppt_y"/>
                                          </p:val>
                                        </p:tav>
                                      </p:tavLst>
                                    </p:anim>
                                  </p:childTnLst>
                                </p:cTn>
                              </p:par>
                            </p:childTnLst>
                          </p:cTn>
                        </p:par>
                        <p:par>
                          <p:cTn id="58" fill="hold">
                            <p:stCondLst>
                              <p:cond delay="2750"/>
                            </p:stCondLst>
                            <p:childTnLst>
                              <p:par>
                                <p:cTn id="59" presetID="42" presetClass="entr" presetSubtype="0" fill="hold" grpId="0" nodeType="afterEffect">
                                  <p:stCondLst>
                                    <p:cond delay="0"/>
                                  </p:stCondLst>
                                  <p:childTnLst>
                                    <p:set>
                                      <p:cBhvr>
                                        <p:cTn id="60" dur="1" fill="hold">
                                          <p:stCondLst>
                                            <p:cond delay="0"/>
                                          </p:stCondLst>
                                        </p:cTn>
                                        <p:tgtEl>
                                          <p:spTgt spid="16"/>
                                        </p:tgtEl>
                                        <p:attrNameLst>
                                          <p:attrName>style.visibility</p:attrName>
                                        </p:attrNameLst>
                                      </p:cBhvr>
                                      <p:to>
                                        <p:strVal val="visible"/>
                                      </p:to>
                                    </p:set>
                                    <p:animEffect transition="in" filter="fade">
                                      <p:cBhvr>
                                        <p:cTn id="61" dur="250"/>
                                        <p:tgtEl>
                                          <p:spTgt spid="16"/>
                                        </p:tgtEl>
                                      </p:cBhvr>
                                    </p:animEffect>
                                    <p:anim calcmode="lin" valueType="num">
                                      <p:cBhvr>
                                        <p:cTn id="62" dur="250" fill="hold"/>
                                        <p:tgtEl>
                                          <p:spTgt spid="16"/>
                                        </p:tgtEl>
                                        <p:attrNameLst>
                                          <p:attrName>ppt_x</p:attrName>
                                        </p:attrNameLst>
                                      </p:cBhvr>
                                      <p:tavLst>
                                        <p:tav tm="0">
                                          <p:val>
                                            <p:strVal val="#ppt_x"/>
                                          </p:val>
                                        </p:tav>
                                        <p:tav tm="100000">
                                          <p:val>
                                            <p:strVal val="#ppt_x"/>
                                          </p:val>
                                        </p:tav>
                                      </p:tavLst>
                                    </p:anim>
                                    <p:anim calcmode="lin" valueType="num">
                                      <p:cBhvr>
                                        <p:cTn id="63" dur="250" fill="hold"/>
                                        <p:tgtEl>
                                          <p:spTgt spid="16"/>
                                        </p:tgtEl>
                                        <p:attrNameLst>
                                          <p:attrName>ppt_y</p:attrName>
                                        </p:attrNameLst>
                                      </p:cBhvr>
                                      <p:tavLst>
                                        <p:tav tm="0">
                                          <p:val>
                                            <p:strVal val="#ppt_y+.1"/>
                                          </p:val>
                                        </p:tav>
                                        <p:tav tm="100000">
                                          <p:val>
                                            <p:strVal val="#ppt_y"/>
                                          </p:val>
                                        </p:tav>
                                      </p:tavLst>
                                    </p:anim>
                                  </p:childTnLst>
                                </p:cTn>
                              </p:par>
                            </p:childTnLst>
                          </p:cTn>
                        </p:par>
                        <p:par>
                          <p:cTn id="64" fill="hold">
                            <p:stCondLst>
                              <p:cond delay="3000"/>
                            </p:stCondLst>
                            <p:childTnLst>
                              <p:par>
                                <p:cTn id="65" presetID="42" presetClass="entr" presetSubtype="0" fill="hold" grpId="0" nodeType="afterEffect">
                                  <p:stCondLst>
                                    <p:cond delay="0"/>
                                  </p:stCondLst>
                                  <p:childTnLst>
                                    <p:set>
                                      <p:cBhvr>
                                        <p:cTn id="66" dur="1" fill="hold">
                                          <p:stCondLst>
                                            <p:cond delay="0"/>
                                          </p:stCondLst>
                                        </p:cTn>
                                        <p:tgtEl>
                                          <p:spTgt spid="17"/>
                                        </p:tgtEl>
                                        <p:attrNameLst>
                                          <p:attrName>style.visibility</p:attrName>
                                        </p:attrNameLst>
                                      </p:cBhvr>
                                      <p:to>
                                        <p:strVal val="visible"/>
                                      </p:to>
                                    </p:set>
                                    <p:animEffect transition="in" filter="fade">
                                      <p:cBhvr>
                                        <p:cTn id="67" dur="250"/>
                                        <p:tgtEl>
                                          <p:spTgt spid="17"/>
                                        </p:tgtEl>
                                      </p:cBhvr>
                                    </p:animEffect>
                                    <p:anim calcmode="lin" valueType="num">
                                      <p:cBhvr>
                                        <p:cTn id="68" dur="250" fill="hold"/>
                                        <p:tgtEl>
                                          <p:spTgt spid="17"/>
                                        </p:tgtEl>
                                        <p:attrNameLst>
                                          <p:attrName>ppt_x</p:attrName>
                                        </p:attrNameLst>
                                      </p:cBhvr>
                                      <p:tavLst>
                                        <p:tav tm="0">
                                          <p:val>
                                            <p:strVal val="#ppt_x"/>
                                          </p:val>
                                        </p:tav>
                                        <p:tav tm="100000">
                                          <p:val>
                                            <p:strVal val="#ppt_x"/>
                                          </p:val>
                                        </p:tav>
                                      </p:tavLst>
                                    </p:anim>
                                    <p:anim calcmode="lin" valueType="num">
                                      <p:cBhvr>
                                        <p:cTn id="69" dur="250" fill="hold"/>
                                        <p:tgtEl>
                                          <p:spTgt spid="17"/>
                                        </p:tgtEl>
                                        <p:attrNameLst>
                                          <p:attrName>ppt_y</p:attrName>
                                        </p:attrNameLst>
                                      </p:cBhvr>
                                      <p:tavLst>
                                        <p:tav tm="0">
                                          <p:val>
                                            <p:strVal val="#ppt_y+.1"/>
                                          </p:val>
                                        </p:tav>
                                        <p:tav tm="100000">
                                          <p:val>
                                            <p:strVal val="#ppt_y"/>
                                          </p:val>
                                        </p:tav>
                                      </p:tavLst>
                                    </p:anim>
                                  </p:childTnLst>
                                </p:cTn>
                              </p:par>
                            </p:childTnLst>
                          </p:cTn>
                        </p:par>
                        <p:par>
                          <p:cTn id="70" fill="hold">
                            <p:stCondLst>
                              <p:cond delay="3250"/>
                            </p:stCondLst>
                            <p:childTnLst>
                              <p:par>
                                <p:cTn id="71" presetID="42" presetClass="entr" presetSubtype="0" fill="hold" grpId="0" nodeType="afterEffect">
                                  <p:stCondLst>
                                    <p:cond delay="0"/>
                                  </p:stCondLst>
                                  <p:childTnLst>
                                    <p:set>
                                      <p:cBhvr>
                                        <p:cTn id="72" dur="1" fill="hold">
                                          <p:stCondLst>
                                            <p:cond delay="0"/>
                                          </p:stCondLst>
                                        </p:cTn>
                                        <p:tgtEl>
                                          <p:spTgt spid="18"/>
                                        </p:tgtEl>
                                        <p:attrNameLst>
                                          <p:attrName>style.visibility</p:attrName>
                                        </p:attrNameLst>
                                      </p:cBhvr>
                                      <p:to>
                                        <p:strVal val="visible"/>
                                      </p:to>
                                    </p:set>
                                    <p:animEffect transition="in" filter="fade">
                                      <p:cBhvr>
                                        <p:cTn id="73" dur="250"/>
                                        <p:tgtEl>
                                          <p:spTgt spid="18"/>
                                        </p:tgtEl>
                                      </p:cBhvr>
                                    </p:animEffect>
                                    <p:anim calcmode="lin" valueType="num">
                                      <p:cBhvr>
                                        <p:cTn id="74" dur="250" fill="hold"/>
                                        <p:tgtEl>
                                          <p:spTgt spid="18"/>
                                        </p:tgtEl>
                                        <p:attrNameLst>
                                          <p:attrName>ppt_x</p:attrName>
                                        </p:attrNameLst>
                                      </p:cBhvr>
                                      <p:tavLst>
                                        <p:tav tm="0">
                                          <p:val>
                                            <p:strVal val="#ppt_x"/>
                                          </p:val>
                                        </p:tav>
                                        <p:tav tm="100000">
                                          <p:val>
                                            <p:strVal val="#ppt_x"/>
                                          </p:val>
                                        </p:tav>
                                      </p:tavLst>
                                    </p:anim>
                                    <p:anim calcmode="lin" valueType="num">
                                      <p:cBhvr>
                                        <p:cTn id="75" dur="250" fill="hold"/>
                                        <p:tgtEl>
                                          <p:spTgt spid="18"/>
                                        </p:tgtEl>
                                        <p:attrNameLst>
                                          <p:attrName>ppt_y</p:attrName>
                                        </p:attrNameLst>
                                      </p:cBhvr>
                                      <p:tavLst>
                                        <p:tav tm="0">
                                          <p:val>
                                            <p:strVal val="#ppt_y+.1"/>
                                          </p:val>
                                        </p:tav>
                                        <p:tav tm="100000">
                                          <p:val>
                                            <p:strVal val="#ppt_y"/>
                                          </p:val>
                                        </p:tav>
                                      </p:tavLst>
                                    </p:anim>
                                  </p:childTnLst>
                                </p:cTn>
                              </p:par>
                            </p:childTnLst>
                          </p:cTn>
                        </p:par>
                        <p:par>
                          <p:cTn id="76" fill="hold">
                            <p:stCondLst>
                              <p:cond delay="3500"/>
                            </p:stCondLst>
                            <p:childTnLst>
                              <p:par>
                                <p:cTn id="77" presetID="42" presetClass="entr" presetSubtype="0" fill="hold" grpId="0" nodeType="afterEffect">
                                  <p:stCondLst>
                                    <p:cond delay="0"/>
                                  </p:stCondLst>
                                  <p:childTnLst>
                                    <p:set>
                                      <p:cBhvr>
                                        <p:cTn id="78" dur="1" fill="hold">
                                          <p:stCondLst>
                                            <p:cond delay="0"/>
                                          </p:stCondLst>
                                        </p:cTn>
                                        <p:tgtEl>
                                          <p:spTgt spid="19"/>
                                        </p:tgtEl>
                                        <p:attrNameLst>
                                          <p:attrName>style.visibility</p:attrName>
                                        </p:attrNameLst>
                                      </p:cBhvr>
                                      <p:to>
                                        <p:strVal val="visible"/>
                                      </p:to>
                                    </p:set>
                                    <p:animEffect transition="in" filter="fade">
                                      <p:cBhvr>
                                        <p:cTn id="79" dur="250"/>
                                        <p:tgtEl>
                                          <p:spTgt spid="19"/>
                                        </p:tgtEl>
                                      </p:cBhvr>
                                    </p:animEffect>
                                    <p:anim calcmode="lin" valueType="num">
                                      <p:cBhvr>
                                        <p:cTn id="80" dur="250" fill="hold"/>
                                        <p:tgtEl>
                                          <p:spTgt spid="19"/>
                                        </p:tgtEl>
                                        <p:attrNameLst>
                                          <p:attrName>ppt_x</p:attrName>
                                        </p:attrNameLst>
                                      </p:cBhvr>
                                      <p:tavLst>
                                        <p:tav tm="0">
                                          <p:val>
                                            <p:strVal val="#ppt_x"/>
                                          </p:val>
                                        </p:tav>
                                        <p:tav tm="100000">
                                          <p:val>
                                            <p:strVal val="#ppt_x"/>
                                          </p:val>
                                        </p:tav>
                                      </p:tavLst>
                                    </p:anim>
                                    <p:anim calcmode="lin" valueType="num">
                                      <p:cBhvr>
                                        <p:cTn id="81" dur="250" fill="hold"/>
                                        <p:tgtEl>
                                          <p:spTgt spid="19"/>
                                        </p:tgtEl>
                                        <p:attrNameLst>
                                          <p:attrName>ppt_y</p:attrName>
                                        </p:attrNameLst>
                                      </p:cBhvr>
                                      <p:tavLst>
                                        <p:tav tm="0">
                                          <p:val>
                                            <p:strVal val="#ppt_y+.1"/>
                                          </p:val>
                                        </p:tav>
                                        <p:tav tm="100000">
                                          <p:val>
                                            <p:strVal val="#ppt_y"/>
                                          </p:val>
                                        </p:tav>
                                      </p:tavLst>
                                    </p:anim>
                                  </p:childTnLst>
                                </p:cTn>
                              </p:par>
                            </p:childTnLst>
                          </p:cTn>
                        </p:par>
                        <p:par>
                          <p:cTn id="82" fill="hold">
                            <p:stCondLst>
                              <p:cond delay="3750"/>
                            </p:stCondLst>
                            <p:childTnLst>
                              <p:par>
                                <p:cTn id="83" presetID="42" presetClass="entr" presetSubtype="0" fill="hold" grpId="0" nodeType="afterEffect">
                                  <p:stCondLst>
                                    <p:cond delay="0"/>
                                  </p:stCondLst>
                                  <p:childTnLst>
                                    <p:set>
                                      <p:cBhvr>
                                        <p:cTn id="84" dur="1" fill="hold">
                                          <p:stCondLst>
                                            <p:cond delay="0"/>
                                          </p:stCondLst>
                                        </p:cTn>
                                        <p:tgtEl>
                                          <p:spTgt spid="20"/>
                                        </p:tgtEl>
                                        <p:attrNameLst>
                                          <p:attrName>style.visibility</p:attrName>
                                        </p:attrNameLst>
                                      </p:cBhvr>
                                      <p:to>
                                        <p:strVal val="visible"/>
                                      </p:to>
                                    </p:set>
                                    <p:animEffect transition="in" filter="fade">
                                      <p:cBhvr>
                                        <p:cTn id="85" dur="250"/>
                                        <p:tgtEl>
                                          <p:spTgt spid="20"/>
                                        </p:tgtEl>
                                      </p:cBhvr>
                                    </p:animEffect>
                                    <p:anim calcmode="lin" valueType="num">
                                      <p:cBhvr>
                                        <p:cTn id="86" dur="250" fill="hold"/>
                                        <p:tgtEl>
                                          <p:spTgt spid="20"/>
                                        </p:tgtEl>
                                        <p:attrNameLst>
                                          <p:attrName>ppt_x</p:attrName>
                                        </p:attrNameLst>
                                      </p:cBhvr>
                                      <p:tavLst>
                                        <p:tav tm="0">
                                          <p:val>
                                            <p:strVal val="#ppt_x"/>
                                          </p:val>
                                        </p:tav>
                                        <p:tav tm="100000">
                                          <p:val>
                                            <p:strVal val="#ppt_x"/>
                                          </p:val>
                                        </p:tav>
                                      </p:tavLst>
                                    </p:anim>
                                    <p:anim calcmode="lin" valueType="num">
                                      <p:cBhvr>
                                        <p:cTn id="87" dur="250" fill="hold"/>
                                        <p:tgtEl>
                                          <p:spTgt spid="20"/>
                                        </p:tgtEl>
                                        <p:attrNameLst>
                                          <p:attrName>ppt_y</p:attrName>
                                        </p:attrNameLst>
                                      </p:cBhvr>
                                      <p:tavLst>
                                        <p:tav tm="0">
                                          <p:val>
                                            <p:strVal val="#ppt_y+.1"/>
                                          </p:val>
                                        </p:tav>
                                        <p:tav tm="100000">
                                          <p:val>
                                            <p:strVal val="#ppt_y"/>
                                          </p:val>
                                        </p:tav>
                                      </p:tavLst>
                                    </p:anim>
                                  </p:childTnLst>
                                </p:cTn>
                              </p:par>
                            </p:childTnLst>
                          </p:cTn>
                        </p:par>
                        <p:par>
                          <p:cTn id="88" fill="hold">
                            <p:stCondLst>
                              <p:cond delay="4000"/>
                            </p:stCondLst>
                            <p:childTnLst>
                              <p:par>
                                <p:cTn id="89" presetID="42" presetClass="entr" presetSubtype="0" fill="hold" grpId="0" nodeType="afterEffect">
                                  <p:stCondLst>
                                    <p:cond delay="0"/>
                                  </p:stCondLst>
                                  <p:childTnLst>
                                    <p:set>
                                      <p:cBhvr>
                                        <p:cTn id="90" dur="1" fill="hold">
                                          <p:stCondLst>
                                            <p:cond delay="0"/>
                                          </p:stCondLst>
                                        </p:cTn>
                                        <p:tgtEl>
                                          <p:spTgt spid="21"/>
                                        </p:tgtEl>
                                        <p:attrNameLst>
                                          <p:attrName>style.visibility</p:attrName>
                                        </p:attrNameLst>
                                      </p:cBhvr>
                                      <p:to>
                                        <p:strVal val="visible"/>
                                      </p:to>
                                    </p:set>
                                    <p:animEffect transition="in" filter="fade">
                                      <p:cBhvr>
                                        <p:cTn id="91" dur="250"/>
                                        <p:tgtEl>
                                          <p:spTgt spid="21"/>
                                        </p:tgtEl>
                                      </p:cBhvr>
                                    </p:animEffect>
                                    <p:anim calcmode="lin" valueType="num">
                                      <p:cBhvr>
                                        <p:cTn id="92" dur="250" fill="hold"/>
                                        <p:tgtEl>
                                          <p:spTgt spid="21"/>
                                        </p:tgtEl>
                                        <p:attrNameLst>
                                          <p:attrName>ppt_x</p:attrName>
                                        </p:attrNameLst>
                                      </p:cBhvr>
                                      <p:tavLst>
                                        <p:tav tm="0">
                                          <p:val>
                                            <p:strVal val="#ppt_x"/>
                                          </p:val>
                                        </p:tav>
                                        <p:tav tm="100000">
                                          <p:val>
                                            <p:strVal val="#ppt_x"/>
                                          </p:val>
                                        </p:tav>
                                      </p:tavLst>
                                    </p:anim>
                                    <p:anim calcmode="lin" valueType="num">
                                      <p:cBhvr>
                                        <p:cTn id="93" dur="250" fill="hold"/>
                                        <p:tgtEl>
                                          <p:spTgt spid="21"/>
                                        </p:tgtEl>
                                        <p:attrNameLst>
                                          <p:attrName>ppt_y</p:attrName>
                                        </p:attrNameLst>
                                      </p:cBhvr>
                                      <p:tavLst>
                                        <p:tav tm="0">
                                          <p:val>
                                            <p:strVal val="#ppt_y+.1"/>
                                          </p:val>
                                        </p:tav>
                                        <p:tav tm="100000">
                                          <p:val>
                                            <p:strVal val="#ppt_y"/>
                                          </p:val>
                                        </p:tav>
                                      </p:tavLst>
                                    </p:anim>
                                  </p:childTnLst>
                                </p:cTn>
                              </p:par>
                            </p:childTnLst>
                          </p:cTn>
                        </p:par>
                        <p:par>
                          <p:cTn id="94" fill="hold">
                            <p:stCondLst>
                              <p:cond delay="4250"/>
                            </p:stCondLst>
                            <p:childTnLst>
                              <p:par>
                                <p:cTn id="95" presetID="42" presetClass="entr" presetSubtype="0" fill="hold" grpId="0" nodeType="afterEffect">
                                  <p:stCondLst>
                                    <p:cond delay="0"/>
                                  </p:stCondLst>
                                  <p:childTnLst>
                                    <p:set>
                                      <p:cBhvr>
                                        <p:cTn id="96" dur="1" fill="hold">
                                          <p:stCondLst>
                                            <p:cond delay="0"/>
                                          </p:stCondLst>
                                        </p:cTn>
                                        <p:tgtEl>
                                          <p:spTgt spid="22"/>
                                        </p:tgtEl>
                                        <p:attrNameLst>
                                          <p:attrName>style.visibility</p:attrName>
                                        </p:attrNameLst>
                                      </p:cBhvr>
                                      <p:to>
                                        <p:strVal val="visible"/>
                                      </p:to>
                                    </p:set>
                                    <p:animEffect transition="in" filter="fade">
                                      <p:cBhvr>
                                        <p:cTn id="97" dur="250"/>
                                        <p:tgtEl>
                                          <p:spTgt spid="22"/>
                                        </p:tgtEl>
                                      </p:cBhvr>
                                    </p:animEffect>
                                    <p:anim calcmode="lin" valueType="num">
                                      <p:cBhvr>
                                        <p:cTn id="98" dur="250" fill="hold"/>
                                        <p:tgtEl>
                                          <p:spTgt spid="22"/>
                                        </p:tgtEl>
                                        <p:attrNameLst>
                                          <p:attrName>ppt_x</p:attrName>
                                        </p:attrNameLst>
                                      </p:cBhvr>
                                      <p:tavLst>
                                        <p:tav tm="0">
                                          <p:val>
                                            <p:strVal val="#ppt_x"/>
                                          </p:val>
                                        </p:tav>
                                        <p:tav tm="100000">
                                          <p:val>
                                            <p:strVal val="#ppt_x"/>
                                          </p:val>
                                        </p:tav>
                                      </p:tavLst>
                                    </p:anim>
                                    <p:anim calcmode="lin" valueType="num">
                                      <p:cBhvr>
                                        <p:cTn id="99" dur="250" fill="hold"/>
                                        <p:tgtEl>
                                          <p:spTgt spid="22"/>
                                        </p:tgtEl>
                                        <p:attrNameLst>
                                          <p:attrName>ppt_y</p:attrName>
                                        </p:attrNameLst>
                                      </p:cBhvr>
                                      <p:tavLst>
                                        <p:tav tm="0">
                                          <p:val>
                                            <p:strVal val="#ppt_y+.1"/>
                                          </p:val>
                                        </p:tav>
                                        <p:tav tm="100000">
                                          <p:val>
                                            <p:strVal val="#ppt_y"/>
                                          </p:val>
                                        </p:tav>
                                      </p:tavLst>
                                    </p:anim>
                                  </p:childTnLst>
                                </p:cTn>
                              </p:par>
                            </p:childTnLst>
                          </p:cTn>
                        </p:par>
                        <p:par>
                          <p:cTn id="100" fill="hold">
                            <p:stCondLst>
                              <p:cond delay="4500"/>
                            </p:stCondLst>
                            <p:childTnLst>
                              <p:par>
                                <p:cTn id="101" presetID="42" presetClass="entr" presetSubtype="0" fill="hold" grpId="0" nodeType="afterEffect">
                                  <p:stCondLst>
                                    <p:cond delay="0"/>
                                  </p:stCondLst>
                                  <p:childTnLst>
                                    <p:set>
                                      <p:cBhvr>
                                        <p:cTn id="102" dur="1" fill="hold">
                                          <p:stCondLst>
                                            <p:cond delay="0"/>
                                          </p:stCondLst>
                                        </p:cTn>
                                        <p:tgtEl>
                                          <p:spTgt spid="23"/>
                                        </p:tgtEl>
                                        <p:attrNameLst>
                                          <p:attrName>style.visibility</p:attrName>
                                        </p:attrNameLst>
                                      </p:cBhvr>
                                      <p:to>
                                        <p:strVal val="visible"/>
                                      </p:to>
                                    </p:set>
                                    <p:animEffect transition="in" filter="fade">
                                      <p:cBhvr>
                                        <p:cTn id="103" dur="250"/>
                                        <p:tgtEl>
                                          <p:spTgt spid="23"/>
                                        </p:tgtEl>
                                      </p:cBhvr>
                                    </p:animEffect>
                                    <p:anim calcmode="lin" valueType="num">
                                      <p:cBhvr>
                                        <p:cTn id="104" dur="250" fill="hold"/>
                                        <p:tgtEl>
                                          <p:spTgt spid="23"/>
                                        </p:tgtEl>
                                        <p:attrNameLst>
                                          <p:attrName>ppt_x</p:attrName>
                                        </p:attrNameLst>
                                      </p:cBhvr>
                                      <p:tavLst>
                                        <p:tav tm="0">
                                          <p:val>
                                            <p:strVal val="#ppt_x"/>
                                          </p:val>
                                        </p:tav>
                                        <p:tav tm="100000">
                                          <p:val>
                                            <p:strVal val="#ppt_x"/>
                                          </p:val>
                                        </p:tav>
                                      </p:tavLst>
                                    </p:anim>
                                    <p:anim calcmode="lin" valueType="num">
                                      <p:cBhvr>
                                        <p:cTn id="105" dur="250" fill="hold"/>
                                        <p:tgtEl>
                                          <p:spTgt spid="23"/>
                                        </p:tgtEl>
                                        <p:attrNameLst>
                                          <p:attrName>ppt_y</p:attrName>
                                        </p:attrNameLst>
                                      </p:cBhvr>
                                      <p:tavLst>
                                        <p:tav tm="0">
                                          <p:val>
                                            <p:strVal val="#ppt_y+.1"/>
                                          </p:val>
                                        </p:tav>
                                        <p:tav tm="100000">
                                          <p:val>
                                            <p:strVal val="#ppt_y"/>
                                          </p:val>
                                        </p:tav>
                                      </p:tavLst>
                                    </p:anim>
                                  </p:childTnLst>
                                </p:cTn>
                              </p:par>
                            </p:childTnLst>
                          </p:cTn>
                        </p:par>
                        <p:par>
                          <p:cTn id="106" fill="hold">
                            <p:stCondLst>
                              <p:cond delay="4750"/>
                            </p:stCondLst>
                            <p:childTnLst>
                              <p:par>
                                <p:cTn id="107" presetID="42" presetClass="entr" presetSubtype="0" fill="hold" grpId="0" nodeType="afterEffect">
                                  <p:stCondLst>
                                    <p:cond delay="0"/>
                                  </p:stCondLst>
                                  <p:childTnLst>
                                    <p:set>
                                      <p:cBhvr>
                                        <p:cTn id="108" dur="1" fill="hold">
                                          <p:stCondLst>
                                            <p:cond delay="0"/>
                                          </p:stCondLst>
                                        </p:cTn>
                                        <p:tgtEl>
                                          <p:spTgt spid="24"/>
                                        </p:tgtEl>
                                        <p:attrNameLst>
                                          <p:attrName>style.visibility</p:attrName>
                                        </p:attrNameLst>
                                      </p:cBhvr>
                                      <p:to>
                                        <p:strVal val="visible"/>
                                      </p:to>
                                    </p:set>
                                    <p:animEffect transition="in" filter="fade">
                                      <p:cBhvr>
                                        <p:cTn id="109" dur="250"/>
                                        <p:tgtEl>
                                          <p:spTgt spid="24"/>
                                        </p:tgtEl>
                                      </p:cBhvr>
                                    </p:animEffect>
                                    <p:anim calcmode="lin" valueType="num">
                                      <p:cBhvr>
                                        <p:cTn id="110" dur="250" fill="hold"/>
                                        <p:tgtEl>
                                          <p:spTgt spid="24"/>
                                        </p:tgtEl>
                                        <p:attrNameLst>
                                          <p:attrName>ppt_x</p:attrName>
                                        </p:attrNameLst>
                                      </p:cBhvr>
                                      <p:tavLst>
                                        <p:tav tm="0">
                                          <p:val>
                                            <p:strVal val="#ppt_x"/>
                                          </p:val>
                                        </p:tav>
                                        <p:tav tm="100000">
                                          <p:val>
                                            <p:strVal val="#ppt_x"/>
                                          </p:val>
                                        </p:tav>
                                      </p:tavLst>
                                    </p:anim>
                                    <p:anim calcmode="lin" valueType="num">
                                      <p:cBhvr>
                                        <p:cTn id="111" dur="250" fill="hold"/>
                                        <p:tgtEl>
                                          <p:spTgt spid="24"/>
                                        </p:tgtEl>
                                        <p:attrNameLst>
                                          <p:attrName>ppt_y</p:attrName>
                                        </p:attrNameLst>
                                      </p:cBhvr>
                                      <p:tavLst>
                                        <p:tav tm="0">
                                          <p:val>
                                            <p:strVal val="#ppt_y+.1"/>
                                          </p:val>
                                        </p:tav>
                                        <p:tav tm="100000">
                                          <p:val>
                                            <p:strVal val="#ppt_y"/>
                                          </p:val>
                                        </p:tav>
                                      </p:tavLst>
                                    </p:anim>
                                  </p:childTnLst>
                                </p:cTn>
                              </p:par>
                            </p:childTnLst>
                          </p:cTn>
                        </p:par>
                        <p:par>
                          <p:cTn id="112" fill="hold">
                            <p:stCondLst>
                              <p:cond delay="5000"/>
                            </p:stCondLst>
                            <p:childTnLst>
                              <p:par>
                                <p:cTn id="113" presetID="42" presetClass="entr" presetSubtype="0" fill="hold" nodeType="afterEffect">
                                  <p:stCondLst>
                                    <p:cond delay="0"/>
                                  </p:stCondLst>
                                  <p:childTnLst>
                                    <p:set>
                                      <p:cBhvr>
                                        <p:cTn id="114" dur="1" fill="hold">
                                          <p:stCondLst>
                                            <p:cond delay="0"/>
                                          </p:stCondLst>
                                        </p:cTn>
                                        <p:tgtEl>
                                          <p:spTgt spid="25"/>
                                        </p:tgtEl>
                                        <p:attrNameLst>
                                          <p:attrName>style.visibility</p:attrName>
                                        </p:attrNameLst>
                                      </p:cBhvr>
                                      <p:to>
                                        <p:strVal val="visible"/>
                                      </p:to>
                                    </p:set>
                                    <p:animEffect transition="in" filter="fade">
                                      <p:cBhvr>
                                        <p:cTn id="115" dur="1000"/>
                                        <p:tgtEl>
                                          <p:spTgt spid="25"/>
                                        </p:tgtEl>
                                      </p:cBhvr>
                                    </p:animEffect>
                                    <p:anim calcmode="lin" valueType="num">
                                      <p:cBhvr>
                                        <p:cTn id="116" dur="1000" fill="hold"/>
                                        <p:tgtEl>
                                          <p:spTgt spid="25"/>
                                        </p:tgtEl>
                                        <p:attrNameLst>
                                          <p:attrName>ppt_x</p:attrName>
                                        </p:attrNameLst>
                                      </p:cBhvr>
                                      <p:tavLst>
                                        <p:tav tm="0">
                                          <p:val>
                                            <p:strVal val="#ppt_x"/>
                                          </p:val>
                                        </p:tav>
                                        <p:tav tm="100000">
                                          <p:val>
                                            <p:strVal val="#ppt_x"/>
                                          </p:val>
                                        </p:tav>
                                      </p:tavLst>
                                    </p:anim>
                                    <p:anim calcmode="lin" valueType="num">
                                      <p:cBhvr>
                                        <p:cTn id="117"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P spid="9" grpId="0" animBg="1"/>
      <p:bldP spid="10" grpId="0"/>
      <p:bldP spid="12" grpId="0" animBg="1"/>
      <p:bldP spid="13" grpId="0"/>
      <p:bldP spid="14" grpId="0" animBg="1"/>
      <p:bldP spid="15" grpId="0"/>
      <p:bldP spid="16" grpId="0" animBg="1"/>
      <p:bldP spid="17" grpId="0"/>
      <p:bldP spid="18" grpId="0" animBg="1"/>
      <p:bldP spid="19" grpId="0"/>
      <p:bldP spid="20" grpId="0" animBg="1"/>
      <p:bldP spid="21" grpId="0"/>
      <p:bldP spid="22" grpId="0" animBg="1"/>
      <p:bldP spid="23" grpId="0"/>
      <p:bldP spid="24"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304800" y="776125"/>
            <a:ext cx="11582400" cy="669715"/>
            <a:chOff x="304800" y="405383"/>
            <a:chExt cx="11582400" cy="669715"/>
          </a:xfrm>
        </p:grpSpPr>
        <p:sp>
          <p:nvSpPr>
            <p:cNvPr id="11" name="Copyright Notice"/>
            <p:cNvSpPr>
              <a:spLocks/>
            </p:cNvSpPr>
            <p:nvPr/>
          </p:nvSpPr>
          <p:spPr bwMode="auto">
            <a:xfrm>
              <a:off x="4597400" y="405383"/>
              <a:ext cx="3048000" cy="434765"/>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2400" cap="small" dirty="0">
                  <a:solidFill>
                    <a:srgbClr val="128882"/>
                  </a:solidFill>
                  <a:latin typeface="微软雅黑" panose="020B0503020204020204" pitchFamily="34" charset="-122"/>
                  <a:ea typeface="微软雅黑" panose="020B0503020204020204" pitchFamily="34" charset="-122"/>
                </a:rPr>
                <a:t>点击加入标题文字</a:t>
              </a:r>
              <a:endParaRPr lang="en-US" sz="2400" cap="small" dirty="0">
                <a:solidFill>
                  <a:srgbClr val="128882"/>
                </a:solidFill>
                <a:latin typeface="微软雅黑" panose="020B0503020204020204" pitchFamily="34" charset="-122"/>
                <a:ea typeface="微软雅黑" panose="020B0503020204020204" pitchFamily="34" charset="-122"/>
              </a:endParaRPr>
            </a:p>
          </p:txBody>
        </p:sp>
        <p:cxnSp>
          <p:nvCxnSpPr>
            <p:cNvPr id="5" name="直接连接符 4"/>
            <p:cNvCxnSpPr>
              <a:cxnSpLocks/>
            </p:cNvCxnSpPr>
            <p:nvPr/>
          </p:nvCxnSpPr>
          <p:spPr>
            <a:xfrm>
              <a:off x="304800" y="1075098"/>
              <a:ext cx="11582400" cy="0"/>
            </a:xfrm>
            <a:prstGeom prst="line">
              <a:avLst/>
            </a:prstGeom>
            <a:ln>
              <a:solidFill>
                <a:srgbClr val="128882"/>
              </a:solidFill>
            </a:ln>
          </p:spPr>
          <p:style>
            <a:lnRef idx="1">
              <a:schemeClr val="accent1"/>
            </a:lnRef>
            <a:fillRef idx="0">
              <a:schemeClr val="accent1"/>
            </a:fillRef>
            <a:effectRef idx="0">
              <a:schemeClr val="accent1"/>
            </a:effectRef>
            <a:fontRef idx="minor">
              <a:schemeClr val="tx1"/>
            </a:fontRef>
          </p:style>
        </p:cxnSp>
      </p:grpSp>
      <p:grpSp>
        <p:nvGrpSpPr>
          <p:cNvPr id="2" name="组合 1"/>
          <p:cNvGrpSpPr/>
          <p:nvPr/>
        </p:nvGrpSpPr>
        <p:grpSpPr>
          <a:xfrm>
            <a:off x="7125764" y="2178647"/>
            <a:ext cx="4133302" cy="3823622"/>
            <a:chOff x="6398692" y="1963481"/>
            <a:chExt cx="4608513" cy="4263231"/>
          </a:xfrm>
        </p:grpSpPr>
        <p:sp>
          <p:nvSpPr>
            <p:cNvPr id="6" name="Freeform 5"/>
            <p:cNvSpPr>
              <a:spLocks/>
            </p:cNvSpPr>
            <p:nvPr/>
          </p:nvSpPr>
          <p:spPr bwMode="auto">
            <a:xfrm>
              <a:off x="7134345" y="1963481"/>
              <a:ext cx="1828455" cy="1353840"/>
            </a:xfrm>
            <a:custGeom>
              <a:avLst/>
              <a:gdLst>
                <a:gd name="T0" fmla="*/ 264 w 651"/>
                <a:gd name="T1" fmla="*/ 482 h 482"/>
                <a:gd name="T2" fmla="*/ 264 w 651"/>
                <a:gd name="T3" fmla="*/ 482 h 482"/>
                <a:gd name="T4" fmla="*/ 215 w 651"/>
                <a:gd name="T5" fmla="*/ 299 h 482"/>
                <a:gd name="T6" fmla="*/ 397 w 651"/>
                <a:gd name="T7" fmla="*/ 250 h 482"/>
                <a:gd name="T8" fmla="*/ 464 w 651"/>
                <a:gd name="T9" fmla="*/ 365 h 482"/>
                <a:gd name="T10" fmla="*/ 464 w 651"/>
                <a:gd name="T11" fmla="*/ 365 h 482"/>
                <a:gd name="T12" fmla="*/ 651 w 651"/>
                <a:gd name="T13" fmla="*/ 365 h 482"/>
                <a:gd name="T14" fmla="*/ 557 w 651"/>
                <a:gd name="T15" fmla="*/ 140 h 482"/>
                <a:gd name="T16" fmla="*/ 491 w 651"/>
                <a:gd name="T17" fmla="*/ 88 h 482"/>
                <a:gd name="T18" fmla="*/ 53 w 651"/>
                <a:gd name="T19" fmla="*/ 206 h 482"/>
                <a:gd name="T20" fmla="*/ 21 w 651"/>
                <a:gd name="T21" fmla="*/ 450 h 482"/>
                <a:gd name="T22" fmla="*/ 264 w 651"/>
                <a:gd name="T23" fmla="*/ 482 h 4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51" h="482">
                  <a:moveTo>
                    <a:pt x="264" y="482"/>
                  </a:moveTo>
                  <a:cubicBezTo>
                    <a:pt x="264" y="482"/>
                    <a:pt x="264" y="482"/>
                    <a:pt x="264" y="482"/>
                  </a:cubicBezTo>
                  <a:cubicBezTo>
                    <a:pt x="200" y="445"/>
                    <a:pt x="178" y="363"/>
                    <a:pt x="215" y="299"/>
                  </a:cubicBezTo>
                  <a:cubicBezTo>
                    <a:pt x="252" y="235"/>
                    <a:pt x="333" y="213"/>
                    <a:pt x="397" y="250"/>
                  </a:cubicBezTo>
                  <a:cubicBezTo>
                    <a:pt x="440" y="275"/>
                    <a:pt x="464" y="319"/>
                    <a:pt x="464" y="365"/>
                  </a:cubicBezTo>
                  <a:cubicBezTo>
                    <a:pt x="464" y="365"/>
                    <a:pt x="464" y="365"/>
                    <a:pt x="464" y="365"/>
                  </a:cubicBezTo>
                  <a:cubicBezTo>
                    <a:pt x="651" y="365"/>
                    <a:pt x="651" y="365"/>
                    <a:pt x="651" y="365"/>
                  </a:cubicBezTo>
                  <a:cubicBezTo>
                    <a:pt x="651" y="282"/>
                    <a:pt x="618" y="200"/>
                    <a:pt x="557" y="140"/>
                  </a:cubicBezTo>
                  <a:cubicBezTo>
                    <a:pt x="538" y="120"/>
                    <a:pt x="516" y="103"/>
                    <a:pt x="491" y="88"/>
                  </a:cubicBezTo>
                  <a:cubicBezTo>
                    <a:pt x="337" y="0"/>
                    <a:pt x="142" y="52"/>
                    <a:pt x="53" y="206"/>
                  </a:cubicBezTo>
                  <a:cubicBezTo>
                    <a:pt x="9" y="283"/>
                    <a:pt x="0" y="371"/>
                    <a:pt x="21" y="450"/>
                  </a:cubicBezTo>
                  <a:cubicBezTo>
                    <a:pt x="104" y="428"/>
                    <a:pt x="191" y="440"/>
                    <a:pt x="264" y="482"/>
                  </a:cubicBezTo>
                  <a:close/>
                </a:path>
              </a:pathLst>
            </a:custGeom>
            <a:solidFill>
              <a:srgbClr val="128882"/>
            </a:solidFill>
            <a:ln w="28575">
              <a:solidFill>
                <a:schemeClr val="bg1"/>
              </a:solidFill>
              <a:round/>
              <a:headEnd/>
              <a:tailEnd/>
            </a:ln>
            <a:effectLst/>
          </p:spPr>
          <p:txBody>
            <a:bodyPr vert="horz" wrap="square" lIns="91440" tIns="45720" rIns="91440" bIns="45720" numCol="1" anchor="t" anchorCtr="0" compatLnSpc="1">
              <a:prstTxWarp prst="textNoShape">
                <a:avLst/>
              </a:prstTxWarp>
            </a:bodyPr>
            <a:lstStyle/>
            <a:p>
              <a:endParaRPr lang="zh-CN" altLang="en-US" dirty="0">
                <a:solidFill>
                  <a:schemeClr val="bg1">
                    <a:lumMod val="50000"/>
                  </a:schemeClr>
                </a:solidFill>
                <a:latin typeface="Agency FB" panose="020B0503020202020204" pitchFamily="34" charset="0"/>
              </a:endParaRPr>
            </a:p>
          </p:txBody>
        </p:sp>
        <p:sp>
          <p:nvSpPr>
            <p:cNvPr id="7" name="Freeform 6"/>
            <p:cNvSpPr>
              <a:spLocks/>
            </p:cNvSpPr>
            <p:nvPr/>
          </p:nvSpPr>
          <p:spPr bwMode="auto">
            <a:xfrm>
              <a:off x="6398692" y="3166631"/>
              <a:ext cx="1477240" cy="1802351"/>
            </a:xfrm>
            <a:custGeom>
              <a:avLst/>
              <a:gdLst>
                <a:gd name="T0" fmla="*/ 433 w 526"/>
                <a:gd name="T1" fmla="*/ 448 h 642"/>
                <a:gd name="T2" fmla="*/ 433 w 526"/>
                <a:gd name="T3" fmla="*/ 448 h 642"/>
                <a:gd name="T4" fmla="*/ 433 w 526"/>
                <a:gd name="T5" fmla="*/ 448 h 642"/>
                <a:gd name="T6" fmla="*/ 250 w 526"/>
                <a:gd name="T7" fmla="*/ 399 h 642"/>
                <a:gd name="T8" fmla="*/ 299 w 526"/>
                <a:gd name="T9" fmla="*/ 216 h 642"/>
                <a:gd name="T10" fmla="*/ 432 w 526"/>
                <a:gd name="T11" fmla="*/ 215 h 642"/>
                <a:gd name="T12" fmla="*/ 432 w 526"/>
                <a:gd name="T13" fmla="*/ 215 h 642"/>
                <a:gd name="T14" fmla="*/ 526 w 526"/>
                <a:gd name="T15" fmla="*/ 54 h 642"/>
                <a:gd name="T16" fmla="*/ 283 w 526"/>
                <a:gd name="T17" fmla="*/ 22 h 642"/>
                <a:gd name="T18" fmla="*/ 206 w 526"/>
                <a:gd name="T19" fmla="*/ 54 h 642"/>
                <a:gd name="T20" fmla="*/ 89 w 526"/>
                <a:gd name="T21" fmla="*/ 492 h 642"/>
                <a:gd name="T22" fmla="*/ 285 w 526"/>
                <a:gd name="T23" fmla="*/ 642 h 642"/>
                <a:gd name="T24" fmla="*/ 433 w 526"/>
                <a:gd name="T25" fmla="*/ 448 h 6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26" h="642">
                  <a:moveTo>
                    <a:pt x="433" y="448"/>
                  </a:moveTo>
                  <a:cubicBezTo>
                    <a:pt x="433" y="448"/>
                    <a:pt x="433" y="448"/>
                    <a:pt x="433" y="448"/>
                  </a:cubicBezTo>
                  <a:cubicBezTo>
                    <a:pt x="433" y="448"/>
                    <a:pt x="433" y="448"/>
                    <a:pt x="433" y="448"/>
                  </a:cubicBezTo>
                  <a:cubicBezTo>
                    <a:pt x="369" y="485"/>
                    <a:pt x="287" y="463"/>
                    <a:pt x="250" y="399"/>
                  </a:cubicBezTo>
                  <a:cubicBezTo>
                    <a:pt x="213" y="335"/>
                    <a:pt x="235" y="253"/>
                    <a:pt x="299" y="216"/>
                  </a:cubicBezTo>
                  <a:cubicBezTo>
                    <a:pt x="342" y="191"/>
                    <a:pt x="392" y="193"/>
                    <a:pt x="432" y="215"/>
                  </a:cubicBezTo>
                  <a:cubicBezTo>
                    <a:pt x="432" y="215"/>
                    <a:pt x="432" y="215"/>
                    <a:pt x="432" y="215"/>
                  </a:cubicBezTo>
                  <a:cubicBezTo>
                    <a:pt x="526" y="54"/>
                    <a:pt x="526" y="54"/>
                    <a:pt x="526" y="54"/>
                  </a:cubicBezTo>
                  <a:cubicBezTo>
                    <a:pt x="453" y="12"/>
                    <a:pt x="366" y="0"/>
                    <a:pt x="283" y="22"/>
                  </a:cubicBezTo>
                  <a:cubicBezTo>
                    <a:pt x="257" y="29"/>
                    <a:pt x="231" y="40"/>
                    <a:pt x="206" y="54"/>
                  </a:cubicBezTo>
                  <a:cubicBezTo>
                    <a:pt x="53" y="143"/>
                    <a:pt x="0" y="339"/>
                    <a:pt x="89" y="492"/>
                  </a:cubicBezTo>
                  <a:cubicBezTo>
                    <a:pt x="133" y="569"/>
                    <a:pt x="205" y="621"/>
                    <a:pt x="285" y="642"/>
                  </a:cubicBezTo>
                  <a:cubicBezTo>
                    <a:pt x="307" y="559"/>
                    <a:pt x="361" y="490"/>
                    <a:pt x="433" y="448"/>
                  </a:cubicBezTo>
                  <a:close/>
                </a:path>
              </a:pathLst>
            </a:custGeom>
            <a:solidFill>
              <a:srgbClr val="DF703A"/>
            </a:solidFill>
            <a:ln w="28575">
              <a:solidFill>
                <a:schemeClr val="bg1"/>
              </a:solidFill>
              <a:round/>
              <a:headEnd/>
              <a:tailEnd/>
            </a:ln>
            <a:effectLst/>
          </p:spPr>
          <p:txBody>
            <a:bodyPr vert="horz" wrap="square" lIns="91440" tIns="45720" rIns="91440" bIns="45720" numCol="1" anchor="t" anchorCtr="0" compatLnSpc="1">
              <a:prstTxWarp prst="textNoShape">
                <a:avLst/>
              </a:prstTxWarp>
            </a:bodyPr>
            <a:lstStyle/>
            <a:p>
              <a:endParaRPr lang="zh-CN" altLang="en-US" dirty="0">
                <a:solidFill>
                  <a:schemeClr val="bg1">
                    <a:lumMod val="50000"/>
                  </a:schemeClr>
                </a:solidFill>
                <a:latin typeface="Agency FB" panose="020B0503020202020204" pitchFamily="34" charset="0"/>
              </a:endParaRPr>
            </a:p>
          </p:txBody>
        </p:sp>
        <p:sp>
          <p:nvSpPr>
            <p:cNvPr id="9" name="Freeform 7"/>
            <p:cNvSpPr>
              <a:spLocks/>
            </p:cNvSpPr>
            <p:nvPr/>
          </p:nvSpPr>
          <p:spPr bwMode="auto">
            <a:xfrm>
              <a:off x="7168755" y="4424361"/>
              <a:ext cx="1538940" cy="1676578"/>
            </a:xfrm>
            <a:custGeom>
              <a:avLst/>
              <a:gdLst>
                <a:gd name="T0" fmla="*/ 454 w 548"/>
                <a:gd name="T1" fmla="*/ 277 h 597"/>
                <a:gd name="T2" fmla="*/ 454 w 548"/>
                <a:gd name="T3" fmla="*/ 277 h 597"/>
                <a:gd name="T4" fmla="*/ 320 w 548"/>
                <a:gd name="T5" fmla="*/ 411 h 597"/>
                <a:gd name="T6" fmla="*/ 186 w 548"/>
                <a:gd name="T7" fmla="*/ 277 h 597"/>
                <a:gd name="T8" fmla="*/ 252 w 548"/>
                <a:gd name="T9" fmla="*/ 161 h 597"/>
                <a:gd name="T10" fmla="*/ 252 w 548"/>
                <a:gd name="T11" fmla="*/ 161 h 597"/>
                <a:gd name="T12" fmla="*/ 159 w 548"/>
                <a:gd name="T13" fmla="*/ 0 h 597"/>
                <a:gd name="T14" fmla="*/ 11 w 548"/>
                <a:gd name="T15" fmla="*/ 194 h 597"/>
                <a:gd name="T16" fmla="*/ 0 w 548"/>
                <a:gd name="T17" fmla="*/ 277 h 597"/>
                <a:gd name="T18" fmla="*/ 320 w 548"/>
                <a:gd name="T19" fmla="*/ 597 h 597"/>
                <a:gd name="T20" fmla="*/ 548 w 548"/>
                <a:gd name="T21" fmla="*/ 502 h 597"/>
                <a:gd name="T22" fmla="*/ 454 w 548"/>
                <a:gd name="T23" fmla="*/ 277 h 5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48" h="597">
                  <a:moveTo>
                    <a:pt x="454" y="277"/>
                  </a:moveTo>
                  <a:cubicBezTo>
                    <a:pt x="454" y="277"/>
                    <a:pt x="454" y="277"/>
                    <a:pt x="454" y="277"/>
                  </a:cubicBezTo>
                  <a:cubicBezTo>
                    <a:pt x="454" y="351"/>
                    <a:pt x="394" y="411"/>
                    <a:pt x="320" y="411"/>
                  </a:cubicBezTo>
                  <a:cubicBezTo>
                    <a:pt x="246" y="411"/>
                    <a:pt x="186" y="351"/>
                    <a:pt x="186" y="277"/>
                  </a:cubicBezTo>
                  <a:cubicBezTo>
                    <a:pt x="186" y="228"/>
                    <a:pt x="213" y="185"/>
                    <a:pt x="252" y="161"/>
                  </a:cubicBezTo>
                  <a:cubicBezTo>
                    <a:pt x="252" y="161"/>
                    <a:pt x="252" y="161"/>
                    <a:pt x="252" y="161"/>
                  </a:cubicBezTo>
                  <a:cubicBezTo>
                    <a:pt x="159" y="0"/>
                    <a:pt x="159" y="0"/>
                    <a:pt x="159" y="0"/>
                  </a:cubicBezTo>
                  <a:cubicBezTo>
                    <a:pt x="87" y="42"/>
                    <a:pt x="33" y="111"/>
                    <a:pt x="11" y="194"/>
                  </a:cubicBezTo>
                  <a:cubicBezTo>
                    <a:pt x="3" y="220"/>
                    <a:pt x="0" y="248"/>
                    <a:pt x="0" y="277"/>
                  </a:cubicBezTo>
                  <a:cubicBezTo>
                    <a:pt x="0" y="454"/>
                    <a:pt x="143" y="597"/>
                    <a:pt x="320" y="597"/>
                  </a:cubicBezTo>
                  <a:cubicBezTo>
                    <a:pt x="409" y="597"/>
                    <a:pt x="490" y="561"/>
                    <a:pt x="548" y="502"/>
                  </a:cubicBezTo>
                  <a:cubicBezTo>
                    <a:pt x="487" y="442"/>
                    <a:pt x="454" y="360"/>
                    <a:pt x="454" y="277"/>
                  </a:cubicBezTo>
                  <a:close/>
                </a:path>
              </a:pathLst>
            </a:custGeom>
            <a:solidFill>
              <a:srgbClr val="128882"/>
            </a:solidFill>
            <a:ln w="28575">
              <a:solidFill>
                <a:schemeClr val="bg1"/>
              </a:solidFill>
              <a:round/>
              <a:headEnd/>
              <a:tailEnd/>
            </a:ln>
            <a:effectLst/>
          </p:spPr>
          <p:txBody>
            <a:bodyPr vert="horz" wrap="square" lIns="91440" tIns="45720" rIns="91440" bIns="45720" numCol="1" anchor="t" anchorCtr="0" compatLnSpc="1">
              <a:prstTxWarp prst="textNoShape">
                <a:avLst/>
              </a:prstTxWarp>
            </a:bodyPr>
            <a:lstStyle/>
            <a:p>
              <a:endParaRPr lang="zh-CN" altLang="en-US" dirty="0">
                <a:solidFill>
                  <a:schemeClr val="bg1">
                    <a:lumMod val="50000"/>
                  </a:schemeClr>
                </a:solidFill>
                <a:latin typeface="Agency FB" panose="020B0503020202020204" pitchFamily="34" charset="0"/>
              </a:endParaRPr>
            </a:p>
          </p:txBody>
        </p:sp>
        <p:sp>
          <p:nvSpPr>
            <p:cNvPr id="10" name="Freeform 8"/>
            <p:cNvSpPr>
              <a:spLocks/>
            </p:cNvSpPr>
            <p:nvPr/>
          </p:nvSpPr>
          <p:spPr bwMode="auto">
            <a:xfrm>
              <a:off x="8443097" y="4874059"/>
              <a:ext cx="1828455" cy="1352653"/>
            </a:xfrm>
            <a:custGeom>
              <a:avLst/>
              <a:gdLst>
                <a:gd name="T0" fmla="*/ 387 w 651"/>
                <a:gd name="T1" fmla="*/ 0 h 482"/>
                <a:gd name="T2" fmla="*/ 387 w 651"/>
                <a:gd name="T3" fmla="*/ 0 h 482"/>
                <a:gd name="T4" fmla="*/ 387 w 651"/>
                <a:gd name="T5" fmla="*/ 0 h 482"/>
                <a:gd name="T6" fmla="*/ 436 w 651"/>
                <a:gd name="T7" fmla="*/ 183 h 482"/>
                <a:gd name="T8" fmla="*/ 253 w 651"/>
                <a:gd name="T9" fmla="*/ 232 h 482"/>
                <a:gd name="T10" fmla="*/ 186 w 651"/>
                <a:gd name="T11" fmla="*/ 117 h 482"/>
                <a:gd name="T12" fmla="*/ 186 w 651"/>
                <a:gd name="T13" fmla="*/ 117 h 482"/>
                <a:gd name="T14" fmla="*/ 0 w 651"/>
                <a:gd name="T15" fmla="*/ 117 h 482"/>
                <a:gd name="T16" fmla="*/ 94 w 651"/>
                <a:gd name="T17" fmla="*/ 342 h 482"/>
                <a:gd name="T18" fmla="*/ 160 w 651"/>
                <a:gd name="T19" fmla="*/ 393 h 482"/>
                <a:gd name="T20" fmla="*/ 598 w 651"/>
                <a:gd name="T21" fmla="*/ 276 h 482"/>
                <a:gd name="T22" fmla="*/ 629 w 651"/>
                <a:gd name="T23" fmla="*/ 32 h 482"/>
                <a:gd name="T24" fmla="*/ 387 w 651"/>
                <a:gd name="T25" fmla="*/ 0 h 4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51" h="482">
                  <a:moveTo>
                    <a:pt x="387" y="0"/>
                  </a:moveTo>
                  <a:cubicBezTo>
                    <a:pt x="387" y="0"/>
                    <a:pt x="387" y="0"/>
                    <a:pt x="387" y="0"/>
                  </a:cubicBezTo>
                  <a:cubicBezTo>
                    <a:pt x="387" y="0"/>
                    <a:pt x="387" y="0"/>
                    <a:pt x="387" y="0"/>
                  </a:cubicBezTo>
                  <a:cubicBezTo>
                    <a:pt x="451" y="37"/>
                    <a:pt x="473" y="119"/>
                    <a:pt x="436" y="183"/>
                  </a:cubicBezTo>
                  <a:cubicBezTo>
                    <a:pt x="399" y="247"/>
                    <a:pt x="317" y="269"/>
                    <a:pt x="253" y="232"/>
                  </a:cubicBezTo>
                  <a:cubicBezTo>
                    <a:pt x="211" y="207"/>
                    <a:pt x="187" y="163"/>
                    <a:pt x="186" y="117"/>
                  </a:cubicBezTo>
                  <a:cubicBezTo>
                    <a:pt x="186" y="117"/>
                    <a:pt x="186" y="117"/>
                    <a:pt x="186" y="117"/>
                  </a:cubicBezTo>
                  <a:cubicBezTo>
                    <a:pt x="0" y="117"/>
                    <a:pt x="0" y="117"/>
                    <a:pt x="0" y="117"/>
                  </a:cubicBezTo>
                  <a:cubicBezTo>
                    <a:pt x="0" y="200"/>
                    <a:pt x="33" y="282"/>
                    <a:pt x="94" y="342"/>
                  </a:cubicBezTo>
                  <a:cubicBezTo>
                    <a:pt x="113" y="362"/>
                    <a:pt x="135" y="379"/>
                    <a:pt x="160" y="393"/>
                  </a:cubicBezTo>
                  <a:cubicBezTo>
                    <a:pt x="313" y="482"/>
                    <a:pt x="509" y="429"/>
                    <a:pt x="598" y="276"/>
                  </a:cubicBezTo>
                  <a:cubicBezTo>
                    <a:pt x="642" y="199"/>
                    <a:pt x="651" y="111"/>
                    <a:pt x="629" y="32"/>
                  </a:cubicBezTo>
                  <a:cubicBezTo>
                    <a:pt x="547" y="54"/>
                    <a:pt x="460" y="41"/>
                    <a:pt x="387" y="0"/>
                  </a:cubicBezTo>
                  <a:close/>
                </a:path>
              </a:pathLst>
            </a:custGeom>
            <a:solidFill>
              <a:srgbClr val="DF703A"/>
            </a:solidFill>
            <a:ln w="28575">
              <a:solidFill>
                <a:schemeClr val="bg1"/>
              </a:solidFill>
              <a:round/>
              <a:headEnd/>
              <a:tailEnd/>
            </a:ln>
            <a:effectLst/>
          </p:spPr>
          <p:txBody>
            <a:bodyPr vert="horz" wrap="square" lIns="91440" tIns="45720" rIns="91440" bIns="45720" numCol="1" anchor="t" anchorCtr="0" compatLnSpc="1">
              <a:prstTxWarp prst="textNoShape">
                <a:avLst/>
              </a:prstTxWarp>
            </a:bodyPr>
            <a:lstStyle/>
            <a:p>
              <a:endParaRPr lang="zh-CN" altLang="en-US" dirty="0">
                <a:solidFill>
                  <a:schemeClr val="bg1">
                    <a:lumMod val="50000"/>
                  </a:schemeClr>
                </a:solidFill>
                <a:latin typeface="Agency FB" panose="020B0503020202020204" pitchFamily="34" charset="0"/>
              </a:endParaRPr>
            </a:p>
          </p:txBody>
        </p:sp>
        <p:sp>
          <p:nvSpPr>
            <p:cNvPr id="12" name="Freeform 9"/>
            <p:cNvSpPr>
              <a:spLocks/>
            </p:cNvSpPr>
            <p:nvPr/>
          </p:nvSpPr>
          <p:spPr bwMode="auto">
            <a:xfrm>
              <a:off x="8699389" y="2090441"/>
              <a:ext cx="1538940" cy="1676578"/>
            </a:xfrm>
            <a:custGeom>
              <a:avLst/>
              <a:gdLst>
                <a:gd name="T0" fmla="*/ 94 w 548"/>
                <a:gd name="T1" fmla="*/ 320 h 597"/>
                <a:gd name="T2" fmla="*/ 228 w 548"/>
                <a:gd name="T3" fmla="*/ 186 h 597"/>
                <a:gd name="T4" fmla="*/ 362 w 548"/>
                <a:gd name="T5" fmla="*/ 320 h 597"/>
                <a:gd name="T6" fmla="*/ 295 w 548"/>
                <a:gd name="T7" fmla="*/ 436 h 597"/>
                <a:gd name="T8" fmla="*/ 296 w 548"/>
                <a:gd name="T9" fmla="*/ 436 h 597"/>
                <a:gd name="T10" fmla="*/ 389 w 548"/>
                <a:gd name="T11" fmla="*/ 597 h 597"/>
                <a:gd name="T12" fmla="*/ 537 w 548"/>
                <a:gd name="T13" fmla="*/ 403 h 597"/>
                <a:gd name="T14" fmla="*/ 548 w 548"/>
                <a:gd name="T15" fmla="*/ 320 h 597"/>
                <a:gd name="T16" fmla="*/ 228 w 548"/>
                <a:gd name="T17" fmla="*/ 0 h 597"/>
                <a:gd name="T18" fmla="*/ 0 w 548"/>
                <a:gd name="T19" fmla="*/ 95 h 597"/>
                <a:gd name="T20" fmla="*/ 94 w 548"/>
                <a:gd name="T21" fmla="*/ 320 h 5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48" h="597">
                  <a:moveTo>
                    <a:pt x="94" y="320"/>
                  </a:moveTo>
                  <a:cubicBezTo>
                    <a:pt x="94" y="246"/>
                    <a:pt x="154" y="186"/>
                    <a:pt x="228" y="186"/>
                  </a:cubicBezTo>
                  <a:cubicBezTo>
                    <a:pt x="302" y="186"/>
                    <a:pt x="362" y="246"/>
                    <a:pt x="362" y="320"/>
                  </a:cubicBezTo>
                  <a:cubicBezTo>
                    <a:pt x="362" y="369"/>
                    <a:pt x="335" y="412"/>
                    <a:pt x="295" y="436"/>
                  </a:cubicBezTo>
                  <a:cubicBezTo>
                    <a:pt x="296" y="436"/>
                    <a:pt x="296" y="436"/>
                    <a:pt x="296" y="436"/>
                  </a:cubicBezTo>
                  <a:cubicBezTo>
                    <a:pt x="389" y="597"/>
                    <a:pt x="389" y="597"/>
                    <a:pt x="389" y="597"/>
                  </a:cubicBezTo>
                  <a:cubicBezTo>
                    <a:pt x="461" y="555"/>
                    <a:pt x="515" y="486"/>
                    <a:pt x="537" y="403"/>
                  </a:cubicBezTo>
                  <a:cubicBezTo>
                    <a:pt x="544" y="377"/>
                    <a:pt x="548" y="349"/>
                    <a:pt x="548" y="320"/>
                  </a:cubicBezTo>
                  <a:cubicBezTo>
                    <a:pt x="548" y="143"/>
                    <a:pt x="405" y="0"/>
                    <a:pt x="228" y="0"/>
                  </a:cubicBezTo>
                  <a:cubicBezTo>
                    <a:pt x="139" y="0"/>
                    <a:pt x="58" y="36"/>
                    <a:pt x="0" y="95"/>
                  </a:cubicBezTo>
                  <a:cubicBezTo>
                    <a:pt x="61" y="155"/>
                    <a:pt x="94" y="237"/>
                    <a:pt x="94" y="320"/>
                  </a:cubicBezTo>
                  <a:close/>
                </a:path>
              </a:pathLst>
            </a:custGeom>
            <a:solidFill>
              <a:srgbClr val="DF703A"/>
            </a:solidFill>
            <a:ln w="28575">
              <a:solidFill>
                <a:schemeClr val="bg1"/>
              </a:solidFill>
              <a:round/>
              <a:headEnd/>
              <a:tailEnd/>
            </a:ln>
            <a:effectLst/>
          </p:spPr>
          <p:txBody>
            <a:bodyPr vert="horz" wrap="square" lIns="91440" tIns="45720" rIns="91440" bIns="45720" numCol="1" anchor="t" anchorCtr="0" compatLnSpc="1">
              <a:prstTxWarp prst="textNoShape">
                <a:avLst/>
              </a:prstTxWarp>
            </a:bodyPr>
            <a:lstStyle/>
            <a:p>
              <a:endParaRPr lang="zh-CN" altLang="en-US" dirty="0">
                <a:solidFill>
                  <a:schemeClr val="bg1">
                    <a:lumMod val="50000"/>
                  </a:schemeClr>
                </a:solidFill>
                <a:latin typeface="Agency FB" panose="020B0503020202020204" pitchFamily="34" charset="0"/>
              </a:endParaRPr>
            </a:p>
          </p:txBody>
        </p:sp>
        <p:sp>
          <p:nvSpPr>
            <p:cNvPr id="13" name="Freeform 10"/>
            <p:cNvSpPr>
              <a:spLocks/>
            </p:cNvSpPr>
            <p:nvPr/>
          </p:nvSpPr>
          <p:spPr bwMode="auto">
            <a:xfrm>
              <a:off x="9529965" y="3222398"/>
              <a:ext cx="1477240" cy="1802351"/>
            </a:xfrm>
            <a:custGeom>
              <a:avLst/>
              <a:gdLst>
                <a:gd name="T0" fmla="*/ 437 w 526"/>
                <a:gd name="T1" fmla="*/ 150 h 642"/>
                <a:gd name="T2" fmla="*/ 241 w 526"/>
                <a:gd name="T3" fmla="*/ 0 h 642"/>
                <a:gd name="T4" fmla="*/ 93 w 526"/>
                <a:gd name="T5" fmla="*/ 194 h 642"/>
                <a:gd name="T6" fmla="*/ 93 w 526"/>
                <a:gd name="T7" fmla="*/ 194 h 642"/>
                <a:gd name="T8" fmla="*/ 276 w 526"/>
                <a:gd name="T9" fmla="*/ 243 h 642"/>
                <a:gd name="T10" fmla="*/ 227 w 526"/>
                <a:gd name="T11" fmla="*/ 426 h 642"/>
                <a:gd name="T12" fmla="*/ 94 w 526"/>
                <a:gd name="T13" fmla="*/ 426 h 642"/>
                <a:gd name="T14" fmla="*/ 94 w 526"/>
                <a:gd name="T15" fmla="*/ 426 h 642"/>
                <a:gd name="T16" fmla="*/ 0 w 526"/>
                <a:gd name="T17" fmla="*/ 588 h 642"/>
                <a:gd name="T18" fmla="*/ 242 w 526"/>
                <a:gd name="T19" fmla="*/ 620 h 642"/>
                <a:gd name="T20" fmla="*/ 320 w 526"/>
                <a:gd name="T21" fmla="*/ 588 h 642"/>
                <a:gd name="T22" fmla="*/ 437 w 526"/>
                <a:gd name="T23" fmla="*/ 150 h 6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26" h="642">
                  <a:moveTo>
                    <a:pt x="437" y="150"/>
                  </a:moveTo>
                  <a:cubicBezTo>
                    <a:pt x="393" y="73"/>
                    <a:pt x="321" y="21"/>
                    <a:pt x="241" y="0"/>
                  </a:cubicBezTo>
                  <a:cubicBezTo>
                    <a:pt x="219" y="83"/>
                    <a:pt x="165" y="152"/>
                    <a:pt x="93" y="194"/>
                  </a:cubicBezTo>
                  <a:cubicBezTo>
                    <a:pt x="93" y="194"/>
                    <a:pt x="93" y="194"/>
                    <a:pt x="93" y="194"/>
                  </a:cubicBezTo>
                  <a:cubicBezTo>
                    <a:pt x="157" y="157"/>
                    <a:pt x="239" y="179"/>
                    <a:pt x="276" y="243"/>
                  </a:cubicBezTo>
                  <a:cubicBezTo>
                    <a:pt x="313" y="307"/>
                    <a:pt x="291" y="389"/>
                    <a:pt x="227" y="426"/>
                  </a:cubicBezTo>
                  <a:cubicBezTo>
                    <a:pt x="184" y="451"/>
                    <a:pt x="133" y="449"/>
                    <a:pt x="94" y="426"/>
                  </a:cubicBezTo>
                  <a:cubicBezTo>
                    <a:pt x="94" y="426"/>
                    <a:pt x="94" y="426"/>
                    <a:pt x="94" y="426"/>
                  </a:cubicBezTo>
                  <a:cubicBezTo>
                    <a:pt x="0" y="588"/>
                    <a:pt x="0" y="588"/>
                    <a:pt x="0" y="588"/>
                  </a:cubicBezTo>
                  <a:cubicBezTo>
                    <a:pt x="73" y="629"/>
                    <a:pt x="160" y="642"/>
                    <a:pt x="242" y="620"/>
                  </a:cubicBezTo>
                  <a:cubicBezTo>
                    <a:pt x="269" y="613"/>
                    <a:pt x="295" y="602"/>
                    <a:pt x="320" y="588"/>
                  </a:cubicBezTo>
                  <a:cubicBezTo>
                    <a:pt x="473" y="499"/>
                    <a:pt x="526" y="303"/>
                    <a:pt x="437" y="150"/>
                  </a:cubicBezTo>
                  <a:close/>
                </a:path>
              </a:pathLst>
            </a:custGeom>
            <a:solidFill>
              <a:srgbClr val="128882"/>
            </a:solidFill>
            <a:ln w="28575">
              <a:solidFill>
                <a:schemeClr val="bg1"/>
              </a:solidFill>
              <a:round/>
              <a:headEnd/>
              <a:tailEnd/>
            </a:ln>
            <a:effectLst/>
          </p:spPr>
          <p:txBody>
            <a:bodyPr vert="horz" wrap="square" lIns="91440" tIns="45720" rIns="91440" bIns="45720" numCol="1" anchor="t" anchorCtr="0" compatLnSpc="1">
              <a:prstTxWarp prst="textNoShape">
                <a:avLst/>
              </a:prstTxWarp>
            </a:bodyPr>
            <a:lstStyle/>
            <a:p>
              <a:endParaRPr lang="zh-CN" altLang="en-US" dirty="0">
                <a:solidFill>
                  <a:schemeClr val="bg1">
                    <a:lumMod val="50000"/>
                  </a:schemeClr>
                </a:solidFill>
                <a:latin typeface="Agency FB" panose="020B0503020202020204" pitchFamily="34" charset="0"/>
              </a:endParaRPr>
            </a:p>
          </p:txBody>
        </p:sp>
        <p:sp>
          <p:nvSpPr>
            <p:cNvPr id="14" name="Freeform 11"/>
            <p:cNvSpPr>
              <a:spLocks noEditPoints="1"/>
            </p:cNvSpPr>
            <p:nvPr/>
          </p:nvSpPr>
          <p:spPr bwMode="auto">
            <a:xfrm>
              <a:off x="7612520" y="2988650"/>
              <a:ext cx="2182043" cy="2214080"/>
            </a:xfrm>
            <a:custGeom>
              <a:avLst/>
              <a:gdLst>
                <a:gd name="T0" fmla="*/ 682 w 777"/>
                <a:gd name="T1" fmla="*/ 116 h 788"/>
                <a:gd name="T2" fmla="*/ 615 w 777"/>
                <a:gd name="T3" fmla="*/ 134 h 788"/>
                <a:gd name="T4" fmla="*/ 481 w 777"/>
                <a:gd name="T5" fmla="*/ 0 h 788"/>
                <a:gd name="T6" fmla="*/ 481 w 777"/>
                <a:gd name="T7" fmla="*/ 0 h 788"/>
                <a:gd name="T8" fmla="*/ 294 w 777"/>
                <a:gd name="T9" fmla="*/ 0 h 788"/>
                <a:gd name="T10" fmla="*/ 294 w 777"/>
                <a:gd name="T11" fmla="*/ 0 h 788"/>
                <a:gd name="T12" fmla="*/ 276 w 777"/>
                <a:gd name="T13" fmla="*/ 68 h 788"/>
                <a:gd name="T14" fmla="*/ 94 w 777"/>
                <a:gd name="T15" fmla="*/ 117 h 788"/>
                <a:gd name="T16" fmla="*/ 94 w 777"/>
                <a:gd name="T17" fmla="*/ 117 h 788"/>
                <a:gd name="T18" fmla="*/ 0 w 777"/>
                <a:gd name="T19" fmla="*/ 278 h 788"/>
                <a:gd name="T20" fmla="*/ 0 w 777"/>
                <a:gd name="T21" fmla="*/ 278 h 788"/>
                <a:gd name="T22" fmla="*/ 50 w 777"/>
                <a:gd name="T23" fmla="*/ 328 h 788"/>
                <a:gd name="T24" fmla="*/ 1 w 777"/>
                <a:gd name="T25" fmla="*/ 511 h 788"/>
                <a:gd name="T26" fmla="*/ 1 w 777"/>
                <a:gd name="T27" fmla="*/ 511 h 788"/>
                <a:gd name="T28" fmla="*/ 94 w 777"/>
                <a:gd name="T29" fmla="*/ 672 h 788"/>
                <a:gd name="T30" fmla="*/ 94 w 777"/>
                <a:gd name="T31" fmla="*/ 672 h 788"/>
                <a:gd name="T32" fmla="*/ 162 w 777"/>
                <a:gd name="T33" fmla="*/ 654 h 788"/>
                <a:gd name="T34" fmla="*/ 296 w 777"/>
                <a:gd name="T35" fmla="*/ 788 h 788"/>
                <a:gd name="T36" fmla="*/ 296 w 777"/>
                <a:gd name="T37" fmla="*/ 788 h 788"/>
                <a:gd name="T38" fmla="*/ 482 w 777"/>
                <a:gd name="T39" fmla="*/ 788 h 788"/>
                <a:gd name="T40" fmla="*/ 482 w 777"/>
                <a:gd name="T41" fmla="*/ 788 h 788"/>
                <a:gd name="T42" fmla="*/ 500 w 777"/>
                <a:gd name="T43" fmla="*/ 720 h 788"/>
                <a:gd name="T44" fmla="*/ 683 w 777"/>
                <a:gd name="T45" fmla="*/ 671 h 788"/>
                <a:gd name="T46" fmla="*/ 683 w 777"/>
                <a:gd name="T47" fmla="*/ 671 h 788"/>
                <a:gd name="T48" fmla="*/ 777 w 777"/>
                <a:gd name="T49" fmla="*/ 509 h 788"/>
                <a:gd name="T50" fmla="*/ 777 w 777"/>
                <a:gd name="T51" fmla="*/ 509 h 788"/>
                <a:gd name="T52" fmla="*/ 727 w 777"/>
                <a:gd name="T53" fmla="*/ 460 h 788"/>
                <a:gd name="T54" fmla="*/ 776 w 777"/>
                <a:gd name="T55" fmla="*/ 277 h 788"/>
                <a:gd name="T56" fmla="*/ 776 w 777"/>
                <a:gd name="T57" fmla="*/ 277 h 788"/>
                <a:gd name="T58" fmla="*/ 683 w 777"/>
                <a:gd name="T59" fmla="*/ 116 h 788"/>
                <a:gd name="T60" fmla="*/ 682 w 777"/>
                <a:gd name="T61" fmla="*/ 116 h 788"/>
                <a:gd name="T62" fmla="*/ 388 w 777"/>
                <a:gd name="T63" fmla="*/ 671 h 788"/>
                <a:gd name="T64" fmla="*/ 111 w 777"/>
                <a:gd name="T65" fmla="*/ 394 h 788"/>
                <a:gd name="T66" fmla="*/ 388 w 777"/>
                <a:gd name="T67" fmla="*/ 117 h 788"/>
                <a:gd name="T68" fmla="*/ 665 w 777"/>
                <a:gd name="T69" fmla="*/ 394 h 788"/>
                <a:gd name="T70" fmla="*/ 388 w 777"/>
                <a:gd name="T71" fmla="*/ 671 h 7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777" h="788">
                  <a:moveTo>
                    <a:pt x="682" y="116"/>
                  </a:moveTo>
                  <a:cubicBezTo>
                    <a:pt x="663" y="127"/>
                    <a:pt x="640" y="134"/>
                    <a:pt x="615" y="134"/>
                  </a:cubicBezTo>
                  <a:cubicBezTo>
                    <a:pt x="541" y="134"/>
                    <a:pt x="481" y="74"/>
                    <a:pt x="481" y="0"/>
                  </a:cubicBezTo>
                  <a:cubicBezTo>
                    <a:pt x="481" y="0"/>
                    <a:pt x="481" y="0"/>
                    <a:pt x="481" y="0"/>
                  </a:cubicBezTo>
                  <a:cubicBezTo>
                    <a:pt x="294" y="0"/>
                    <a:pt x="294" y="0"/>
                    <a:pt x="294" y="0"/>
                  </a:cubicBezTo>
                  <a:cubicBezTo>
                    <a:pt x="294" y="0"/>
                    <a:pt x="294" y="0"/>
                    <a:pt x="294" y="0"/>
                  </a:cubicBezTo>
                  <a:cubicBezTo>
                    <a:pt x="295" y="23"/>
                    <a:pt x="289" y="46"/>
                    <a:pt x="276" y="68"/>
                  </a:cubicBezTo>
                  <a:cubicBezTo>
                    <a:pt x="239" y="132"/>
                    <a:pt x="158" y="154"/>
                    <a:pt x="94" y="117"/>
                  </a:cubicBezTo>
                  <a:cubicBezTo>
                    <a:pt x="94" y="117"/>
                    <a:pt x="94" y="117"/>
                    <a:pt x="94" y="117"/>
                  </a:cubicBezTo>
                  <a:cubicBezTo>
                    <a:pt x="0" y="278"/>
                    <a:pt x="0" y="278"/>
                    <a:pt x="0" y="278"/>
                  </a:cubicBezTo>
                  <a:cubicBezTo>
                    <a:pt x="0" y="278"/>
                    <a:pt x="0" y="278"/>
                    <a:pt x="0" y="278"/>
                  </a:cubicBezTo>
                  <a:cubicBezTo>
                    <a:pt x="20" y="290"/>
                    <a:pt x="38" y="306"/>
                    <a:pt x="50" y="328"/>
                  </a:cubicBezTo>
                  <a:cubicBezTo>
                    <a:pt x="87" y="392"/>
                    <a:pt x="65" y="474"/>
                    <a:pt x="1" y="511"/>
                  </a:cubicBezTo>
                  <a:cubicBezTo>
                    <a:pt x="1" y="511"/>
                    <a:pt x="1" y="511"/>
                    <a:pt x="1" y="511"/>
                  </a:cubicBezTo>
                  <a:cubicBezTo>
                    <a:pt x="94" y="672"/>
                    <a:pt x="94" y="672"/>
                    <a:pt x="94" y="672"/>
                  </a:cubicBezTo>
                  <a:cubicBezTo>
                    <a:pt x="94" y="672"/>
                    <a:pt x="94" y="672"/>
                    <a:pt x="94" y="672"/>
                  </a:cubicBezTo>
                  <a:cubicBezTo>
                    <a:pt x="114" y="661"/>
                    <a:pt x="137" y="654"/>
                    <a:pt x="162" y="654"/>
                  </a:cubicBezTo>
                  <a:cubicBezTo>
                    <a:pt x="236" y="654"/>
                    <a:pt x="296" y="714"/>
                    <a:pt x="296" y="788"/>
                  </a:cubicBezTo>
                  <a:cubicBezTo>
                    <a:pt x="296" y="788"/>
                    <a:pt x="296" y="788"/>
                    <a:pt x="296" y="788"/>
                  </a:cubicBezTo>
                  <a:cubicBezTo>
                    <a:pt x="482" y="788"/>
                    <a:pt x="482" y="788"/>
                    <a:pt x="482" y="788"/>
                  </a:cubicBezTo>
                  <a:cubicBezTo>
                    <a:pt x="482" y="788"/>
                    <a:pt x="482" y="788"/>
                    <a:pt x="482" y="788"/>
                  </a:cubicBezTo>
                  <a:cubicBezTo>
                    <a:pt x="482" y="765"/>
                    <a:pt x="488" y="741"/>
                    <a:pt x="500" y="720"/>
                  </a:cubicBezTo>
                  <a:cubicBezTo>
                    <a:pt x="537" y="656"/>
                    <a:pt x="619" y="634"/>
                    <a:pt x="683" y="671"/>
                  </a:cubicBezTo>
                  <a:cubicBezTo>
                    <a:pt x="683" y="671"/>
                    <a:pt x="683" y="671"/>
                    <a:pt x="683" y="671"/>
                  </a:cubicBezTo>
                  <a:cubicBezTo>
                    <a:pt x="777" y="509"/>
                    <a:pt x="777" y="509"/>
                    <a:pt x="777" y="509"/>
                  </a:cubicBezTo>
                  <a:cubicBezTo>
                    <a:pt x="777" y="509"/>
                    <a:pt x="777" y="509"/>
                    <a:pt x="777" y="509"/>
                  </a:cubicBezTo>
                  <a:cubicBezTo>
                    <a:pt x="757" y="498"/>
                    <a:pt x="739" y="481"/>
                    <a:pt x="727" y="460"/>
                  </a:cubicBezTo>
                  <a:cubicBezTo>
                    <a:pt x="690" y="396"/>
                    <a:pt x="712" y="314"/>
                    <a:pt x="776" y="277"/>
                  </a:cubicBezTo>
                  <a:cubicBezTo>
                    <a:pt x="776" y="277"/>
                    <a:pt x="776" y="277"/>
                    <a:pt x="776" y="277"/>
                  </a:cubicBezTo>
                  <a:cubicBezTo>
                    <a:pt x="683" y="116"/>
                    <a:pt x="683" y="116"/>
                    <a:pt x="683" y="116"/>
                  </a:cubicBezTo>
                  <a:lnTo>
                    <a:pt x="682" y="116"/>
                  </a:lnTo>
                  <a:close/>
                  <a:moveTo>
                    <a:pt x="388" y="671"/>
                  </a:moveTo>
                  <a:cubicBezTo>
                    <a:pt x="235" y="671"/>
                    <a:pt x="111" y="547"/>
                    <a:pt x="111" y="394"/>
                  </a:cubicBezTo>
                  <a:cubicBezTo>
                    <a:pt x="111" y="241"/>
                    <a:pt x="235" y="117"/>
                    <a:pt x="388" y="117"/>
                  </a:cubicBezTo>
                  <a:cubicBezTo>
                    <a:pt x="541" y="117"/>
                    <a:pt x="665" y="241"/>
                    <a:pt x="665" y="394"/>
                  </a:cubicBezTo>
                  <a:cubicBezTo>
                    <a:pt x="665" y="547"/>
                    <a:pt x="541" y="671"/>
                    <a:pt x="388" y="671"/>
                  </a:cubicBezTo>
                  <a:close/>
                </a:path>
              </a:pathLst>
            </a:custGeom>
            <a:solidFill>
              <a:srgbClr val="128882"/>
            </a:solidFill>
            <a:ln w="28575">
              <a:solidFill>
                <a:schemeClr val="bg1"/>
              </a:solidFill>
              <a:round/>
              <a:headEnd/>
              <a:tailEnd/>
            </a:ln>
            <a:effectLst/>
          </p:spPr>
          <p:txBody>
            <a:bodyPr vert="horz" wrap="square" lIns="91440" tIns="45720" rIns="91440" bIns="45720" numCol="1" anchor="t" anchorCtr="0" compatLnSpc="1">
              <a:prstTxWarp prst="textNoShape">
                <a:avLst/>
              </a:prstTxWarp>
            </a:bodyPr>
            <a:lstStyle/>
            <a:p>
              <a:endParaRPr lang="zh-CN" altLang="en-US" dirty="0">
                <a:solidFill>
                  <a:schemeClr val="bg1">
                    <a:lumMod val="50000"/>
                  </a:schemeClr>
                </a:solidFill>
                <a:latin typeface="Agency FB" panose="020B0503020202020204" pitchFamily="34" charset="0"/>
              </a:endParaRPr>
            </a:p>
          </p:txBody>
        </p:sp>
        <p:sp>
          <p:nvSpPr>
            <p:cNvPr id="15" name="矩形 14"/>
            <p:cNvSpPr/>
            <p:nvPr/>
          </p:nvSpPr>
          <p:spPr>
            <a:xfrm>
              <a:off x="7659558" y="2758910"/>
              <a:ext cx="758771" cy="514743"/>
            </a:xfrm>
            <a:prstGeom prst="rect">
              <a:avLst/>
            </a:prstGeom>
          </p:spPr>
          <p:txBody>
            <a:bodyPr wrap="square">
              <a:spAutoFit/>
            </a:bodyPr>
            <a:lstStyle/>
            <a:p>
              <a:pPr algn="ctr"/>
              <a:r>
                <a:rPr lang="en-US" altLang="zh-CN" sz="2400" b="1" dirty="0">
                  <a:solidFill>
                    <a:schemeClr val="bg1">
                      <a:lumMod val="50000"/>
                    </a:schemeClr>
                  </a:solidFill>
                  <a:latin typeface="Agency FB" panose="020B0503020202020204" pitchFamily="34" charset="0"/>
                  <a:ea typeface="Dotum" panose="020B0600000101010101" pitchFamily="34" charset="-127"/>
                </a:rPr>
                <a:t>01</a:t>
              </a:r>
              <a:endParaRPr lang="zh-CN" altLang="en-US" sz="2400" b="1" dirty="0">
                <a:solidFill>
                  <a:schemeClr val="bg1">
                    <a:lumMod val="50000"/>
                  </a:schemeClr>
                </a:solidFill>
                <a:latin typeface="Agency FB" panose="020B0503020202020204" pitchFamily="34" charset="0"/>
                <a:ea typeface="Dotum" panose="020B0600000101010101" pitchFamily="34" charset="-127"/>
              </a:endParaRPr>
            </a:p>
          </p:txBody>
        </p:sp>
        <p:sp>
          <p:nvSpPr>
            <p:cNvPr id="16" name="矩形 15"/>
            <p:cNvSpPr/>
            <p:nvPr/>
          </p:nvSpPr>
          <p:spPr>
            <a:xfrm>
              <a:off x="8908554" y="2753421"/>
              <a:ext cx="758771" cy="514743"/>
            </a:xfrm>
            <a:prstGeom prst="rect">
              <a:avLst/>
            </a:prstGeom>
          </p:spPr>
          <p:txBody>
            <a:bodyPr wrap="square">
              <a:spAutoFit/>
            </a:bodyPr>
            <a:lstStyle/>
            <a:p>
              <a:pPr algn="ctr"/>
              <a:r>
                <a:rPr lang="en-US" altLang="zh-CN" sz="2400" b="1" dirty="0">
                  <a:solidFill>
                    <a:schemeClr val="bg1">
                      <a:lumMod val="50000"/>
                    </a:schemeClr>
                  </a:solidFill>
                  <a:latin typeface="Agency FB" panose="020B0503020202020204" pitchFamily="34" charset="0"/>
                  <a:ea typeface="Dotum" panose="020B0600000101010101" pitchFamily="34" charset="-127"/>
                </a:rPr>
                <a:t>02</a:t>
              </a:r>
              <a:endParaRPr lang="zh-CN" altLang="en-US" sz="2400" b="1" dirty="0">
                <a:solidFill>
                  <a:schemeClr val="bg1">
                    <a:lumMod val="50000"/>
                  </a:schemeClr>
                </a:solidFill>
                <a:latin typeface="Agency FB" panose="020B0503020202020204" pitchFamily="34" charset="0"/>
                <a:ea typeface="Dotum" panose="020B0600000101010101" pitchFamily="34" charset="-127"/>
              </a:endParaRPr>
            </a:p>
          </p:txBody>
        </p:sp>
        <p:sp>
          <p:nvSpPr>
            <p:cNvPr id="17" name="矩形 16"/>
            <p:cNvSpPr/>
            <p:nvPr/>
          </p:nvSpPr>
          <p:spPr>
            <a:xfrm>
              <a:off x="9581032" y="3837334"/>
              <a:ext cx="758771" cy="514743"/>
            </a:xfrm>
            <a:prstGeom prst="rect">
              <a:avLst/>
            </a:prstGeom>
          </p:spPr>
          <p:txBody>
            <a:bodyPr wrap="square">
              <a:spAutoFit/>
            </a:bodyPr>
            <a:lstStyle/>
            <a:p>
              <a:pPr algn="ctr"/>
              <a:r>
                <a:rPr lang="en-US" altLang="zh-CN" sz="2400" b="1" dirty="0">
                  <a:solidFill>
                    <a:schemeClr val="bg1">
                      <a:lumMod val="50000"/>
                    </a:schemeClr>
                  </a:solidFill>
                  <a:latin typeface="Agency FB" panose="020B0503020202020204" pitchFamily="34" charset="0"/>
                  <a:ea typeface="Dotum" panose="020B0600000101010101" pitchFamily="34" charset="-127"/>
                </a:rPr>
                <a:t>03</a:t>
              </a:r>
              <a:endParaRPr lang="zh-CN" altLang="en-US" sz="2400" b="1" dirty="0">
                <a:solidFill>
                  <a:schemeClr val="bg1">
                    <a:lumMod val="50000"/>
                  </a:schemeClr>
                </a:solidFill>
                <a:latin typeface="Agency FB" panose="020B0503020202020204" pitchFamily="34" charset="0"/>
                <a:ea typeface="Dotum" panose="020B0600000101010101" pitchFamily="34" charset="-127"/>
              </a:endParaRPr>
            </a:p>
          </p:txBody>
        </p:sp>
        <p:sp>
          <p:nvSpPr>
            <p:cNvPr id="18" name="矩形 17"/>
            <p:cNvSpPr/>
            <p:nvPr/>
          </p:nvSpPr>
          <p:spPr>
            <a:xfrm>
              <a:off x="8943722" y="4976342"/>
              <a:ext cx="758771" cy="514743"/>
            </a:xfrm>
            <a:prstGeom prst="rect">
              <a:avLst/>
            </a:prstGeom>
          </p:spPr>
          <p:txBody>
            <a:bodyPr wrap="square">
              <a:spAutoFit/>
            </a:bodyPr>
            <a:lstStyle/>
            <a:p>
              <a:pPr algn="ctr"/>
              <a:r>
                <a:rPr lang="en-US" altLang="zh-CN" sz="2400" b="1" dirty="0">
                  <a:solidFill>
                    <a:schemeClr val="bg1">
                      <a:lumMod val="50000"/>
                    </a:schemeClr>
                  </a:solidFill>
                  <a:latin typeface="Agency FB" panose="020B0503020202020204" pitchFamily="34" charset="0"/>
                  <a:ea typeface="Dotum" panose="020B0600000101010101" pitchFamily="34" charset="-127"/>
                </a:rPr>
                <a:t>04</a:t>
              </a:r>
              <a:endParaRPr lang="zh-CN" altLang="en-US" sz="2400" b="1" dirty="0">
                <a:solidFill>
                  <a:schemeClr val="bg1">
                    <a:lumMod val="50000"/>
                  </a:schemeClr>
                </a:solidFill>
                <a:latin typeface="Agency FB" panose="020B0503020202020204" pitchFamily="34" charset="0"/>
                <a:ea typeface="Dotum" panose="020B0600000101010101" pitchFamily="34" charset="-127"/>
              </a:endParaRPr>
            </a:p>
          </p:txBody>
        </p:sp>
        <p:sp>
          <p:nvSpPr>
            <p:cNvPr id="19" name="矩形 18"/>
            <p:cNvSpPr/>
            <p:nvPr/>
          </p:nvSpPr>
          <p:spPr>
            <a:xfrm>
              <a:off x="7655173" y="4964172"/>
              <a:ext cx="758771" cy="514743"/>
            </a:xfrm>
            <a:prstGeom prst="rect">
              <a:avLst/>
            </a:prstGeom>
          </p:spPr>
          <p:txBody>
            <a:bodyPr wrap="square">
              <a:spAutoFit/>
            </a:bodyPr>
            <a:lstStyle/>
            <a:p>
              <a:pPr algn="ctr"/>
              <a:r>
                <a:rPr lang="en-US" altLang="zh-CN" sz="2400" b="1" dirty="0">
                  <a:solidFill>
                    <a:schemeClr val="bg1">
                      <a:lumMod val="50000"/>
                    </a:schemeClr>
                  </a:solidFill>
                  <a:latin typeface="Agency FB" panose="020B0503020202020204" pitchFamily="34" charset="0"/>
                  <a:ea typeface="Dotum" panose="020B0600000101010101" pitchFamily="34" charset="-127"/>
                </a:rPr>
                <a:t>05</a:t>
              </a:r>
              <a:endParaRPr lang="zh-CN" altLang="en-US" sz="2400" b="1" dirty="0">
                <a:solidFill>
                  <a:schemeClr val="bg1">
                    <a:lumMod val="50000"/>
                  </a:schemeClr>
                </a:solidFill>
                <a:latin typeface="Agency FB" panose="020B0503020202020204" pitchFamily="34" charset="0"/>
                <a:ea typeface="Dotum" panose="020B0600000101010101" pitchFamily="34" charset="-127"/>
              </a:endParaRPr>
            </a:p>
          </p:txBody>
        </p:sp>
        <p:sp>
          <p:nvSpPr>
            <p:cNvPr id="20" name="矩形 19"/>
            <p:cNvSpPr/>
            <p:nvPr/>
          </p:nvSpPr>
          <p:spPr>
            <a:xfrm>
              <a:off x="6978568" y="3876643"/>
              <a:ext cx="758771" cy="514743"/>
            </a:xfrm>
            <a:prstGeom prst="rect">
              <a:avLst/>
            </a:prstGeom>
          </p:spPr>
          <p:txBody>
            <a:bodyPr wrap="square">
              <a:spAutoFit/>
            </a:bodyPr>
            <a:lstStyle/>
            <a:p>
              <a:pPr algn="ctr"/>
              <a:r>
                <a:rPr lang="en-US" altLang="zh-CN" sz="2400" b="1" dirty="0">
                  <a:solidFill>
                    <a:schemeClr val="bg1">
                      <a:lumMod val="50000"/>
                    </a:schemeClr>
                  </a:solidFill>
                  <a:latin typeface="Agency FB" panose="020B0503020202020204" pitchFamily="34" charset="0"/>
                  <a:ea typeface="Dotum" panose="020B0600000101010101" pitchFamily="34" charset="-127"/>
                </a:rPr>
                <a:t>06</a:t>
              </a:r>
              <a:endParaRPr lang="zh-CN" altLang="en-US" sz="2400" b="1" dirty="0">
                <a:solidFill>
                  <a:schemeClr val="bg1">
                    <a:lumMod val="50000"/>
                  </a:schemeClr>
                </a:solidFill>
                <a:latin typeface="Agency FB" panose="020B0503020202020204" pitchFamily="34" charset="0"/>
                <a:ea typeface="Dotum" panose="020B0600000101010101" pitchFamily="34" charset="-127"/>
              </a:endParaRPr>
            </a:p>
          </p:txBody>
        </p:sp>
        <p:sp>
          <p:nvSpPr>
            <p:cNvPr id="25" name="矩形 24"/>
            <p:cNvSpPr/>
            <p:nvPr/>
          </p:nvSpPr>
          <p:spPr>
            <a:xfrm>
              <a:off x="8126538" y="3773419"/>
              <a:ext cx="1135167" cy="652008"/>
            </a:xfrm>
            <a:prstGeom prst="rect">
              <a:avLst/>
            </a:prstGeom>
          </p:spPr>
          <p:txBody>
            <a:bodyPr wrap="square">
              <a:spAutoFit/>
            </a:bodyPr>
            <a:lstStyle/>
            <a:p>
              <a:pPr algn="ctr"/>
              <a:r>
                <a:rPr lang="zh-CN" altLang="en-US" sz="3200" b="1" dirty="0">
                  <a:solidFill>
                    <a:schemeClr val="bg1">
                      <a:lumMod val="50000"/>
                    </a:schemeClr>
                  </a:solidFill>
                  <a:latin typeface="Agency FB" panose="020B0503020202020204" pitchFamily="34" charset="0"/>
                  <a:ea typeface="Dotum" panose="020B0600000101010101" pitchFamily="34" charset="-127"/>
                </a:rPr>
                <a:t>标题</a:t>
              </a:r>
            </a:p>
          </p:txBody>
        </p:sp>
      </p:grpSp>
      <p:grpSp>
        <p:nvGrpSpPr>
          <p:cNvPr id="26" name="Group 149"/>
          <p:cNvGrpSpPr/>
          <p:nvPr/>
        </p:nvGrpSpPr>
        <p:grpSpPr>
          <a:xfrm>
            <a:off x="2092454" y="2910937"/>
            <a:ext cx="2090836" cy="701095"/>
            <a:chOff x="4597686" y="3155872"/>
            <a:chExt cx="1583966" cy="498584"/>
          </a:xfrm>
        </p:grpSpPr>
        <p:sp>
          <p:nvSpPr>
            <p:cNvPr id="27" name="TextBox 150"/>
            <p:cNvSpPr txBox="1"/>
            <p:nvPr/>
          </p:nvSpPr>
          <p:spPr>
            <a:xfrm>
              <a:off x="4597686" y="3155872"/>
              <a:ext cx="1542506" cy="167987"/>
            </a:xfrm>
            <a:prstGeom prst="rect">
              <a:avLst/>
            </a:prstGeom>
            <a:noFill/>
          </p:spPr>
          <p:txBody>
            <a:bodyPr wrap="square" lIns="0" tIns="0" rIns="0" bIns="0" rtlCol="0" anchor="t">
              <a:spAutoFit/>
            </a:bodyPr>
            <a:lstStyle/>
            <a:p>
              <a:pPr>
                <a:lnSpc>
                  <a:spcPct val="120000"/>
                </a:lnSpc>
              </a:pPr>
              <a:r>
                <a:rPr lang="zh-CN" alt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8" name="TextBox 151"/>
            <p:cNvSpPr txBox="1"/>
            <p:nvPr/>
          </p:nvSpPr>
          <p:spPr>
            <a:xfrm>
              <a:off x="4597686" y="3348942"/>
              <a:ext cx="1583966" cy="305514"/>
            </a:xfrm>
            <a:prstGeom prst="rect">
              <a:avLst/>
            </a:prstGeom>
            <a:noFill/>
          </p:spPr>
          <p:txBody>
            <a:bodyPr wrap="square" lIns="0" tIns="0" rIns="0" bIns="0" rtlCol="0" anchor="t">
              <a:spAutoFit/>
            </a:bodyPr>
            <a:lstStyle/>
            <a:p>
              <a:pPr defTabSz="1285829">
                <a:lnSpc>
                  <a:spcPct val="120000"/>
                </a:lnSpc>
                <a:spcBef>
                  <a:spcPct val="20000"/>
                </a:spcBef>
                <a:defRPr/>
              </a:pPr>
              <a:r>
                <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US"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29" name="Group 152"/>
          <p:cNvGrpSpPr/>
          <p:nvPr/>
        </p:nvGrpSpPr>
        <p:grpSpPr>
          <a:xfrm>
            <a:off x="5089654" y="2910937"/>
            <a:ext cx="2036110" cy="701095"/>
            <a:chOff x="6978976" y="3155872"/>
            <a:chExt cx="1542507" cy="498584"/>
          </a:xfrm>
        </p:grpSpPr>
        <p:sp>
          <p:nvSpPr>
            <p:cNvPr id="30" name="TextBox 153"/>
            <p:cNvSpPr txBox="1"/>
            <p:nvPr/>
          </p:nvSpPr>
          <p:spPr>
            <a:xfrm>
              <a:off x="6978977" y="3155872"/>
              <a:ext cx="1542506" cy="167987"/>
            </a:xfrm>
            <a:prstGeom prst="rect">
              <a:avLst/>
            </a:prstGeom>
            <a:noFill/>
          </p:spPr>
          <p:txBody>
            <a:bodyPr wrap="square" lIns="0" tIns="0" rIns="0" bIns="0" rtlCol="0" anchor="t">
              <a:spAutoFit/>
            </a:bodyPr>
            <a:lstStyle/>
            <a:p>
              <a:pPr>
                <a:lnSpc>
                  <a:spcPct val="120000"/>
                </a:lnSpc>
              </a:pPr>
              <a:r>
                <a:rPr lang="zh-CN" alt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1" name="TextBox 154"/>
            <p:cNvSpPr txBox="1"/>
            <p:nvPr/>
          </p:nvSpPr>
          <p:spPr>
            <a:xfrm>
              <a:off x="6978976" y="3348942"/>
              <a:ext cx="1542507" cy="305514"/>
            </a:xfrm>
            <a:prstGeom prst="rect">
              <a:avLst/>
            </a:prstGeom>
            <a:noFill/>
          </p:spPr>
          <p:txBody>
            <a:bodyPr wrap="square" lIns="0" tIns="0" rIns="0" bIns="0" rtlCol="0" anchor="t">
              <a:spAutoFit/>
            </a:bodyPr>
            <a:lstStyle/>
            <a:p>
              <a:pPr defTabSz="1285829">
                <a:lnSpc>
                  <a:spcPct val="120000"/>
                </a:lnSpc>
                <a:spcBef>
                  <a:spcPct val="20000"/>
                </a:spcBef>
                <a:defRPr/>
              </a:pPr>
              <a:r>
                <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US"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2" name="Group 155"/>
          <p:cNvGrpSpPr/>
          <p:nvPr/>
        </p:nvGrpSpPr>
        <p:grpSpPr>
          <a:xfrm>
            <a:off x="2092454" y="3818968"/>
            <a:ext cx="2036110" cy="701095"/>
            <a:chOff x="4597685" y="3914331"/>
            <a:chExt cx="1542507" cy="498583"/>
          </a:xfrm>
        </p:grpSpPr>
        <p:sp>
          <p:nvSpPr>
            <p:cNvPr id="33" name="TextBox 156"/>
            <p:cNvSpPr txBox="1"/>
            <p:nvPr/>
          </p:nvSpPr>
          <p:spPr>
            <a:xfrm>
              <a:off x="4597686" y="3914331"/>
              <a:ext cx="1542506" cy="167987"/>
            </a:xfrm>
            <a:prstGeom prst="rect">
              <a:avLst/>
            </a:prstGeom>
            <a:noFill/>
          </p:spPr>
          <p:txBody>
            <a:bodyPr wrap="square" lIns="0" tIns="0" rIns="0" bIns="0" rtlCol="0" anchor="t">
              <a:spAutoFit/>
            </a:bodyPr>
            <a:lstStyle/>
            <a:p>
              <a:pPr>
                <a:lnSpc>
                  <a:spcPct val="120000"/>
                </a:lnSpc>
              </a:pPr>
              <a:r>
                <a:rPr lang="zh-CN" alt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altLang="zh-CN"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4" name="TextBox 157"/>
            <p:cNvSpPr txBox="1"/>
            <p:nvPr/>
          </p:nvSpPr>
          <p:spPr>
            <a:xfrm>
              <a:off x="4597685" y="4107401"/>
              <a:ext cx="1542507" cy="305513"/>
            </a:xfrm>
            <a:prstGeom prst="rect">
              <a:avLst/>
            </a:prstGeom>
            <a:noFill/>
          </p:spPr>
          <p:txBody>
            <a:bodyPr wrap="square" lIns="0" tIns="0" rIns="0" bIns="0" rtlCol="0" anchor="t">
              <a:spAutoFit/>
            </a:bodyPr>
            <a:lstStyle/>
            <a:p>
              <a:pPr defTabSz="1285829">
                <a:lnSpc>
                  <a:spcPct val="120000"/>
                </a:lnSpc>
                <a:spcBef>
                  <a:spcPct val="20000"/>
                </a:spcBef>
                <a:defRPr/>
              </a:pPr>
              <a:r>
                <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US"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5" name="Group 158"/>
          <p:cNvGrpSpPr/>
          <p:nvPr/>
        </p:nvGrpSpPr>
        <p:grpSpPr>
          <a:xfrm>
            <a:off x="5089654" y="3818968"/>
            <a:ext cx="2036110" cy="701095"/>
            <a:chOff x="6978976" y="3914331"/>
            <a:chExt cx="1542507" cy="498583"/>
          </a:xfrm>
        </p:grpSpPr>
        <p:sp>
          <p:nvSpPr>
            <p:cNvPr id="36" name="TextBox 159"/>
            <p:cNvSpPr txBox="1"/>
            <p:nvPr/>
          </p:nvSpPr>
          <p:spPr>
            <a:xfrm>
              <a:off x="6978977" y="3914331"/>
              <a:ext cx="1542506" cy="167987"/>
            </a:xfrm>
            <a:prstGeom prst="rect">
              <a:avLst/>
            </a:prstGeom>
            <a:noFill/>
          </p:spPr>
          <p:txBody>
            <a:bodyPr wrap="square" lIns="0" tIns="0" rIns="0" bIns="0" rtlCol="0" anchor="t">
              <a:spAutoFit/>
            </a:bodyPr>
            <a:lstStyle/>
            <a:p>
              <a:pPr>
                <a:lnSpc>
                  <a:spcPct val="120000"/>
                </a:lnSpc>
              </a:pPr>
              <a:r>
                <a:rPr lang="zh-CN" alt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altLang="zh-CN"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7" name="TextBox 160"/>
            <p:cNvSpPr txBox="1"/>
            <p:nvPr/>
          </p:nvSpPr>
          <p:spPr>
            <a:xfrm>
              <a:off x="6978976" y="4107401"/>
              <a:ext cx="1542507" cy="305513"/>
            </a:xfrm>
            <a:prstGeom prst="rect">
              <a:avLst/>
            </a:prstGeom>
            <a:noFill/>
          </p:spPr>
          <p:txBody>
            <a:bodyPr wrap="square" lIns="0" tIns="0" rIns="0" bIns="0" rtlCol="0" anchor="t">
              <a:spAutoFit/>
            </a:bodyPr>
            <a:lstStyle/>
            <a:p>
              <a:pPr defTabSz="1285829">
                <a:lnSpc>
                  <a:spcPct val="120000"/>
                </a:lnSpc>
                <a:spcBef>
                  <a:spcPct val="20000"/>
                </a:spcBef>
                <a:defRPr/>
              </a:pPr>
              <a:r>
                <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r>
                <a:rPr lang="en-US"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 </a:t>
              </a:r>
            </a:p>
          </p:txBody>
        </p:sp>
      </p:grpSp>
      <p:grpSp>
        <p:nvGrpSpPr>
          <p:cNvPr id="38" name="Group 161"/>
          <p:cNvGrpSpPr/>
          <p:nvPr/>
        </p:nvGrpSpPr>
        <p:grpSpPr>
          <a:xfrm>
            <a:off x="2092454" y="4844691"/>
            <a:ext cx="2036110" cy="701095"/>
            <a:chOff x="4597685" y="3914331"/>
            <a:chExt cx="1542507" cy="498583"/>
          </a:xfrm>
        </p:grpSpPr>
        <p:sp>
          <p:nvSpPr>
            <p:cNvPr id="39" name="TextBox 162"/>
            <p:cNvSpPr txBox="1"/>
            <p:nvPr/>
          </p:nvSpPr>
          <p:spPr>
            <a:xfrm>
              <a:off x="4597686" y="3914331"/>
              <a:ext cx="1542506" cy="167987"/>
            </a:xfrm>
            <a:prstGeom prst="rect">
              <a:avLst/>
            </a:prstGeom>
            <a:noFill/>
          </p:spPr>
          <p:txBody>
            <a:bodyPr wrap="square" lIns="0" tIns="0" rIns="0" bIns="0" rtlCol="0" anchor="t">
              <a:spAutoFit/>
            </a:bodyPr>
            <a:lstStyle/>
            <a:p>
              <a:pPr>
                <a:lnSpc>
                  <a:spcPct val="120000"/>
                </a:lnSpc>
              </a:pPr>
              <a:r>
                <a:rPr lang="zh-CN" alt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altLang="zh-CN"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0" name="TextBox 163"/>
            <p:cNvSpPr txBox="1"/>
            <p:nvPr/>
          </p:nvSpPr>
          <p:spPr>
            <a:xfrm>
              <a:off x="4597685" y="4107401"/>
              <a:ext cx="1542507" cy="305513"/>
            </a:xfrm>
            <a:prstGeom prst="rect">
              <a:avLst/>
            </a:prstGeom>
            <a:noFill/>
          </p:spPr>
          <p:txBody>
            <a:bodyPr wrap="square" lIns="0" tIns="0" rIns="0" bIns="0" rtlCol="0" anchor="t">
              <a:spAutoFit/>
            </a:bodyPr>
            <a:lstStyle/>
            <a:p>
              <a:pPr defTabSz="1285829">
                <a:lnSpc>
                  <a:spcPct val="120000"/>
                </a:lnSpc>
                <a:spcBef>
                  <a:spcPct val="20000"/>
                </a:spcBef>
                <a:defRPr/>
              </a:pPr>
              <a:r>
                <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US"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41" name="Group 164"/>
          <p:cNvGrpSpPr/>
          <p:nvPr/>
        </p:nvGrpSpPr>
        <p:grpSpPr>
          <a:xfrm>
            <a:off x="5089654" y="4844691"/>
            <a:ext cx="2036110" cy="701095"/>
            <a:chOff x="6978976" y="3914331"/>
            <a:chExt cx="1542507" cy="498583"/>
          </a:xfrm>
        </p:grpSpPr>
        <p:sp>
          <p:nvSpPr>
            <p:cNvPr id="42" name="TextBox 165"/>
            <p:cNvSpPr txBox="1"/>
            <p:nvPr/>
          </p:nvSpPr>
          <p:spPr>
            <a:xfrm>
              <a:off x="6978977" y="3914331"/>
              <a:ext cx="1542506" cy="167987"/>
            </a:xfrm>
            <a:prstGeom prst="rect">
              <a:avLst/>
            </a:prstGeom>
            <a:noFill/>
          </p:spPr>
          <p:txBody>
            <a:bodyPr wrap="square" lIns="0" tIns="0" rIns="0" bIns="0" rtlCol="0" anchor="t">
              <a:spAutoFit/>
            </a:bodyPr>
            <a:lstStyle/>
            <a:p>
              <a:pPr>
                <a:lnSpc>
                  <a:spcPct val="120000"/>
                </a:lnSpc>
              </a:pPr>
              <a:r>
                <a:rPr lang="zh-CN" alt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altLang="zh-CN"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3" name="TextBox 166"/>
            <p:cNvSpPr txBox="1"/>
            <p:nvPr/>
          </p:nvSpPr>
          <p:spPr>
            <a:xfrm>
              <a:off x="6978976" y="4107401"/>
              <a:ext cx="1542507" cy="305513"/>
            </a:xfrm>
            <a:prstGeom prst="rect">
              <a:avLst/>
            </a:prstGeom>
            <a:noFill/>
          </p:spPr>
          <p:txBody>
            <a:bodyPr wrap="square" lIns="0" tIns="0" rIns="0" bIns="0" rtlCol="0" anchor="t">
              <a:spAutoFit/>
            </a:bodyPr>
            <a:lstStyle/>
            <a:p>
              <a:pPr defTabSz="1285829">
                <a:lnSpc>
                  <a:spcPct val="120000"/>
                </a:lnSpc>
                <a:spcBef>
                  <a:spcPct val="20000"/>
                </a:spcBef>
                <a:defRPr/>
              </a:pPr>
              <a:r>
                <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r>
                <a:rPr lang="en-US"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 </a:t>
              </a:r>
            </a:p>
          </p:txBody>
        </p:sp>
      </p:grpSp>
      <p:grpSp>
        <p:nvGrpSpPr>
          <p:cNvPr id="44" name="Group 167"/>
          <p:cNvGrpSpPr/>
          <p:nvPr/>
        </p:nvGrpSpPr>
        <p:grpSpPr>
          <a:xfrm>
            <a:off x="4377841" y="4821226"/>
            <a:ext cx="659525" cy="640643"/>
            <a:chOff x="6299532" y="4190009"/>
            <a:chExt cx="469021" cy="455593"/>
          </a:xfrm>
        </p:grpSpPr>
        <p:sp>
          <p:nvSpPr>
            <p:cNvPr id="45" name="Oval 168"/>
            <p:cNvSpPr>
              <a:spLocks noChangeAspect="1"/>
            </p:cNvSpPr>
            <p:nvPr/>
          </p:nvSpPr>
          <p:spPr>
            <a:xfrm>
              <a:off x="6299532" y="4190009"/>
              <a:ext cx="469021" cy="455593"/>
            </a:xfrm>
            <a:prstGeom prst="ellipse">
              <a:avLst/>
            </a:prstGeom>
            <a:solidFill>
              <a:srgbClr val="DF70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6" name="Freeform 63"/>
            <p:cNvSpPr>
              <a:spLocks noEditPoints="1"/>
            </p:cNvSpPr>
            <p:nvPr/>
          </p:nvSpPr>
          <p:spPr bwMode="auto">
            <a:xfrm>
              <a:off x="6386874" y="4310694"/>
              <a:ext cx="294337" cy="214222"/>
            </a:xfrm>
            <a:custGeom>
              <a:avLst/>
              <a:gdLst/>
              <a:ahLst/>
              <a:cxnLst>
                <a:cxn ang="0">
                  <a:pos x="62" y="57"/>
                </a:cxn>
                <a:cxn ang="0">
                  <a:pos x="18" y="57"/>
                </a:cxn>
                <a:cxn ang="0">
                  <a:pos x="0" y="39"/>
                </a:cxn>
                <a:cxn ang="0">
                  <a:pos x="11" y="23"/>
                </a:cxn>
                <a:cxn ang="0">
                  <a:pos x="11" y="21"/>
                </a:cxn>
                <a:cxn ang="0">
                  <a:pos x="31" y="0"/>
                </a:cxn>
                <a:cxn ang="0">
                  <a:pos x="50" y="13"/>
                </a:cxn>
                <a:cxn ang="0">
                  <a:pos x="57" y="11"/>
                </a:cxn>
                <a:cxn ang="0">
                  <a:pos x="67" y="21"/>
                </a:cxn>
                <a:cxn ang="0">
                  <a:pos x="66" y="27"/>
                </a:cxn>
                <a:cxn ang="0">
                  <a:pos x="78" y="42"/>
                </a:cxn>
                <a:cxn ang="0">
                  <a:pos x="62" y="57"/>
                </a:cxn>
                <a:cxn ang="0">
                  <a:pos x="51" y="31"/>
                </a:cxn>
                <a:cxn ang="0">
                  <a:pos x="42" y="31"/>
                </a:cxn>
                <a:cxn ang="0">
                  <a:pos x="42" y="17"/>
                </a:cxn>
                <a:cxn ang="0">
                  <a:pos x="40" y="16"/>
                </a:cxn>
                <a:cxn ang="0">
                  <a:pos x="33" y="16"/>
                </a:cxn>
                <a:cxn ang="0">
                  <a:pos x="31" y="17"/>
                </a:cxn>
                <a:cxn ang="0">
                  <a:pos x="31" y="31"/>
                </a:cxn>
                <a:cxn ang="0">
                  <a:pos x="22" y="31"/>
                </a:cxn>
                <a:cxn ang="0">
                  <a:pos x="21" y="33"/>
                </a:cxn>
                <a:cxn ang="0">
                  <a:pos x="21" y="34"/>
                </a:cxn>
                <a:cxn ang="0">
                  <a:pos x="36" y="48"/>
                </a:cxn>
                <a:cxn ang="0">
                  <a:pos x="36" y="48"/>
                </a:cxn>
                <a:cxn ang="0">
                  <a:pos x="37" y="48"/>
                </a:cxn>
                <a:cxn ang="0">
                  <a:pos x="51" y="34"/>
                </a:cxn>
                <a:cxn ang="0">
                  <a:pos x="52" y="33"/>
                </a:cxn>
                <a:cxn ang="0">
                  <a:pos x="51" y="31"/>
                </a:cxn>
              </a:cxnLst>
              <a:rect l="0" t="0" r="r" b="b"/>
              <a:pathLst>
                <a:path w="78" h="57">
                  <a:moveTo>
                    <a:pt x="62" y="57"/>
                  </a:moveTo>
                  <a:cubicBezTo>
                    <a:pt x="18" y="57"/>
                    <a:pt x="18" y="57"/>
                    <a:pt x="18" y="57"/>
                  </a:cubicBezTo>
                  <a:cubicBezTo>
                    <a:pt x="9" y="57"/>
                    <a:pt x="0" y="49"/>
                    <a:pt x="0" y="39"/>
                  </a:cubicBezTo>
                  <a:cubicBezTo>
                    <a:pt x="0" y="32"/>
                    <a:pt x="5" y="26"/>
                    <a:pt x="11" y="23"/>
                  </a:cubicBezTo>
                  <a:cubicBezTo>
                    <a:pt x="11" y="22"/>
                    <a:pt x="11" y="22"/>
                    <a:pt x="11" y="21"/>
                  </a:cubicBezTo>
                  <a:cubicBezTo>
                    <a:pt x="11" y="10"/>
                    <a:pt x="20" y="0"/>
                    <a:pt x="31" y="0"/>
                  </a:cubicBezTo>
                  <a:cubicBezTo>
                    <a:pt x="40" y="0"/>
                    <a:pt x="47" y="6"/>
                    <a:pt x="50" y="13"/>
                  </a:cubicBezTo>
                  <a:cubicBezTo>
                    <a:pt x="52" y="12"/>
                    <a:pt x="55" y="11"/>
                    <a:pt x="57" y="11"/>
                  </a:cubicBezTo>
                  <a:cubicBezTo>
                    <a:pt x="63" y="11"/>
                    <a:pt x="67" y="15"/>
                    <a:pt x="67" y="21"/>
                  </a:cubicBezTo>
                  <a:cubicBezTo>
                    <a:pt x="67" y="23"/>
                    <a:pt x="67" y="25"/>
                    <a:pt x="66" y="27"/>
                  </a:cubicBezTo>
                  <a:cubicBezTo>
                    <a:pt x="73" y="28"/>
                    <a:pt x="78" y="34"/>
                    <a:pt x="78" y="42"/>
                  </a:cubicBezTo>
                  <a:cubicBezTo>
                    <a:pt x="78" y="50"/>
                    <a:pt x="71" y="57"/>
                    <a:pt x="62" y="57"/>
                  </a:cubicBezTo>
                  <a:close/>
                  <a:moveTo>
                    <a:pt x="51" y="31"/>
                  </a:moveTo>
                  <a:cubicBezTo>
                    <a:pt x="42" y="31"/>
                    <a:pt x="42" y="31"/>
                    <a:pt x="42" y="31"/>
                  </a:cubicBezTo>
                  <a:cubicBezTo>
                    <a:pt x="42" y="17"/>
                    <a:pt x="42" y="17"/>
                    <a:pt x="42" y="17"/>
                  </a:cubicBezTo>
                  <a:cubicBezTo>
                    <a:pt x="42" y="16"/>
                    <a:pt x="41" y="16"/>
                    <a:pt x="40" y="16"/>
                  </a:cubicBezTo>
                  <a:cubicBezTo>
                    <a:pt x="33" y="16"/>
                    <a:pt x="33" y="16"/>
                    <a:pt x="33" y="16"/>
                  </a:cubicBezTo>
                  <a:cubicBezTo>
                    <a:pt x="32" y="16"/>
                    <a:pt x="31" y="16"/>
                    <a:pt x="31" y="17"/>
                  </a:cubicBezTo>
                  <a:cubicBezTo>
                    <a:pt x="31" y="31"/>
                    <a:pt x="31" y="31"/>
                    <a:pt x="31" y="31"/>
                  </a:cubicBezTo>
                  <a:cubicBezTo>
                    <a:pt x="22" y="31"/>
                    <a:pt x="22" y="31"/>
                    <a:pt x="22" y="31"/>
                  </a:cubicBezTo>
                  <a:cubicBezTo>
                    <a:pt x="22" y="31"/>
                    <a:pt x="21" y="32"/>
                    <a:pt x="21" y="33"/>
                  </a:cubicBezTo>
                  <a:cubicBezTo>
                    <a:pt x="21" y="33"/>
                    <a:pt x="21" y="33"/>
                    <a:pt x="21" y="34"/>
                  </a:cubicBezTo>
                  <a:cubicBezTo>
                    <a:pt x="36" y="48"/>
                    <a:pt x="36" y="48"/>
                    <a:pt x="36" y="48"/>
                  </a:cubicBezTo>
                  <a:cubicBezTo>
                    <a:pt x="36" y="48"/>
                    <a:pt x="36" y="48"/>
                    <a:pt x="36" y="48"/>
                  </a:cubicBezTo>
                  <a:cubicBezTo>
                    <a:pt x="37" y="48"/>
                    <a:pt x="37" y="48"/>
                    <a:pt x="37" y="48"/>
                  </a:cubicBezTo>
                  <a:cubicBezTo>
                    <a:pt x="51" y="34"/>
                    <a:pt x="51" y="34"/>
                    <a:pt x="51" y="34"/>
                  </a:cubicBezTo>
                  <a:cubicBezTo>
                    <a:pt x="52" y="33"/>
                    <a:pt x="52" y="33"/>
                    <a:pt x="52" y="33"/>
                  </a:cubicBezTo>
                  <a:cubicBezTo>
                    <a:pt x="52" y="32"/>
                    <a:pt x="51" y="31"/>
                    <a:pt x="51" y="31"/>
                  </a:cubicBezTo>
                  <a:close/>
                </a:path>
              </a:pathLst>
            </a:custGeom>
            <a:solidFill>
              <a:schemeClr val="bg1"/>
            </a:solidFill>
            <a:ln w="9525">
              <a:noFill/>
              <a:round/>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47" name="Group 170"/>
          <p:cNvGrpSpPr/>
          <p:nvPr/>
        </p:nvGrpSpPr>
        <p:grpSpPr>
          <a:xfrm>
            <a:off x="1351491" y="2882823"/>
            <a:ext cx="659525" cy="640643"/>
            <a:chOff x="630683" y="3383511"/>
            <a:chExt cx="469021" cy="455593"/>
          </a:xfrm>
        </p:grpSpPr>
        <p:sp>
          <p:nvSpPr>
            <p:cNvPr id="48" name="Oval 171"/>
            <p:cNvSpPr>
              <a:spLocks noChangeAspect="1"/>
            </p:cNvSpPr>
            <p:nvPr/>
          </p:nvSpPr>
          <p:spPr>
            <a:xfrm>
              <a:off x="630683" y="3383511"/>
              <a:ext cx="469021" cy="455593"/>
            </a:xfrm>
            <a:prstGeom prst="ellipse">
              <a:avLst/>
            </a:prstGeom>
            <a:solidFill>
              <a:srgbClr val="1288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9" name="Freeform 117"/>
            <p:cNvSpPr>
              <a:spLocks/>
            </p:cNvSpPr>
            <p:nvPr/>
          </p:nvSpPr>
          <p:spPr bwMode="auto">
            <a:xfrm>
              <a:off x="730012" y="3476126"/>
              <a:ext cx="270363" cy="270363"/>
            </a:xfrm>
            <a:custGeom>
              <a:avLst/>
              <a:gdLst/>
              <a:ahLst/>
              <a:cxnLst>
                <a:cxn ang="0">
                  <a:pos x="56" y="51"/>
                </a:cxn>
                <a:cxn ang="0">
                  <a:pos x="51" y="55"/>
                </a:cxn>
                <a:cxn ang="0">
                  <a:pos x="43" y="57"/>
                </a:cxn>
                <a:cxn ang="0">
                  <a:pos x="33" y="54"/>
                </a:cxn>
                <a:cxn ang="0">
                  <a:pos x="26" y="51"/>
                </a:cxn>
                <a:cxn ang="0">
                  <a:pos x="7" y="32"/>
                </a:cxn>
                <a:cxn ang="0">
                  <a:pos x="3" y="25"/>
                </a:cxn>
                <a:cxn ang="0">
                  <a:pos x="0" y="14"/>
                </a:cxn>
                <a:cxn ang="0">
                  <a:pos x="3" y="7"/>
                </a:cxn>
                <a:cxn ang="0">
                  <a:pos x="7" y="2"/>
                </a:cxn>
                <a:cxn ang="0">
                  <a:pos x="12" y="0"/>
                </a:cxn>
                <a:cxn ang="0">
                  <a:pos x="13" y="1"/>
                </a:cxn>
                <a:cxn ang="0">
                  <a:pos x="15" y="4"/>
                </a:cxn>
                <a:cxn ang="0">
                  <a:pos x="19" y="10"/>
                </a:cxn>
                <a:cxn ang="0">
                  <a:pos x="21" y="14"/>
                </a:cxn>
                <a:cxn ang="0">
                  <a:pos x="14" y="22"/>
                </a:cxn>
                <a:cxn ang="0">
                  <a:pos x="15" y="26"/>
                </a:cxn>
                <a:cxn ang="0">
                  <a:pos x="32" y="42"/>
                </a:cxn>
                <a:cxn ang="0">
                  <a:pos x="35" y="44"/>
                </a:cxn>
                <a:cxn ang="0">
                  <a:pos x="43" y="36"/>
                </a:cxn>
                <a:cxn ang="0">
                  <a:pos x="47" y="38"/>
                </a:cxn>
                <a:cxn ang="0">
                  <a:pos x="54" y="42"/>
                </a:cxn>
                <a:cxn ang="0">
                  <a:pos x="57" y="44"/>
                </a:cxn>
                <a:cxn ang="0">
                  <a:pos x="57" y="45"/>
                </a:cxn>
                <a:cxn ang="0">
                  <a:pos x="56" y="51"/>
                </a:cxn>
              </a:cxnLst>
              <a:rect l="0" t="0" r="r" b="b"/>
              <a:pathLst>
                <a:path w="57" h="57">
                  <a:moveTo>
                    <a:pt x="56" y="51"/>
                  </a:moveTo>
                  <a:cubicBezTo>
                    <a:pt x="55" y="53"/>
                    <a:pt x="53" y="54"/>
                    <a:pt x="51" y="55"/>
                  </a:cubicBezTo>
                  <a:cubicBezTo>
                    <a:pt x="49" y="56"/>
                    <a:pt x="46" y="57"/>
                    <a:pt x="43" y="57"/>
                  </a:cubicBezTo>
                  <a:cubicBezTo>
                    <a:pt x="40" y="57"/>
                    <a:pt x="36" y="55"/>
                    <a:pt x="33" y="54"/>
                  </a:cubicBezTo>
                  <a:cubicBezTo>
                    <a:pt x="30" y="53"/>
                    <a:pt x="28" y="52"/>
                    <a:pt x="26" y="51"/>
                  </a:cubicBezTo>
                  <a:cubicBezTo>
                    <a:pt x="19" y="47"/>
                    <a:pt x="11" y="38"/>
                    <a:pt x="7" y="32"/>
                  </a:cubicBezTo>
                  <a:cubicBezTo>
                    <a:pt x="5" y="29"/>
                    <a:pt x="4" y="27"/>
                    <a:pt x="3" y="25"/>
                  </a:cubicBezTo>
                  <a:cubicBezTo>
                    <a:pt x="2" y="21"/>
                    <a:pt x="0" y="18"/>
                    <a:pt x="0" y="14"/>
                  </a:cubicBezTo>
                  <a:cubicBezTo>
                    <a:pt x="0" y="11"/>
                    <a:pt x="1" y="9"/>
                    <a:pt x="3" y="7"/>
                  </a:cubicBezTo>
                  <a:cubicBezTo>
                    <a:pt x="4" y="5"/>
                    <a:pt x="5" y="3"/>
                    <a:pt x="7" y="2"/>
                  </a:cubicBezTo>
                  <a:cubicBezTo>
                    <a:pt x="8" y="1"/>
                    <a:pt x="11" y="0"/>
                    <a:pt x="12" y="0"/>
                  </a:cubicBezTo>
                  <a:cubicBezTo>
                    <a:pt x="13" y="0"/>
                    <a:pt x="13" y="0"/>
                    <a:pt x="13" y="1"/>
                  </a:cubicBezTo>
                  <a:cubicBezTo>
                    <a:pt x="14" y="1"/>
                    <a:pt x="15" y="3"/>
                    <a:pt x="15" y="4"/>
                  </a:cubicBezTo>
                  <a:cubicBezTo>
                    <a:pt x="17" y="6"/>
                    <a:pt x="18" y="8"/>
                    <a:pt x="19" y="10"/>
                  </a:cubicBezTo>
                  <a:cubicBezTo>
                    <a:pt x="20" y="12"/>
                    <a:pt x="21" y="13"/>
                    <a:pt x="21" y="14"/>
                  </a:cubicBezTo>
                  <a:cubicBezTo>
                    <a:pt x="21" y="17"/>
                    <a:pt x="14" y="20"/>
                    <a:pt x="14" y="22"/>
                  </a:cubicBezTo>
                  <a:cubicBezTo>
                    <a:pt x="14" y="23"/>
                    <a:pt x="15" y="25"/>
                    <a:pt x="15" y="26"/>
                  </a:cubicBezTo>
                  <a:cubicBezTo>
                    <a:pt x="19" y="33"/>
                    <a:pt x="24" y="38"/>
                    <a:pt x="32" y="42"/>
                  </a:cubicBezTo>
                  <a:cubicBezTo>
                    <a:pt x="33" y="43"/>
                    <a:pt x="34" y="44"/>
                    <a:pt x="35" y="44"/>
                  </a:cubicBezTo>
                  <a:cubicBezTo>
                    <a:pt x="37" y="44"/>
                    <a:pt x="41" y="36"/>
                    <a:pt x="43" y="36"/>
                  </a:cubicBezTo>
                  <a:cubicBezTo>
                    <a:pt x="45" y="36"/>
                    <a:pt x="46" y="38"/>
                    <a:pt x="47" y="38"/>
                  </a:cubicBezTo>
                  <a:cubicBezTo>
                    <a:pt x="49" y="40"/>
                    <a:pt x="52" y="41"/>
                    <a:pt x="54" y="42"/>
                  </a:cubicBezTo>
                  <a:cubicBezTo>
                    <a:pt x="55" y="43"/>
                    <a:pt x="57" y="43"/>
                    <a:pt x="57" y="44"/>
                  </a:cubicBezTo>
                  <a:cubicBezTo>
                    <a:pt x="57" y="45"/>
                    <a:pt x="57" y="45"/>
                    <a:pt x="57" y="45"/>
                  </a:cubicBezTo>
                  <a:cubicBezTo>
                    <a:pt x="57" y="47"/>
                    <a:pt x="56" y="49"/>
                    <a:pt x="56" y="51"/>
                  </a:cubicBezTo>
                  <a:close/>
                </a:path>
              </a:pathLst>
            </a:custGeom>
            <a:solidFill>
              <a:schemeClr val="bg1"/>
            </a:solidFill>
            <a:ln w="9525">
              <a:noFill/>
              <a:round/>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50" name="Group 173"/>
          <p:cNvGrpSpPr/>
          <p:nvPr/>
        </p:nvGrpSpPr>
        <p:grpSpPr>
          <a:xfrm>
            <a:off x="1351491" y="4821226"/>
            <a:ext cx="659525" cy="640643"/>
            <a:chOff x="3428938" y="4190009"/>
            <a:chExt cx="469021" cy="455593"/>
          </a:xfrm>
        </p:grpSpPr>
        <p:sp>
          <p:nvSpPr>
            <p:cNvPr id="51" name="Oval 174"/>
            <p:cNvSpPr>
              <a:spLocks noChangeAspect="1"/>
            </p:cNvSpPr>
            <p:nvPr/>
          </p:nvSpPr>
          <p:spPr>
            <a:xfrm>
              <a:off x="3428938" y="4190009"/>
              <a:ext cx="469021" cy="455593"/>
            </a:xfrm>
            <a:prstGeom prst="ellipse">
              <a:avLst/>
            </a:prstGeom>
            <a:solidFill>
              <a:srgbClr val="1288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2" name="Freeform 83"/>
            <p:cNvSpPr>
              <a:spLocks noEditPoints="1"/>
            </p:cNvSpPr>
            <p:nvPr/>
          </p:nvSpPr>
          <p:spPr bwMode="auto">
            <a:xfrm>
              <a:off x="3571129" y="4279327"/>
              <a:ext cx="184638" cy="276957"/>
            </a:xfrm>
            <a:custGeom>
              <a:avLst/>
              <a:gdLst/>
              <a:ahLst/>
              <a:cxnLst>
                <a:cxn ang="0">
                  <a:pos x="38" y="26"/>
                </a:cxn>
                <a:cxn ang="0">
                  <a:pos x="24" y="55"/>
                </a:cxn>
                <a:cxn ang="0">
                  <a:pos x="20" y="58"/>
                </a:cxn>
                <a:cxn ang="0">
                  <a:pos x="16" y="55"/>
                </a:cxn>
                <a:cxn ang="0">
                  <a:pos x="2" y="26"/>
                </a:cxn>
                <a:cxn ang="0">
                  <a:pos x="0" y="19"/>
                </a:cxn>
                <a:cxn ang="0">
                  <a:pos x="20" y="0"/>
                </a:cxn>
                <a:cxn ang="0">
                  <a:pos x="39" y="19"/>
                </a:cxn>
                <a:cxn ang="0">
                  <a:pos x="38" y="26"/>
                </a:cxn>
                <a:cxn ang="0">
                  <a:pos x="20" y="9"/>
                </a:cxn>
                <a:cxn ang="0">
                  <a:pos x="10" y="19"/>
                </a:cxn>
                <a:cxn ang="0">
                  <a:pos x="20" y="29"/>
                </a:cxn>
                <a:cxn ang="0">
                  <a:pos x="30" y="19"/>
                </a:cxn>
                <a:cxn ang="0">
                  <a:pos x="20" y="9"/>
                </a:cxn>
              </a:cxnLst>
              <a:rect l="0" t="0" r="r" b="b"/>
              <a:pathLst>
                <a:path w="39" h="58">
                  <a:moveTo>
                    <a:pt x="38" y="26"/>
                  </a:moveTo>
                  <a:cubicBezTo>
                    <a:pt x="24" y="55"/>
                    <a:pt x="24" y="55"/>
                    <a:pt x="24" y="55"/>
                  </a:cubicBezTo>
                  <a:cubicBezTo>
                    <a:pt x="23" y="57"/>
                    <a:pt x="22" y="58"/>
                    <a:pt x="20" y="58"/>
                  </a:cubicBezTo>
                  <a:cubicBezTo>
                    <a:pt x="18" y="58"/>
                    <a:pt x="16" y="57"/>
                    <a:pt x="16" y="55"/>
                  </a:cubicBezTo>
                  <a:cubicBezTo>
                    <a:pt x="2" y="26"/>
                    <a:pt x="2" y="26"/>
                    <a:pt x="2" y="26"/>
                  </a:cubicBezTo>
                  <a:cubicBezTo>
                    <a:pt x="1" y="24"/>
                    <a:pt x="0" y="21"/>
                    <a:pt x="0" y="19"/>
                  </a:cubicBezTo>
                  <a:cubicBezTo>
                    <a:pt x="0" y="8"/>
                    <a:pt x="9" y="0"/>
                    <a:pt x="20" y="0"/>
                  </a:cubicBezTo>
                  <a:cubicBezTo>
                    <a:pt x="31" y="0"/>
                    <a:pt x="39" y="8"/>
                    <a:pt x="39" y="19"/>
                  </a:cubicBezTo>
                  <a:cubicBezTo>
                    <a:pt x="39" y="21"/>
                    <a:pt x="39" y="24"/>
                    <a:pt x="38" y="26"/>
                  </a:cubicBezTo>
                  <a:close/>
                  <a:moveTo>
                    <a:pt x="20" y="9"/>
                  </a:moveTo>
                  <a:cubicBezTo>
                    <a:pt x="15" y="9"/>
                    <a:pt x="10" y="14"/>
                    <a:pt x="10" y="19"/>
                  </a:cubicBezTo>
                  <a:cubicBezTo>
                    <a:pt x="10" y="24"/>
                    <a:pt x="15" y="29"/>
                    <a:pt x="20" y="29"/>
                  </a:cubicBezTo>
                  <a:cubicBezTo>
                    <a:pt x="25" y="29"/>
                    <a:pt x="30" y="24"/>
                    <a:pt x="30" y="19"/>
                  </a:cubicBezTo>
                  <a:cubicBezTo>
                    <a:pt x="30" y="14"/>
                    <a:pt x="25" y="9"/>
                    <a:pt x="20" y="9"/>
                  </a:cubicBezTo>
                  <a:close/>
                </a:path>
              </a:pathLst>
            </a:custGeom>
            <a:solidFill>
              <a:schemeClr val="bg1"/>
            </a:solidFill>
            <a:ln w="9525">
              <a:noFill/>
              <a:round/>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53" name="Group 176"/>
          <p:cNvGrpSpPr/>
          <p:nvPr/>
        </p:nvGrpSpPr>
        <p:grpSpPr>
          <a:xfrm>
            <a:off x="1351491" y="3834869"/>
            <a:ext cx="659525" cy="640643"/>
            <a:chOff x="6299532" y="3384456"/>
            <a:chExt cx="469021" cy="455593"/>
          </a:xfrm>
        </p:grpSpPr>
        <p:sp>
          <p:nvSpPr>
            <p:cNvPr id="54" name="Oval 177"/>
            <p:cNvSpPr>
              <a:spLocks noChangeAspect="1"/>
            </p:cNvSpPr>
            <p:nvPr/>
          </p:nvSpPr>
          <p:spPr>
            <a:xfrm>
              <a:off x="6299532" y="3384456"/>
              <a:ext cx="469021" cy="455593"/>
            </a:xfrm>
            <a:prstGeom prst="ellipse">
              <a:avLst/>
            </a:prstGeom>
            <a:solidFill>
              <a:srgbClr val="DF70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5" name="Freeform 36"/>
            <p:cNvSpPr>
              <a:spLocks noEditPoints="1"/>
            </p:cNvSpPr>
            <p:nvPr/>
          </p:nvSpPr>
          <p:spPr bwMode="auto">
            <a:xfrm>
              <a:off x="6435895" y="3505670"/>
              <a:ext cx="196295" cy="213164"/>
            </a:xfrm>
            <a:custGeom>
              <a:avLst/>
              <a:gdLst/>
              <a:ahLst/>
              <a:cxnLst>
                <a:cxn ang="0">
                  <a:pos x="55" y="64"/>
                </a:cxn>
                <a:cxn ang="0">
                  <a:pos x="0" y="59"/>
                </a:cxn>
                <a:cxn ang="0">
                  <a:pos x="4" y="9"/>
                </a:cxn>
                <a:cxn ang="0">
                  <a:pos x="9" y="5"/>
                </a:cxn>
                <a:cxn ang="0">
                  <a:pos x="17" y="0"/>
                </a:cxn>
                <a:cxn ang="0">
                  <a:pos x="23" y="9"/>
                </a:cxn>
                <a:cxn ang="0">
                  <a:pos x="36" y="5"/>
                </a:cxn>
                <a:cxn ang="0">
                  <a:pos x="44" y="0"/>
                </a:cxn>
                <a:cxn ang="0">
                  <a:pos x="50" y="9"/>
                </a:cxn>
                <a:cxn ang="0">
                  <a:pos x="59" y="13"/>
                </a:cxn>
                <a:cxn ang="0">
                  <a:pos x="15" y="33"/>
                </a:cxn>
                <a:cxn ang="0">
                  <a:pos x="4" y="23"/>
                </a:cxn>
                <a:cxn ang="0">
                  <a:pos x="15" y="33"/>
                </a:cxn>
                <a:cxn ang="0">
                  <a:pos x="15" y="35"/>
                </a:cxn>
                <a:cxn ang="0">
                  <a:pos x="4" y="47"/>
                </a:cxn>
                <a:cxn ang="0">
                  <a:pos x="15" y="59"/>
                </a:cxn>
                <a:cxn ang="0">
                  <a:pos x="4" y="49"/>
                </a:cxn>
                <a:cxn ang="0">
                  <a:pos x="15" y="59"/>
                </a:cxn>
                <a:cxn ang="0">
                  <a:pos x="17" y="4"/>
                </a:cxn>
                <a:cxn ang="0">
                  <a:pos x="13" y="5"/>
                </a:cxn>
                <a:cxn ang="0">
                  <a:pos x="15" y="17"/>
                </a:cxn>
                <a:cxn ang="0">
                  <a:pos x="18" y="16"/>
                </a:cxn>
                <a:cxn ang="0">
                  <a:pos x="28" y="33"/>
                </a:cxn>
                <a:cxn ang="0">
                  <a:pos x="17" y="23"/>
                </a:cxn>
                <a:cxn ang="0">
                  <a:pos x="28" y="33"/>
                </a:cxn>
                <a:cxn ang="0">
                  <a:pos x="28" y="35"/>
                </a:cxn>
                <a:cxn ang="0">
                  <a:pos x="17" y="47"/>
                </a:cxn>
                <a:cxn ang="0">
                  <a:pos x="28" y="59"/>
                </a:cxn>
                <a:cxn ang="0">
                  <a:pos x="17" y="49"/>
                </a:cxn>
                <a:cxn ang="0">
                  <a:pos x="28" y="59"/>
                </a:cxn>
                <a:cxn ang="0">
                  <a:pos x="42" y="23"/>
                </a:cxn>
                <a:cxn ang="0">
                  <a:pos x="31" y="33"/>
                </a:cxn>
                <a:cxn ang="0">
                  <a:pos x="42" y="47"/>
                </a:cxn>
                <a:cxn ang="0">
                  <a:pos x="31" y="35"/>
                </a:cxn>
                <a:cxn ang="0">
                  <a:pos x="42" y="47"/>
                </a:cxn>
                <a:cxn ang="0">
                  <a:pos x="42" y="49"/>
                </a:cxn>
                <a:cxn ang="0">
                  <a:pos x="31" y="59"/>
                </a:cxn>
                <a:cxn ang="0">
                  <a:pos x="45" y="5"/>
                </a:cxn>
                <a:cxn ang="0">
                  <a:pos x="42" y="4"/>
                </a:cxn>
                <a:cxn ang="0">
                  <a:pos x="41" y="16"/>
                </a:cxn>
                <a:cxn ang="0">
                  <a:pos x="44" y="17"/>
                </a:cxn>
                <a:cxn ang="0">
                  <a:pos x="45" y="5"/>
                </a:cxn>
                <a:cxn ang="0">
                  <a:pos x="55" y="23"/>
                </a:cxn>
                <a:cxn ang="0">
                  <a:pos x="44" y="33"/>
                </a:cxn>
                <a:cxn ang="0">
                  <a:pos x="55" y="47"/>
                </a:cxn>
                <a:cxn ang="0">
                  <a:pos x="44" y="35"/>
                </a:cxn>
                <a:cxn ang="0">
                  <a:pos x="55" y="47"/>
                </a:cxn>
                <a:cxn ang="0">
                  <a:pos x="55" y="49"/>
                </a:cxn>
                <a:cxn ang="0">
                  <a:pos x="44" y="59"/>
                </a:cxn>
              </a:cxnLst>
              <a:rect l="0" t="0" r="r" b="b"/>
              <a:pathLst>
                <a:path w="59" h="64">
                  <a:moveTo>
                    <a:pt x="59" y="59"/>
                  </a:moveTo>
                  <a:cubicBezTo>
                    <a:pt x="59" y="62"/>
                    <a:pt x="57" y="64"/>
                    <a:pt x="55" y="64"/>
                  </a:cubicBezTo>
                  <a:cubicBezTo>
                    <a:pt x="4" y="64"/>
                    <a:pt x="4" y="64"/>
                    <a:pt x="4" y="64"/>
                  </a:cubicBezTo>
                  <a:cubicBezTo>
                    <a:pt x="2" y="64"/>
                    <a:pt x="0" y="62"/>
                    <a:pt x="0" y="59"/>
                  </a:cubicBezTo>
                  <a:cubicBezTo>
                    <a:pt x="0" y="13"/>
                    <a:pt x="0" y="13"/>
                    <a:pt x="0" y="13"/>
                  </a:cubicBezTo>
                  <a:cubicBezTo>
                    <a:pt x="0" y="11"/>
                    <a:pt x="2" y="9"/>
                    <a:pt x="4" y="9"/>
                  </a:cubicBezTo>
                  <a:cubicBezTo>
                    <a:pt x="9" y="9"/>
                    <a:pt x="9" y="9"/>
                    <a:pt x="9" y="9"/>
                  </a:cubicBezTo>
                  <a:cubicBezTo>
                    <a:pt x="9" y="5"/>
                    <a:pt x="9" y="5"/>
                    <a:pt x="9" y="5"/>
                  </a:cubicBezTo>
                  <a:cubicBezTo>
                    <a:pt x="9" y="2"/>
                    <a:pt x="11" y="0"/>
                    <a:pt x="15" y="0"/>
                  </a:cubicBezTo>
                  <a:cubicBezTo>
                    <a:pt x="17" y="0"/>
                    <a:pt x="17" y="0"/>
                    <a:pt x="17" y="0"/>
                  </a:cubicBezTo>
                  <a:cubicBezTo>
                    <a:pt x="20" y="0"/>
                    <a:pt x="23" y="2"/>
                    <a:pt x="23" y="5"/>
                  </a:cubicBezTo>
                  <a:cubicBezTo>
                    <a:pt x="23" y="9"/>
                    <a:pt x="23" y="9"/>
                    <a:pt x="23" y="9"/>
                  </a:cubicBezTo>
                  <a:cubicBezTo>
                    <a:pt x="36" y="9"/>
                    <a:pt x="36" y="9"/>
                    <a:pt x="36" y="9"/>
                  </a:cubicBezTo>
                  <a:cubicBezTo>
                    <a:pt x="36" y="5"/>
                    <a:pt x="36" y="5"/>
                    <a:pt x="36" y="5"/>
                  </a:cubicBezTo>
                  <a:cubicBezTo>
                    <a:pt x="36" y="2"/>
                    <a:pt x="39" y="0"/>
                    <a:pt x="42" y="0"/>
                  </a:cubicBezTo>
                  <a:cubicBezTo>
                    <a:pt x="44" y="0"/>
                    <a:pt x="44" y="0"/>
                    <a:pt x="44" y="0"/>
                  </a:cubicBezTo>
                  <a:cubicBezTo>
                    <a:pt x="47" y="0"/>
                    <a:pt x="50" y="2"/>
                    <a:pt x="50" y="5"/>
                  </a:cubicBezTo>
                  <a:cubicBezTo>
                    <a:pt x="50" y="9"/>
                    <a:pt x="50" y="9"/>
                    <a:pt x="50" y="9"/>
                  </a:cubicBezTo>
                  <a:cubicBezTo>
                    <a:pt x="55" y="9"/>
                    <a:pt x="55" y="9"/>
                    <a:pt x="55" y="9"/>
                  </a:cubicBezTo>
                  <a:cubicBezTo>
                    <a:pt x="57" y="9"/>
                    <a:pt x="59" y="11"/>
                    <a:pt x="59" y="13"/>
                  </a:cubicBezTo>
                  <a:lnTo>
                    <a:pt x="59" y="59"/>
                  </a:lnTo>
                  <a:close/>
                  <a:moveTo>
                    <a:pt x="15" y="33"/>
                  </a:moveTo>
                  <a:cubicBezTo>
                    <a:pt x="15" y="23"/>
                    <a:pt x="15" y="23"/>
                    <a:pt x="15" y="23"/>
                  </a:cubicBezTo>
                  <a:cubicBezTo>
                    <a:pt x="4" y="23"/>
                    <a:pt x="4" y="23"/>
                    <a:pt x="4" y="23"/>
                  </a:cubicBezTo>
                  <a:cubicBezTo>
                    <a:pt x="4" y="33"/>
                    <a:pt x="4" y="33"/>
                    <a:pt x="4" y="33"/>
                  </a:cubicBezTo>
                  <a:lnTo>
                    <a:pt x="15" y="33"/>
                  </a:lnTo>
                  <a:close/>
                  <a:moveTo>
                    <a:pt x="15" y="47"/>
                  </a:moveTo>
                  <a:cubicBezTo>
                    <a:pt x="15" y="35"/>
                    <a:pt x="15" y="35"/>
                    <a:pt x="15" y="35"/>
                  </a:cubicBezTo>
                  <a:cubicBezTo>
                    <a:pt x="4" y="35"/>
                    <a:pt x="4" y="35"/>
                    <a:pt x="4" y="35"/>
                  </a:cubicBezTo>
                  <a:cubicBezTo>
                    <a:pt x="4" y="47"/>
                    <a:pt x="4" y="47"/>
                    <a:pt x="4" y="47"/>
                  </a:cubicBezTo>
                  <a:lnTo>
                    <a:pt x="15" y="47"/>
                  </a:lnTo>
                  <a:close/>
                  <a:moveTo>
                    <a:pt x="15" y="59"/>
                  </a:moveTo>
                  <a:cubicBezTo>
                    <a:pt x="15" y="49"/>
                    <a:pt x="15" y="49"/>
                    <a:pt x="15" y="49"/>
                  </a:cubicBezTo>
                  <a:cubicBezTo>
                    <a:pt x="4" y="49"/>
                    <a:pt x="4" y="49"/>
                    <a:pt x="4" y="49"/>
                  </a:cubicBezTo>
                  <a:cubicBezTo>
                    <a:pt x="4" y="59"/>
                    <a:pt x="4" y="59"/>
                    <a:pt x="4" y="59"/>
                  </a:cubicBezTo>
                  <a:lnTo>
                    <a:pt x="15" y="59"/>
                  </a:lnTo>
                  <a:close/>
                  <a:moveTo>
                    <a:pt x="18" y="5"/>
                  </a:moveTo>
                  <a:cubicBezTo>
                    <a:pt x="18" y="5"/>
                    <a:pt x="18" y="4"/>
                    <a:pt x="17" y="4"/>
                  </a:cubicBezTo>
                  <a:cubicBezTo>
                    <a:pt x="15" y="4"/>
                    <a:pt x="15" y="4"/>
                    <a:pt x="15" y="4"/>
                  </a:cubicBezTo>
                  <a:cubicBezTo>
                    <a:pt x="14" y="4"/>
                    <a:pt x="13" y="5"/>
                    <a:pt x="13" y="5"/>
                  </a:cubicBezTo>
                  <a:cubicBezTo>
                    <a:pt x="13" y="16"/>
                    <a:pt x="13" y="16"/>
                    <a:pt x="13" y="16"/>
                  </a:cubicBezTo>
                  <a:cubicBezTo>
                    <a:pt x="13" y="16"/>
                    <a:pt x="14" y="17"/>
                    <a:pt x="15" y="17"/>
                  </a:cubicBezTo>
                  <a:cubicBezTo>
                    <a:pt x="17" y="17"/>
                    <a:pt x="17" y="17"/>
                    <a:pt x="17" y="17"/>
                  </a:cubicBezTo>
                  <a:cubicBezTo>
                    <a:pt x="18" y="17"/>
                    <a:pt x="18" y="16"/>
                    <a:pt x="18" y="16"/>
                  </a:cubicBezTo>
                  <a:lnTo>
                    <a:pt x="18" y="5"/>
                  </a:lnTo>
                  <a:close/>
                  <a:moveTo>
                    <a:pt x="28" y="33"/>
                  </a:moveTo>
                  <a:cubicBezTo>
                    <a:pt x="28" y="23"/>
                    <a:pt x="28" y="23"/>
                    <a:pt x="28" y="23"/>
                  </a:cubicBezTo>
                  <a:cubicBezTo>
                    <a:pt x="17" y="23"/>
                    <a:pt x="17" y="23"/>
                    <a:pt x="17" y="23"/>
                  </a:cubicBezTo>
                  <a:cubicBezTo>
                    <a:pt x="17" y="33"/>
                    <a:pt x="17" y="33"/>
                    <a:pt x="17" y="33"/>
                  </a:cubicBezTo>
                  <a:lnTo>
                    <a:pt x="28" y="33"/>
                  </a:lnTo>
                  <a:close/>
                  <a:moveTo>
                    <a:pt x="28" y="47"/>
                  </a:moveTo>
                  <a:cubicBezTo>
                    <a:pt x="28" y="35"/>
                    <a:pt x="28" y="35"/>
                    <a:pt x="28" y="35"/>
                  </a:cubicBezTo>
                  <a:cubicBezTo>
                    <a:pt x="17" y="35"/>
                    <a:pt x="17" y="35"/>
                    <a:pt x="17" y="35"/>
                  </a:cubicBezTo>
                  <a:cubicBezTo>
                    <a:pt x="17" y="47"/>
                    <a:pt x="17" y="47"/>
                    <a:pt x="17" y="47"/>
                  </a:cubicBezTo>
                  <a:lnTo>
                    <a:pt x="28" y="47"/>
                  </a:lnTo>
                  <a:close/>
                  <a:moveTo>
                    <a:pt x="28" y="59"/>
                  </a:moveTo>
                  <a:cubicBezTo>
                    <a:pt x="28" y="49"/>
                    <a:pt x="28" y="49"/>
                    <a:pt x="28" y="49"/>
                  </a:cubicBezTo>
                  <a:cubicBezTo>
                    <a:pt x="17" y="49"/>
                    <a:pt x="17" y="49"/>
                    <a:pt x="17" y="49"/>
                  </a:cubicBezTo>
                  <a:cubicBezTo>
                    <a:pt x="17" y="59"/>
                    <a:pt x="17" y="59"/>
                    <a:pt x="17" y="59"/>
                  </a:cubicBezTo>
                  <a:lnTo>
                    <a:pt x="28" y="59"/>
                  </a:lnTo>
                  <a:close/>
                  <a:moveTo>
                    <a:pt x="42" y="33"/>
                  </a:moveTo>
                  <a:cubicBezTo>
                    <a:pt x="42" y="23"/>
                    <a:pt x="42" y="23"/>
                    <a:pt x="42" y="23"/>
                  </a:cubicBezTo>
                  <a:cubicBezTo>
                    <a:pt x="31" y="23"/>
                    <a:pt x="31" y="23"/>
                    <a:pt x="31" y="23"/>
                  </a:cubicBezTo>
                  <a:cubicBezTo>
                    <a:pt x="31" y="33"/>
                    <a:pt x="31" y="33"/>
                    <a:pt x="31" y="33"/>
                  </a:cubicBezTo>
                  <a:lnTo>
                    <a:pt x="42" y="33"/>
                  </a:lnTo>
                  <a:close/>
                  <a:moveTo>
                    <a:pt x="42" y="47"/>
                  </a:moveTo>
                  <a:cubicBezTo>
                    <a:pt x="42" y="35"/>
                    <a:pt x="42" y="35"/>
                    <a:pt x="42" y="35"/>
                  </a:cubicBezTo>
                  <a:cubicBezTo>
                    <a:pt x="31" y="35"/>
                    <a:pt x="31" y="35"/>
                    <a:pt x="31" y="35"/>
                  </a:cubicBezTo>
                  <a:cubicBezTo>
                    <a:pt x="31" y="47"/>
                    <a:pt x="31" y="47"/>
                    <a:pt x="31" y="47"/>
                  </a:cubicBezTo>
                  <a:lnTo>
                    <a:pt x="42" y="47"/>
                  </a:lnTo>
                  <a:close/>
                  <a:moveTo>
                    <a:pt x="42" y="59"/>
                  </a:moveTo>
                  <a:cubicBezTo>
                    <a:pt x="42" y="49"/>
                    <a:pt x="42" y="49"/>
                    <a:pt x="42" y="49"/>
                  </a:cubicBezTo>
                  <a:cubicBezTo>
                    <a:pt x="31" y="49"/>
                    <a:pt x="31" y="49"/>
                    <a:pt x="31" y="49"/>
                  </a:cubicBezTo>
                  <a:cubicBezTo>
                    <a:pt x="31" y="59"/>
                    <a:pt x="31" y="59"/>
                    <a:pt x="31" y="59"/>
                  </a:cubicBezTo>
                  <a:lnTo>
                    <a:pt x="42" y="59"/>
                  </a:lnTo>
                  <a:close/>
                  <a:moveTo>
                    <a:pt x="45" y="5"/>
                  </a:moveTo>
                  <a:cubicBezTo>
                    <a:pt x="45" y="5"/>
                    <a:pt x="45" y="4"/>
                    <a:pt x="44" y="4"/>
                  </a:cubicBezTo>
                  <a:cubicBezTo>
                    <a:pt x="42" y="4"/>
                    <a:pt x="42" y="4"/>
                    <a:pt x="42" y="4"/>
                  </a:cubicBezTo>
                  <a:cubicBezTo>
                    <a:pt x="41" y="4"/>
                    <a:pt x="41" y="5"/>
                    <a:pt x="41" y="5"/>
                  </a:cubicBezTo>
                  <a:cubicBezTo>
                    <a:pt x="41" y="16"/>
                    <a:pt x="41" y="16"/>
                    <a:pt x="41" y="16"/>
                  </a:cubicBezTo>
                  <a:cubicBezTo>
                    <a:pt x="41" y="16"/>
                    <a:pt x="41" y="17"/>
                    <a:pt x="42" y="17"/>
                  </a:cubicBezTo>
                  <a:cubicBezTo>
                    <a:pt x="44" y="17"/>
                    <a:pt x="44" y="17"/>
                    <a:pt x="44" y="17"/>
                  </a:cubicBezTo>
                  <a:cubicBezTo>
                    <a:pt x="45" y="17"/>
                    <a:pt x="45" y="16"/>
                    <a:pt x="45" y="16"/>
                  </a:cubicBezTo>
                  <a:lnTo>
                    <a:pt x="45" y="5"/>
                  </a:lnTo>
                  <a:close/>
                  <a:moveTo>
                    <a:pt x="55" y="33"/>
                  </a:moveTo>
                  <a:cubicBezTo>
                    <a:pt x="55" y="23"/>
                    <a:pt x="55" y="23"/>
                    <a:pt x="55" y="23"/>
                  </a:cubicBezTo>
                  <a:cubicBezTo>
                    <a:pt x="44" y="23"/>
                    <a:pt x="44" y="23"/>
                    <a:pt x="44" y="23"/>
                  </a:cubicBezTo>
                  <a:cubicBezTo>
                    <a:pt x="44" y="33"/>
                    <a:pt x="44" y="33"/>
                    <a:pt x="44" y="33"/>
                  </a:cubicBezTo>
                  <a:lnTo>
                    <a:pt x="55" y="33"/>
                  </a:lnTo>
                  <a:close/>
                  <a:moveTo>
                    <a:pt x="55" y="47"/>
                  </a:moveTo>
                  <a:cubicBezTo>
                    <a:pt x="55" y="35"/>
                    <a:pt x="55" y="35"/>
                    <a:pt x="55" y="35"/>
                  </a:cubicBezTo>
                  <a:cubicBezTo>
                    <a:pt x="44" y="35"/>
                    <a:pt x="44" y="35"/>
                    <a:pt x="44" y="35"/>
                  </a:cubicBezTo>
                  <a:cubicBezTo>
                    <a:pt x="44" y="47"/>
                    <a:pt x="44" y="47"/>
                    <a:pt x="44" y="47"/>
                  </a:cubicBezTo>
                  <a:lnTo>
                    <a:pt x="55" y="47"/>
                  </a:lnTo>
                  <a:close/>
                  <a:moveTo>
                    <a:pt x="55" y="59"/>
                  </a:moveTo>
                  <a:cubicBezTo>
                    <a:pt x="55" y="49"/>
                    <a:pt x="55" y="49"/>
                    <a:pt x="55" y="49"/>
                  </a:cubicBezTo>
                  <a:cubicBezTo>
                    <a:pt x="44" y="49"/>
                    <a:pt x="44" y="49"/>
                    <a:pt x="44" y="49"/>
                  </a:cubicBezTo>
                  <a:cubicBezTo>
                    <a:pt x="44" y="59"/>
                    <a:pt x="44" y="59"/>
                    <a:pt x="44" y="59"/>
                  </a:cubicBezTo>
                  <a:lnTo>
                    <a:pt x="55" y="59"/>
                  </a:lnTo>
                  <a:close/>
                </a:path>
              </a:pathLst>
            </a:custGeom>
            <a:solidFill>
              <a:schemeClr val="bg1"/>
            </a:solidFill>
            <a:ln w="9525">
              <a:noFill/>
              <a:round/>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56" name="Group 179"/>
          <p:cNvGrpSpPr/>
          <p:nvPr/>
        </p:nvGrpSpPr>
        <p:grpSpPr>
          <a:xfrm>
            <a:off x="4377841" y="3834869"/>
            <a:ext cx="659525" cy="640643"/>
            <a:chOff x="630683" y="4190009"/>
            <a:chExt cx="469021" cy="455593"/>
          </a:xfrm>
        </p:grpSpPr>
        <p:sp>
          <p:nvSpPr>
            <p:cNvPr id="57" name="Oval 180"/>
            <p:cNvSpPr>
              <a:spLocks noChangeAspect="1"/>
            </p:cNvSpPr>
            <p:nvPr/>
          </p:nvSpPr>
          <p:spPr>
            <a:xfrm>
              <a:off x="630683" y="4190009"/>
              <a:ext cx="469021" cy="455593"/>
            </a:xfrm>
            <a:prstGeom prst="ellipse">
              <a:avLst/>
            </a:prstGeom>
            <a:solidFill>
              <a:srgbClr val="1288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8" name="Freeform 103"/>
            <p:cNvSpPr>
              <a:spLocks noEditPoints="1"/>
            </p:cNvSpPr>
            <p:nvPr/>
          </p:nvSpPr>
          <p:spPr bwMode="auto">
            <a:xfrm>
              <a:off x="765181" y="4270535"/>
              <a:ext cx="200025" cy="294541"/>
            </a:xfrm>
            <a:custGeom>
              <a:avLst/>
              <a:gdLst/>
              <a:ahLst/>
              <a:cxnLst>
                <a:cxn ang="0">
                  <a:pos x="37" y="29"/>
                </a:cxn>
                <a:cxn ang="0">
                  <a:pos x="31" y="41"/>
                </a:cxn>
                <a:cxn ang="0">
                  <a:pos x="33" y="44"/>
                </a:cxn>
                <a:cxn ang="0">
                  <a:pos x="32" y="47"/>
                </a:cxn>
                <a:cxn ang="0">
                  <a:pos x="33" y="49"/>
                </a:cxn>
                <a:cxn ang="0">
                  <a:pos x="31" y="53"/>
                </a:cxn>
                <a:cxn ang="0">
                  <a:pos x="31" y="54"/>
                </a:cxn>
                <a:cxn ang="0">
                  <a:pos x="27" y="58"/>
                </a:cxn>
                <a:cxn ang="0">
                  <a:pos x="21" y="62"/>
                </a:cxn>
                <a:cxn ang="0">
                  <a:pos x="15" y="58"/>
                </a:cxn>
                <a:cxn ang="0">
                  <a:pos x="11" y="54"/>
                </a:cxn>
                <a:cxn ang="0">
                  <a:pos x="11" y="53"/>
                </a:cxn>
                <a:cxn ang="0">
                  <a:pos x="9" y="49"/>
                </a:cxn>
                <a:cxn ang="0">
                  <a:pos x="10" y="47"/>
                </a:cxn>
                <a:cxn ang="0">
                  <a:pos x="9" y="44"/>
                </a:cxn>
                <a:cxn ang="0">
                  <a:pos x="11" y="41"/>
                </a:cxn>
                <a:cxn ang="0">
                  <a:pos x="5" y="29"/>
                </a:cxn>
                <a:cxn ang="0">
                  <a:pos x="0" y="18"/>
                </a:cxn>
                <a:cxn ang="0">
                  <a:pos x="21" y="0"/>
                </a:cxn>
                <a:cxn ang="0">
                  <a:pos x="42" y="18"/>
                </a:cxn>
                <a:cxn ang="0">
                  <a:pos x="37" y="29"/>
                </a:cxn>
                <a:cxn ang="0">
                  <a:pos x="21" y="6"/>
                </a:cxn>
                <a:cxn ang="0">
                  <a:pos x="6" y="18"/>
                </a:cxn>
                <a:cxn ang="0">
                  <a:pos x="8" y="26"/>
                </a:cxn>
                <a:cxn ang="0">
                  <a:pos x="11" y="28"/>
                </a:cxn>
                <a:cxn ang="0">
                  <a:pos x="16" y="40"/>
                </a:cxn>
                <a:cxn ang="0">
                  <a:pos x="26" y="40"/>
                </a:cxn>
                <a:cxn ang="0">
                  <a:pos x="31" y="28"/>
                </a:cxn>
                <a:cxn ang="0">
                  <a:pos x="34" y="26"/>
                </a:cxn>
                <a:cxn ang="0">
                  <a:pos x="36" y="18"/>
                </a:cxn>
                <a:cxn ang="0">
                  <a:pos x="21" y="6"/>
                </a:cxn>
                <a:cxn ang="0">
                  <a:pos x="29" y="20"/>
                </a:cxn>
                <a:cxn ang="0">
                  <a:pos x="27" y="18"/>
                </a:cxn>
                <a:cxn ang="0">
                  <a:pos x="21" y="15"/>
                </a:cxn>
                <a:cxn ang="0">
                  <a:pos x="20" y="13"/>
                </a:cxn>
                <a:cxn ang="0">
                  <a:pos x="21" y="12"/>
                </a:cxn>
                <a:cxn ang="0">
                  <a:pos x="30" y="18"/>
                </a:cxn>
                <a:cxn ang="0">
                  <a:pos x="29" y="20"/>
                </a:cxn>
              </a:cxnLst>
              <a:rect l="0" t="0" r="r" b="b"/>
              <a:pathLst>
                <a:path w="42" h="62">
                  <a:moveTo>
                    <a:pt x="37" y="29"/>
                  </a:moveTo>
                  <a:cubicBezTo>
                    <a:pt x="35" y="32"/>
                    <a:pt x="31" y="37"/>
                    <a:pt x="31" y="41"/>
                  </a:cubicBezTo>
                  <a:cubicBezTo>
                    <a:pt x="32" y="42"/>
                    <a:pt x="33" y="43"/>
                    <a:pt x="33" y="44"/>
                  </a:cubicBezTo>
                  <a:cubicBezTo>
                    <a:pt x="33" y="45"/>
                    <a:pt x="32" y="46"/>
                    <a:pt x="32" y="47"/>
                  </a:cubicBezTo>
                  <a:cubicBezTo>
                    <a:pt x="32" y="47"/>
                    <a:pt x="33" y="48"/>
                    <a:pt x="33" y="49"/>
                  </a:cubicBezTo>
                  <a:cubicBezTo>
                    <a:pt x="33" y="51"/>
                    <a:pt x="32" y="52"/>
                    <a:pt x="31" y="53"/>
                  </a:cubicBezTo>
                  <a:cubicBezTo>
                    <a:pt x="31" y="53"/>
                    <a:pt x="31" y="54"/>
                    <a:pt x="31" y="54"/>
                  </a:cubicBezTo>
                  <a:cubicBezTo>
                    <a:pt x="31" y="57"/>
                    <a:pt x="29" y="58"/>
                    <a:pt x="27" y="58"/>
                  </a:cubicBezTo>
                  <a:cubicBezTo>
                    <a:pt x="26" y="61"/>
                    <a:pt x="24" y="62"/>
                    <a:pt x="21" y="62"/>
                  </a:cubicBezTo>
                  <a:cubicBezTo>
                    <a:pt x="19" y="62"/>
                    <a:pt x="16" y="61"/>
                    <a:pt x="15" y="58"/>
                  </a:cubicBezTo>
                  <a:cubicBezTo>
                    <a:pt x="13" y="58"/>
                    <a:pt x="11" y="57"/>
                    <a:pt x="11" y="54"/>
                  </a:cubicBezTo>
                  <a:cubicBezTo>
                    <a:pt x="11" y="54"/>
                    <a:pt x="11" y="53"/>
                    <a:pt x="11" y="53"/>
                  </a:cubicBezTo>
                  <a:cubicBezTo>
                    <a:pt x="10" y="52"/>
                    <a:pt x="9" y="51"/>
                    <a:pt x="9" y="49"/>
                  </a:cubicBezTo>
                  <a:cubicBezTo>
                    <a:pt x="9" y="48"/>
                    <a:pt x="10" y="47"/>
                    <a:pt x="10" y="47"/>
                  </a:cubicBezTo>
                  <a:cubicBezTo>
                    <a:pt x="10" y="46"/>
                    <a:pt x="9" y="45"/>
                    <a:pt x="9" y="44"/>
                  </a:cubicBezTo>
                  <a:cubicBezTo>
                    <a:pt x="9" y="43"/>
                    <a:pt x="10" y="42"/>
                    <a:pt x="11" y="41"/>
                  </a:cubicBezTo>
                  <a:cubicBezTo>
                    <a:pt x="11" y="37"/>
                    <a:pt x="7" y="32"/>
                    <a:pt x="5" y="29"/>
                  </a:cubicBezTo>
                  <a:cubicBezTo>
                    <a:pt x="2" y="26"/>
                    <a:pt x="0" y="23"/>
                    <a:pt x="0" y="18"/>
                  </a:cubicBezTo>
                  <a:cubicBezTo>
                    <a:pt x="0" y="8"/>
                    <a:pt x="11" y="0"/>
                    <a:pt x="21" y="0"/>
                  </a:cubicBezTo>
                  <a:cubicBezTo>
                    <a:pt x="31" y="0"/>
                    <a:pt x="42" y="8"/>
                    <a:pt x="42" y="18"/>
                  </a:cubicBezTo>
                  <a:cubicBezTo>
                    <a:pt x="42" y="23"/>
                    <a:pt x="40" y="26"/>
                    <a:pt x="37" y="29"/>
                  </a:cubicBezTo>
                  <a:close/>
                  <a:moveTo>
                    <a:pt x="21" y="6"/>
                  </a:moveTo>
                  <a:cubicBezTo>
                    <a:pt x="14" y="6"/>
                    <a:pt x="6" y="10"/>
                    <a:pt x="6" y="18"/>
                  </a:cubicBezTo>
                  <a:cubicBezTo>
                    <a:pt x="6" y="21"/>
                    <a:pt x="7" y="24"/>
                    <a:pt x="8" y="26"/>
                  </a:cubicBezTo>
                  <a:cubicBezTo>
                    <a:pt x="9" y="27"/>
                    <a:pt x="10" y="27"/>
                    <a:pt x="11" y="28"/>
                  </a:cubicBezTo>
                  <a:cubicBezTo>
                    <a:pt x="14" y="32"/>
                    <a:pt x="16" y="36"/>
                    <a:pt x="16" y="40"/>
                  </a:cubicBezTo>
                  <a:cubicBezTo>
                    <a:pt x="26" y="40"/>
                    <a:pt x="26" y="40"/>
                    <a:pt x="26" y="40"/>
                  </a:cubicBezTo>
                  <a:cubicBezTo>
                    <a:pt x="26" y="36"/>
                    <a:pt x="28" y="32"/>
                    <a:pt x="31" y="28"/>
                  </a:cubicBezTo>
                  <a:cubicBezTo>
                    <a:pt x="32" y="27"/>
                    <a:pt x="33" y="27"/>
                    <a:pt x="34" y="26"/>
                  </a:cubicBezTo>
                  <a:cubicBezTo>
                    <a:pt x="35" y="24"/>
                    <a:pt x="36" y="21"/>
                    <a:pt x="36" y="18"/>
                  </a:cubicBezTo>
                  <a:cubicBezTo>
                    <a:pt x="36" y="10"/>
                    <a:pt x="28" y="6"/>
                    <a:pt x="21" y="6"/>
                  </a:cubicBezTo>
                  <a:close/>
                  <a:moveTo>
                    <a:pt x="29" y="20"/>
                  </a:moveTo>
                  <a:cubicBezTo>
                    <a:pt x="28" y="20"/>
                    <a:pt x="27" y="19"/>
                    <a:pt x="27" y="18"/>
                  </a:cubicBezTo>
                  <a:cubicBezTo>
                    <a:pt x="27" y="16"/>
                    <a:pt x="23" y="15"/>
                    <a:pt x="21" y="15"/>
                  </a:cubicBezTo>
                  <a:cubicBezTo>
                    <a:pt x="20" y="15"/>
                    <a:pt x="20" y="14"/>
                    <a:pt x="20" y="13"/>
                  </a:cubicBezTo>
                  <a:cubicBezTo>
                    <a:pt x="20" y="13"/>
                    <a:pt x="20" y="12"/>
                    <a:pt x="21" y="12"/>
                  </a:cubicBezTo>
                  <a:cubicBezTo>
                    <a:pt x="25" y="12"/>
                    <a:pt x="30" y="14"/>
                    <a:pt x="30" y="18"/>
                  </a:cubicBezTo>
                  <a:cubicBezTo>
                    <a:pt x="30" y="19"/>
                    <a:pt x="29" y="20"/>
                    <a:pt x="29" y="20"/>
                  </a:cubicBezTo>
                  <a:close/>
                </a:path>
              </a:pathLst>
            </a:custGeom>
            <a:solidFill>
              <a:schemeClr val="bg1"/>
            </a:solidFill>
            <a:ln w="9525">
              <a:noFill/>
              <a:round/>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59" name="Group 182"/>
          <p:cNvGrpSpPr/>
          <p:nvPr/>
        </p:nvGrpSpPr>
        <p:grpSpPr>
          <a:xfrm>
            <a:off x="4377841" y="2882823"/>
            <a:ext cx="659525" cy="640643"/>
            <a:chOff x="3425803" y="3384456"/>
            <a:chExt cx="469021" cy="455593"/>
          </a:xfrm>
        </p:grpSpPr>
        <p:sp>
          <p:nvSpPr>
            <p:cNvPr id="60" name="Oval 183"/>
            <p:cNvSpPr>
              <a:spLocks noChangeAspect="1"/>
            </p:cNvSpPr>
            <p:nvPr/>
          </p:nvSpPr>
          <p:spPr>
            <a:xfrm>
              <a:off x="3425803" y="3384456"/>
              <a:ext cx="469021" cy="455593"/>
            </a:xfrm>
            <a:prstGeom prst="ellipse">
              <a:avLst/>
            </a:prstGeom>
            <a:solidFill>
              <a:srgbClr val="DF70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1" name="Freeform 5"/>
            <p:cNvSpPr>
              <a:spLocks noEditPoints="1"/>
            </p:cNvSpPr>
            <p:nvPr/>
          </p:nvSpPr>
          <p:spPr bwMode="auto">
            <a:xfrm>
              <a:off x="3520613" y="3471340"/>
              <a:ext cx="279400" cy="279400"/>
            </a:xfrm>
            <a:custGeom>
              <a:avLst/>
              <a:gdLst/>
              <a:ahLst/>
              <a:cxnLst>
                <a:cxn ang="0">
                  <a:pos x="0" y="192"/>
                </a:cxn>
                <a:cxn ang="0">
                  <a:pos x="255" y="135"/>
                </a:cxn>
                <a:cxn ang="0">
                  <a:pos x="277" y="122"/>
                </a:cxn>
                <a:cxn ang="0">
                  <a:pos x="303" y="116"/>
                </a:cxn>
                <a:cxn ang="0">
                  <a:pos x="296" y="105"/>
                </a:cxn>
                <a:cxn ang="0">
                  <a:pos x="278" y="89"/>
                </a:cxn>
                <a:cxn ang="0">
                  <a:pos x="265" y="90"/>
                </a:cxn>
                <a:cxn ang="0">
                  <a:pos x="256" y="82"/>
                </a:cxn>
                <a:cxn ang="0">
                  <a:pos x="231" y="73"/>
                </a:cxn>
                <a:cxn ang="0">
                  <a:pos x="234" y="98"/>
                </a:cxn>
                <a:cxn ang="0">
                  <a:pos x="224" y="118"/>
                </a:cxn>
                <a:cxn ang="0">
                  <a:pos x="205" y="103"/>
                </a:cxn>
                <a:cxn ang="0">
                  <a:pos x="175" y="89"/>
                </a:cxn>
                <a:cxn ang="0">
                  <a:pos x="183" y="68"/>
                </a:cxn>
                <a:cxn ang="0">
                  <a:pos x="212" y="58"/>
                </a:cxn>
                <a:cxn ang="0">
                  <a:pos x="207" y="47"/>
                </a:cxn>
                <a:cxn ang="0">
                  <a:pos x="188" y="50"/>
                </a:cxn>
                <a:cxn ang="0">
                  <a:pos x="168" y="37"/>
                </a:cxn>
                <a:cxn ang="0">
                  <a:pos x="171" y="52"/>
                </a:cxn>
                <a:cxn ang="0">
                  <a:pos x="157" y="52"/>
                </a:cxn>
                <a:cxn ang="0">
                  <a:pos x="141" y="40"/>
                </a:cxn>
                <a:cxn ang="0">
                  <a:pos x="126" y="47"/>
                </a:cxn>
                <a:cxn ang="0">
                  <a:pos x="143" y="51"/>
                </a:cxn>
                <a:cxn ang="0">
                  <a:pos x="131" y="58"/>
                </a:cxn>
                <a:cxn ang="0">
                  <a:pos x="56" y="107"/>
                </a:cxn>
                <a:cxn ang="0">
                  <a:pos x="65" y="118"/>
                </a:cxn>
                <a:cxn ang="0">
                  <a:pos x="79" y="135"/>
                </a:cxn>
                <a:cxn ang="0">
                  <a:pos x="74" y="158"/>
                </a:cxn>
                <a:cxn ang="0">
                  <a:pos x="88" y="185"/>
                </a:cxn>
                <a:cxn ang="0">
                  <a:pos x="108" y="214"/>
                </a:cxn>
                <a:cxn ang="0">
                  <a:pos x="118" y="227"/>
                </a:cxn>
                <a:cxn ang="0">
                  <a:pos x="105" y="197"/>
                </a:cxn>
                <a:cxn ang="0">
                  <a:pos x="125" y="225"/>
                </a:cxn>
                <a:cxn ang="0">
                  <a:pos x="150" y="255"/>
                </a:cxn>
                <a:cxn ang="0">
                  <a:pos x="184" y="269"/>
                </a:cxn>
                <a:cxn ang="0">
                  <a:pos x="213" y="290"/>
                </a:cxn>
                <a:cxn ang="0">
                  <a:pos x="224" y="288"/>
                </a:cxn>
                <a:cxn ang="0">
                  <a:pos x="212" y="268"/>
                </a:cxn>
                <a:cxn ang="0">
                  <a:pos x="197" y="262"/>
                </a:cxn>
                <a:cxn ang="0">
                  <a:pos x="194" y="239"/>
                </a:cxn>
                <a:cxn ang="0">
                  <a:pos x="171" y="250"/>
                </a:cxn>
                <a:cxn ang="0">
                  <a:pos x="168" y="210"/>
                </a:cxn>
                <a:cxn ang="0">
                  <a:pos x="184" y="206"/>
                </a:cxn>
                <a:cxn ang="0">
                  <a:pos x="196" y="202"/>
                </a:cxn>
                <a:cxn ang="0">
                  <a:pos x="214" y="211"/>
                </a:cxn>
                <a:cxn ang="0">
                  <a:pos x="221" y="205"/>
                </a:cxn>
                <a:cxn ang="0">
                  <a:pos x="234" y="179"/>
                </a:cxn>
                <a:cxn ang="0">
                  <a:pos x="233" y="171"/>
                </a:cxn>
                <a:cxn ang="0">
                  <a:pos x="252" y="157"/>
                </a:cxn>
                <a:cxn ang="0">
                  <a:pos x="266" y="143"/>
                </a:cxn>
                <a:cxn ang="0">
                  <a:pos x="273" y="131"/>
                </a:cxn>
                <a:cxn ang="0">
                  <a:pos x="255" y="135"/>
                </a:cxn>
                <a:cxn ang="0">
                  <a:pos x="295" y="298"/>
                </a:cxn>
                <a:cxn ang="0">
                  <a:pos x="272" y="288"/>
                </a:cxn>
                <a:cxn ang="0">
                  <a:pos x="251" y="288"/>
                </a:cxn>
                <a:cxn ang="0">
                  <a:pos x="236" y="286"/>
                </a:cxn>
                <a:cxn ang="0">
                  <a:pos x="230" y="307"/>
                </a:cxn>
                <a:cxn ang="0">
                  <a:pos x="223" y="335"/>
                </a:cxn>
                <a:cxn ang="0">
                  <a:pos x="308" y="302"/>
                </a:cxn>
              </a:cxnLst>
              <a:rect l="0" t="0" r="r" b="b"/>
              <a:pathLst>
                <a:path w="384" h="384">
                  <a:moveTo>
                    <a:pt x="384" y="192"/>
                  </a:moveTo>
                  <a:cubicBezTo>
                    <a:pt x="384" y="298"/>
                    <a:pt x="298" y="384"/>
                    <a:pt x="192" y="384"/>
                  </a:cubicBezTo>
                  <a:cubicBezTo>
                    <a:pt x="86" y="384"/>
                    <a:pt x="0" y="298"/>
                    <a:pt x="0" y="192"/>
                  </a:cubicBezTo>
                  <a:cubicBezTo>
                    <a:pt x="0" y="86"/>
                    <a:pt x="86" y="0"/>
                    <a:pt x="192" y="0"/>
                  </a:cubicBezTo>
                  <a:cubicBezTo>
                    <a:pt x="298" y="0"/>
                    <a:pt x="384" y="86"/>
                    <a:pt x="384" y="192"/>
                  </a:cubicBezTo>
                  <a:close/>
                  <a:moveTo>
                    <a:pt x="255" y="135"/>
                  </a:moveTo>
                  <a:cubicBezTo>
                    <a:pt x="256" y="135"/>
                    <a:pt x="257" y="130"/>
                    <a:pt x="258" y="129"/>
                  </a:cubicBezTo>
                  <a:cubicBezTo>
                    <a:pt x="260" y="127"/>
                    <a:pt x="262" y="126"/>
                    <a:pt x="264" y="125"/>
                  </a:cubicBezTo>
                  <a:cubicBezTo>
                    <a:pt x="268" y="124"/>
                    <a:pt x="272" y="123"/>
                    <a:pt x="277" y="122"/>
                  </a:cubicBezTo>
                  <a:cubicBezTo>
                    <a:pt x="281" y="121"/>
                    <a:pt x="286" y="121"/>
                    <a:pt x="289" y="125"/>
                  </a:cubicBezTo>
                  <a:cubicBezTo>
                    <a:pt x="289" y="124"/>
                    <a:pt x="295" y="119"/>
                    <a:pt x="295" y="119"/>
                  </a:cubicBezTo>
                  <a:cubicBezTo>
                    <a:pt x="298" y="118"/>
                    <a:pt x="301" y="118"/>
                    <a:pt x="303" y="116"/>
                  </a:cubicBezTo>
                  <a:cubicBezTo>
                    <a:pt x="303" y="115"/>
                    <a:pt x="303" y="110"/>
                    <a:pt x="303" y="110"/>
                  </a:cubicBezTo>
                  <a:cubicBezTo>
                    <a:pt x="299" y="111"/>
                    <a:pt x="298" y="107"/>
                    <a:pt x="297" y="103"/>
                  </a:cubicBezTo>
                  <a:cubicBezTo>
                    <a:pt x="297" y="104"/>
                    <a:pt x="297" y="104"/>
                    <a:pt x="296" y="105"/>
                  </a:cubicBezTo>
                  <a:cubicBezTo>
                    <a:pt x="296" y="102"/>
                    <a:pt x="291" y="104"/>
                    <a:pt x="290" y="104"/>
                  </a:cubicBezTo>
                  <a:cubicBezTo>
                    <a:pt x="284" y="102"/>
                    <a:pt x="285" y="98"/>
                    <a:pt x="283" y="94"/>
                  </a:cubicBezTo>
                  <a:cubicBezTo>
                    <a:pt x="282" y="92"/>
                    <a:pt x="279" y="91"/>
                    <a:pt x="278" y="89"/>
                  </a:cubicBezTo>
                  <a:cubicBezTo>
                    <a:pt x="277" y="87"/>
                    <a:pt x="277" y="84"/>
                    <a:pt x="274" y="84"/>
                  </a:cubicBezTo>
                  <a:cubicBezTo>
                    <a:pt x="273" y="84"/>
                    <a:pt x="270" y="89"/>
                    <a:pt x="270" y="89"/>
                  </a:cubicBezTo>
                  <a:cubicBezTo>
                    <a:pt x="267" y="88"/>
                    <a:pt x="266" y="89"/>
                    <a:pt x="265" y="90"/>
                  </a:cubicBezTo>
                  <a:cubicBezTo>
                    <a:pt x="263" y="91"/>
                    <a:pt x="262" y="91"/>
                    <a:pt x="260" y="92"/>
                  </a:cubicBezTo>
                  <a:cubicBezTo>
                    <a:pt x="265" y="90"/>
                    <a:pt x="258" y="88"/>
                    <a:pt x="256" y="88"/>
                  </a:cubicBezTo>
                  <a:cubicBezTo>
                    <a:pt x="260" y="87"/>
                    <a:pt x="258" y="83"/>
                    <a:pt x="256" y="82"/>
                  </a:cubicBezTo>
                  <a:cubicBezTo>
                    <a:pt x="256" y="82"/>
                    <a:pt x="257" y="82"/>
                    <a:pt x="257" y="82"/>
                  </a:cubicBezTo>
                  <a:cubicBezTo>
                    <a:pt x="257" y="79"/>
                    <a:pt x="250" y="77"/>
                    <a:pt x="247" y="76"/>
                  </a:cubicBezTo>
                  <a:cubicBezTo>
                    <a:pt x="245" y="74"/>
                    <a:pt x="233" y="72"/>
                    <a:pt x="231" y="73"/>
                  </a:cubicBezTo>
                  <a:cubicBezTo>
                    <a:pt x="228" y="75"/>
                    <a:pt x="231" y="80"/>
                    <a:pt x="231" y="83"/>
                  </a:cubicBezTo>
                  <a:cubicBezTo>
                    <a:pt x="232" y="86"/>
                    <a:pt x="228" y="86"/>
                    <a:pt x="228" y="89"/>
                  </a:cubicBezTo>
                  <a:cubicBezTo>
                    <a:pt x="228" y="93"/>
                    <a:pt x="236" y="92"/>
                    <a:pt x="234" y="98"/>
                  </a:cubicBezTo>
                  <a:cubicBezTo>
                    <a:pt x="233" y="102"/>
                    <a:pt x="228" y="102"/>
                    <a:pt x="226" y="105"/>
                  </a:cubicBezTo>
                  <a:cubicBezTo>
                    <a:pt x="224" y="108"/>
                    <a:pt x="227" y="112"/>
                    <a:pt x="229" y="114"/>
                  </a:cubicBezTo>
                  <a:cubicBezTo>
                    <a:pt x="231" y="115"/>
                    <a:pt x="225" y="118"/>
                    <a:pt x="224" y="118"/>
                  </a:cubicBezTo>
                  <a:cubicBezTo>
                    <a:pt x="220" y="120"/>
                    <a:pt x="217" y="114"/>
                    <a:pt x="216" y="110"/>
                  </a:cubicBezTo>
                  <a:cubicBezTo>
                    <a:pt x="215" y="108"/>
                    <a:pt x="215" y="104"/>
                    <a:pt x="212" y="103"/>
                  </a:cubicBezTo>
                  <a:cubicBezTo>
                    <a:pt x="210" y="102"/>
                    <a:pt x="206" y="102"/>
                    <a:pt x="205" y="103"/>
                  </a:cubicBezTo>
                  <a:cubicBezTo>
                    <a:pt x="203" y="99"/>
                    <a:pt x="198" y="98"/>
                    <a:pt x="194" y="97"/>
                  </a:cubicBezTo>
                  <a:cubicBezTo>
                    <a:pt x="189" y="95"/>
                    <a:pt x="185" y="95"/>
                    <a:pt x="180" y="96"/>
                  </a:cubicBezTo>
                  <a:cubicBezTo>
                    <a:pt x="181" y="95"/>
                    <a:pt x="179" y="88"/>
                    <a:pt x="175" y="89"/>
                  </a:cubicBezTo>
                  <a:cubicBezTo>
                    <a:pt x="176" y="86"/>
                    <a:pt x="176" y="84"/>
                    <a:pt x="176" y="81"/>
                  </a:cubicBezTo>
                  <a:cubicBezTo>
                    <a:pt x="177" y="79"/>
                    <a:pt x="178" y="77"/>
                    <a:pt x="179" y="75"/>
                  </a:cubicBezTo>
                  <a:cubicBezTo>
                    <a:pt x="180" y="74"/>
                    <a:pt x="185" y="69"/>
                    <a:pt x="183" y="68"/>
                  </a:cubicBezTo>
                  <a:cubicBezTo>
                    <a:pt x="188" y="69"/>
                    <a:pt x="193" y="69"/>
                    <a:pt x="196" y="66"/>
                  </a:cubicBezTo>
                  <a:cubicBezTo>
                    <a:pt x="198" y="63"/>
                    <a:pt x="199" y="60"/>
                    <a:pt x="202" y="57"/>
                  </a:cubicBezTo>
                  <a:cubicBezTo>
                    <a:pt x="205" y="53"/>
                    <a:pt x="209" y="58"/>
                    <a:pt x="212" y="58"/>
                  </a:cubicBezTo>
                  <a:cubicBezTo>
                    <a:pt x="217" y="59"/>
                    <a:pt x="217" y="53"/>
                    <a:pt x="214" y="51"/>
                  </a:cubicBezTo>
                  <a:cubicBezTo>
                    <a:pt x="218" y="51"/>
                    <a:pt x="215" y="45"/>
                    <a:pt x="213" y="44"/>
                  </a:cubicBezTo>
                  <a:cubicBezTo>
                    <a:pt x="211" y="43"/>
                    <a:pt x="202" y="46"/>
                    <a:pt x="207" y="47"/>
                  </a:cubicBezTo>
                  <a:cubicBezTo>
                    <a:pt x="206" y="47"/>
                    <a:pt x="200" y="59"/>
                    <a:pt x="196" y="53"/>
                  </a:cubicBezTo>
                  <a:cubicBezTo>
                    <a:pt x="195" y="52"/>
                    <a:pt x="195" y="47"/>
                    <a:pt x="193" y="46"/>
                  </a:cubicBezTo>
                  <a:cubicBezTo>
                    <a:pt x="190" y="46"/>
                    <a:pt x="189" y="49"/>
                    <a:pt x="188" y="50"/>
                  </a:cubicBezTo>
                  <a:cubicBezTo>
                    <a:pt x="190" y="47"/>
                    <a:pt x="181" y="45"/>
                    <a:pt x="180" y="44"/>
                  </a:cubicBezTo>
                  <a:cubicBezTo>
                    <a:pt x="183" y="42"/>
                    <a:pt x="180" y="39"/>
                    <a:pt x="178" y="38"/>
                  </a:cubicBezTo>
                  <a:cubicBezTo>
                    <a:pt x="176" y="36"/>
                    <a:pt x="169" y="35"/>
                    <a:pt x="168" y="37"/>
                  </a:cubicBezTo>
                  <a:cubicBezTo>
                    <a:pt x="163" y="43"/>
                    <a:pt x="173" y="44"/>
                    <a:pt x="175" y="45"/>
                  </a:cubicBezTo>
                  <a:cubicBezTo>
                    <a:pt x="176" y="46"/>
                    <a:pt x="179" y="48"/>
                    <a:pt x="177" y="49"/>
                  </a:cubicBezTo>
                  <a:cubicBezTo>
                    <a:pt x="176" y="50"/>
                    <a:pt x="171" y="51"/>
                    <a:pt x="171" y="52"/>
                  </a:cubicBezTo>
                  <a:cubicBezTo>
                    <a:pt x="169" y="54"/>
                    <a:pt x="172" y="57"/>
                    <a:pt x="170" y="59"/>
                  </a:cubicBezTo>
                  <a:cubicBezTo>
                    <a:pt x="168" y="57"/>
                    <a:pt x="168" y="53"/>
                    <a:pt x="166" y="50"/>
                  </a:cubicBezTo>
                  <a:cubicBezTo>
                    <a:pt x="168" y="53"/>
                    <a:pt x="157" y="52"/>
                    <a:pt x="157" y="52"/>
                  </a:cubicBezTo>
                  <a:cubicBezTo>
                    <a:pt x="154" y="52"/>
                    <a:pt x="148" y="54"/>
                    <a:pt x="145" y="50"/>
                  </a:cubicBezTo>
                  <a:cubicBezTo>
                    <a:pt x="144" y="49"/>
                    <a:pt x="144" y="44"/>
                    <a:pt x="146" y="45"/>
                  </a:cubicBezTo>
                  <a:cubicBezTo>
                    <a:pt x="144" y="43"/>
                    <a:pt x="142" y="41"/>
                    <a:pt x="141" y="40"/>
                  </a:cubicBezTo>
                  <a:cubicBezTo>
                    <a:pt x="132" y="43"/>
                    <a:pt x="125" y="47"/>
                    <a:pt x="117" y="51"/>
                  </a:cubicBezTo>
                  <a:cubicBezTo>
                    <a:pt x="118" y="51"/>
                    <a:pt x="119" y="51"/>
                    <a:pt x="120" y="50"/>
                  </a:cubicBezTo>
                  <a:cubicBezTo>
                    <a:pt x="122" y="50"/>
                    <a:pt x="124" y="48"/>
                    <a:pt x="126" y="47"/>
                  </a:cubicBezTo>
                  <a:cubicBezTo>
                    <a:pt x="128" y="46"/>
                    <a:pt x="134" y="43"/>
                    <a:pt x="136" y="46"/>
                  </a:cubicBezTo>
                  <a:cubicBezTo>
                    <a:pt x="137" y="45"/>
                    <a:pt x="137" y="45"/>
                    <a:pt x="138" y="44"/>
                  </a:cubicBezTo>
                  <a:cubicBezTo>
                    <a:pt x="139" y="46"/>
                    <a:pt x="141" y="48"/>
                    <a:pt x="143" y="51"/>
                  </a:cubicBezTo>
                  <a:cubicBezTo>
                    <a:pt x="141" y="50"/>
                    <a:pt x="137" y="50"/>
                    <a:pt x="135" y="50"/>
                  </a:cubicBezTo>
                  <a:cubicBezTo>
                    <a:pt x="133" y="51"/>
                    <a:pt x="130" y="51"/>
                    <a:pt x="130" y="53"/>
                  </a:cubicBezTo>
                  <a:cubicBezTo>
                    <a:pt x="130" y="55"/>
                    <a:pt x="131" y="57"/>
                    <a:pt x="131" y="58"/>
                  </a:cubicBezTo>
                  <a:cubicBezTo>
                    <a:pt x="128" y="56"/>
                    <a:pt x="125" y="52"/>
                    <a:pt x="121" y="51"/>
                  </a:cubicBezTo>
                  <a:cubicBezTo>
                    <a:pt x="119" y="51"/>
                    <a:pt x="117" y="51"/>
                    <a:pt x="115" y="52"/>
                  </a:cubicBezTo>
                  <a:cubicBezTo>
                    <a:pt x="91" y="65"/>
                    <a:pt x="71" y="84"/>
                    <a:pt x="56" y="107"/>
                  </a:cubicBezTo>
                  <a:cubicBezTo>
                    <a:pt x="57" y="108"/>
                    <a:pt x="58" y="109"/>
                    <a:pt x="59" y="109"/>
                  </a:cubicBezTo>
                  <a:cubicBezTo>
                    <a:pt x="62" y="110"/>
                    <a:pt x="59" y="117"/>
                    <a:pt x="64" y="113"/>
                  </a:cubicBezTo>
                  <a:cubicBezTo>
                    <a:pt x="66" y="115"/>
                    <a:pt x="66" y="116"/>
                    <a:pt x="65" y="118"/>
                  </a:cubicBezTo>
                  <a:cubicBezTo>
                    <a:pt x="65" y="118"/>
                    <a:pt x="75" y="124"/>
                    <a:pt x="76" y="125"/>
                  </a:cubicBezTo>
                  <a:cubicBezTo>
                    <a:pt x="78" y="126"/>
                    <a:pt x="80" y="128"/>
                    <a:pt x="81" y="130"/>
                  </a:cubicBezTo>
                  <a:cubicBezTo>
                    <a:pt x="82" y="132"/>
                    <a:pt x="80" y="134"/>
                    <a:pt x="79" y="135"/>
                  </a:cubicBezTo>
                  <a:cubicBezTo>
                    <a:pt x="78" y="134"/>
                    <a:pt x="75" y="130"/>
                    <a:pt x="74" y="131"/>
                  </a:cubicBezTo>
                  <a:cubicBezTo>
                    <a:pt x="73" y="133"/>
                    <a:pt x="74" y="139"/>
                    <a:pt x="77" y="139"/>
                  </a:cubicBezTo>
                  <a:cubicBezTo>
                    <a:pt x="73" y="139"/>
                    <a:pt x="75" y="155"/>
                    <a:pt x="74" y="158"/>
                  </a:cubicBezTo>
                  <a:cubicBezTo>
                    <a:pt x="74" y="158"/>
                    <a:pt x="74" y="158"/>
                    <a:pt x="74" y="158"/>
                  </a:cubicBezTo>
                  <a:cubicBezTo>
                    <a:pt x="73" y="161"/>
                    <a:pt x="76" y="173"/>
                    <a:pt x="81" y="172"/>
                  </a:cubicBezTo>
                  <a:cubicBezTo>
                    <a:pt x="78" y="172"/>
                    <a:pt x="87" y="184"/>
                    <a:pt x="88" y="185"/>
                  </a:cubicBezTo>
                  <a:cubicBezTo>
                    <a:pt x="91" y="187"/>
                    <a:pt x="95" y="188"/>
                    <a:pt x="97" y="192"/>
                  </a:cubicBezTo>
                  <a:cubicBezTo>
                    <a:pt x="100" y="195"/>
                    <a:pt x="100" y="201"/>
                    <a:pt x="103" y="203"/>
                  </a:cubicBezTo>
                  <a:cubicBezTo>
                    <a:pt x="102" y="206"/>
                    <a:pt x="108" y="210"/>
                    <a:pt x="108" y="214"/>
                  </a:cubicBezTo>
                  <a:cubicBezTo>
                    <a:pt x="108" y="214"/>
                    <a:pt x="107" y="214"/>
                    <a:pt x="107" y="215"/>
                  </a:cubicBezTo>
                  <a:cubicBezTo>
                    <a:pt x="108" y="218"/>
                    <a:pt x="113" y="218"/>
                    <a:pt x="115" y="221"/>
                  </a:cubicBezTo>
                  <a:cubicBezTo>
                    <a:pt x="116" y="223"/>
                    <a:pt x="115" y="228"/>
                    <a:pt x="118" y="227"/>
                  </a:cubicBezTo>
                  <a:cubicBezTo>
                    <a:pt x="118" y="222"/>
                    <a:pt x="115" y="216"/>
                    <a:pt x="112" y="212"/>
                  </a:cubicBezTo>
                  <a:cubicBezTo>
                    <a:pt x="110" y="209"/>
                    <a:pt x="109" y="207"/>
                    <a:pt x="108" y="204"/>
                  </a:cubicBezTo>
                  <a:cubicBezTo>
                    <a:pt x="106" y="202"/>
                    <a:pt x="106" y="199"/>
                    <a:pt x="105" y="197"/>
                  </a:cubicBezTo>
                  <a:cubicBezTo>
                    <a:pt x="106" y="197"/>
                    <a:pt x="112" y="199"/>
                    <a:pt x="111" y="200"/>
                  </a:cubicBezTo>
                  <a:cubicBezTo>
                    <a:pt x="109" y="205"/>
                    <a:pt x="119" y="214"/>
                    <a:pt x="122" y="217"/>
                  </a:cubicBezTo>
                  <a:cubicBezTo>
                    <a:pt x="123" y="218"/>
                    <a:pt x="128" y="225"/>
                    <a:pt x="125" y="225"/>
                  </a:cubicBezTo>
                  <a:cubicBezTo>
                    <a:pt x="129" y="225"/>
                    <a:pt x="133" y="230"/>
                    <a:pt x="135" y="233"/>
                  </a:cubicBezTo>
                  <a:cubicBezTo>
                    <a:pt x="137" y="236"/>
                    <a:pt x="136" y="241"/>
                    <a:pt x="138" y="245"/>
                  </a:cubicBezTo>
                  <a:cubicBezTo>
                    <a:pt x="139" y="250"/>
                    <a:pt x="146" y="252"/>
                    <a:pt x="150" y="255"/>
                  </a:cubicBezTo>
                  <a:cubicBezTo>
                    <a:pt x="154" y="256"/>
                    <a:pt x="157" y="259"/>
                    <a:pt x="160" y="260"/>
                  </a:cubicBezTo>
                  <a:cubicBezTo>
                    <a:pt x="166" y="262"/>
                    <a:pt x="167" y="260"/>
                    <a:pt x="171" y="260"/>
                  </a:cubicBezTo>
                  <a:cubicBezTo>
                    <a:pt x="178" y="259"/>
                    <a:pt x="179" y="266"/>
                    <a:pt x="184" y="269"/>
                  </a:cubicBezTo>
                  <a:cubicBezTo>
                    <a:pt x="187" y="270"/>
                    <a:pt x="194" y="273"/>
                    <a:pt x="198" y="271"/>
                  </a:cubicBezTo>
                  <a:cubicBezTo>
                    <a:pt x="196" y="272"/>
                    <a:pt x="203" y="282"/>
                    <a:pt x="204" y="283"/>
                  </a:cubicBezTo>
                  <a:cubicBezTo>
                    <a:pt x="206" y="286"/>
                    <a:pt x="210" y="287"/>
                    <a:pt x="213" y="290"/>
                  </a:cubicBezTo>
                  <a:cubicBezTo>
                    <a:pt x="213" y="290"/>
                    <a:pt x="214" y="289"/>
                    <a:pt x="214" y="288"/>
                  </a:cubicBezTo>
                  <a:cubicBezTo>
                    <a:pt x="213" y="291"/>
                    <a:pt x="218" y="296"/>
                    <a:pt x="221" y="296"/>
                  </a:cubicBezTo>
                  <a:cubicBezTo>
                    <a:pt x="223" y="295"/>
                    <a:pt x="224" y="290"/>
                    <a:pt x="224" y="288"/>
                  </a:cubicBezTo>
                  <a:cubicBezTo>
                    <a:pt x="219" y="290"/>
                    <a:pt x="215" y="288"/>
                    <a:pt x="212" y="283"/>
                  </a:cubicBezTo>
                  <a:cubicBezTo>
                    <a:pt x="211" y="282"/>
                    <a:pt x="207" y="275"/>
                    <a:pt x="211" y="275"/>
                  </a:cubicBezTo>
                  <a:cubicBezTo>
                    <a:pt x="216" y="275"/>
                    <a:pt x="212" y="271"/>
                    <a:pt x="212" y="268"/>
                  </a:cubicBezTo>
                  <a:cubicBezTo>
                    <a:pt x="211" y="264"/>
                    <a:pt x="208" y="262"/>
                    <a:pt x="206" y="259"/>
                  </a:cubicBezTo>
                  <a:cubicBezTo>
                    <a:pt x="205" y="262"/>
                    <a:pt x="200" y="261"/>
                    <a:pt x="198" y="259"/>
                  </a:cubicBezTo>
                  <a:cubicBezTo>
                    <a:pt x="198" y="259"/>
                    <a:pt x="197" y="261"/>
                    <a:pt x="197" y="262"/>
                  </a:cubicBezTo>
                  <a:cubicBezTo>
                    <a:pt x="196" y="262"/>
                    <a:pt x="195" y="262"/>
                    <a:pt x="194" y="261"/>
                  </a:cubicBezTo>
                  <a:cubicBezTo>
                    <a:pt x="194" y="258"/>
                    <a:pt x="194" y="255"/>
                    <a:pt x="195" y="251"/>
                  </a:cubicBezTo>
                  <a:cubicBezTo>
                    <a:pt x="196" y="247"/>
                    <a:pt x="205" y="238"/>
                    <a:pt x="194" y="239"/>
                  </a:cubicBezTo>
                  <a:cubicBezTo>
                    <a:pt x="190" y="239"/>
                    <a:pt x="188" y="240"/>
                    <a:pt x="187" y="244"/>
                  </a:cubicBezTo>
                  <a:cubicBezTo>
                    <a:pt x="186" y="247"/>
                    <a:pt x="186" y="249"/>
                    <a:pt x="183" y="251"/>
                  </a:cubicBezTo>
                  <a:cubicBezTo>
                    <a:pt x="181" y="252"/>
                    <a:pt x="173" y="251"/>
                    <a:pt x="171" y="250"/>
                  </a:cubicBezTo>
                  <a:cubicBezTo>
                    <a:pt x="166" y="247"/>
                    <a:pt x="163" y="239"/>
                    <a:pt x="163" y="234"/>
                  </a:cubicBezTo>
                  <a:cubicBezTo>
                    <a:pt x="163" y="227"/>
                    <a:pt x="166" y="221"/>
                    <a:pt x="163" y="215"/>
                  </a:cubicBezTo>
                  <a:cubicBezTo>
                    <a:pt x="164" y="213"/>
                    <a:pt x="166" y="211"/>
                    <a:pt x="168" y="210"/>
                  </a:cubicBezTo>
                  <a:cubicBezTo>
                    <a:pt x="169" y="209"/>
                    <a:pt x="171" y="210"/>
                    <a:pt x="172" y="207"/>
                  </a:cubicBezTo>
                  <a:cubicBezTo>
                    <a:pt x="171" y="207"/>
                    <a:pt x="170" y="206"/>
                    <a:pt x="170" y="206"/>
                  </a:cubicBezTo>
                  <a:cubicBezTo>
                    <a:pt x="173" y="208"/>
                    <a:pt x="180" y="203"/>
                    <a:pt x="184" y="206"/>
                  </a:cubicBezTo>
                  <a:cubicBezTo>
                    <a:pt x="186" y="207"/>
                    <a:pt x="188" y="208"/>
                    <a:pt x="189" y="205"/>
                  </a:cubicBezTo>
                  <a:cubicBezTo>
                    <a:pt x="189" y="205"/>
                    <a:pt x="187" y="202"/>
                    <a:pt x="188" y="200"/>
                  </a:cubicBezTo>
                  <a:cubicBezTo>
                    <a:pt x="189" y="204"/>
                    <a:pt x="192" y="205"/>
                    <a:pt x="196" y="202"/>
                  </a:cubicBezTo>
                  <a:cubicBezTo>
                    <a:pt x="197" y="203"/>
                    <a:pt x="201" y="203"/>
                    <a:pt x="204" y="204"/>
                  </a:cubicBezTo>
                  <a:cubicBezTo>
                    <a:pt x="207" y="206"/>
                    <a:pt x="207" y="209"/>
                    <a:pt x="211" y="205"/>
                  </a:cubicBezTo>
                  <a:cubicBezTo>
                    <a:pt x="213" y="208"/>
                    <a:pt x="213" y="208"/>
                    <a:pt x="214" y="211"/>
                  </a:cubicBezTo>
                  <a:cubicBezTo>
                    <a:pt x="214" y="214"/>
                    <a:pt x="216" y="221"/>
                    <a:pt x="218" y="222"/>
                  </a:cubicBezTo>
                  <a:cubicBezTo>
                    <a:pt x="224" y="225"/>
                    <a:pt x="222" y="217"/>
                    <a:pt x="222" y="214"/>
                  </a:cubicBezTo>
                  <a:cubicBezTo>
                    <a:pt x="222" y="213"/>
                    <a:pt x="222" y="205"/>
                    <a:pt x="221" y="205"/>
                  </a:cubicBezTo>
                  <a:cubicBezTo>
                    <a:pt x="213" y="203"/>
                    <a:pt x="216" y="197"/>
                    <a:pt x="221" y="193"/>
                  </a:cubicBezTo>
                  <a:cubicBezTo>
                    <a:pt x="222" y="192"/>
                    <a:pt x="227" y="190"/>
                    <a:pt x="230" y="188"/>
                  </a:cubicBezTo>
                  <a:cubicBezTo>
                    <a:pt x="232" y="186"/>
                    <a:pt x="235" y="183"/>
                    <a:pt x="234" y="179"/>
                  </a:cubicBezTo>
                  <a:cubicBezTo>
                    <a:pt x="235" y="179"/>
                    <a:pt x="236" y="178"/>
                    <a:pt x="236" y="177"/>
                  </a:cubicBezTo>
                  <a:cubicBezTo>
                    <a:pt x="236" y="177"/>
                    <a:pt x="233" y="174"/>
                    <a:pt x="232" y="175"/>
                  </a:cubicBezTo>
                  <a:cubicBezTo>
                    <a:pt x="234" y="174"/>
                    <a:pt x="234" y="172"/>
                    <a:pt x="233" y="171"/>
                  </a:cubicBezTo>
                  <a:cubicBezTo>
                    <a:pt x="235" y="169"/>
                    <a:pt x="234" y="166"/>
                    <a:pt x="236" y="165"/>
                  </a:cubicBezTo>
                  <a:cubicBezTo>
                    <a:pt x="239" y="169"/>
                    <a:pt x="245" y="165"/>
                    <a:pt x="242" y="162"/>
                  </a:cubicBezTo>
                  <a:cubicBezTo>
                    <a:pt x="244" y="158"/>
                    <a:pt x="250" y="160"/>
                    <a:pt x="252" y="157"/>
                  </a:cubicBezTo>
                  <a:cubicBezTo>
                    <a:pt x="255" y="158"/>
                    <a:pt x="253" y="153"/>
                    <a:pt x="255" y="150"/>
                  </a:cubicBezTo>
                  <a:cubicBezTo>
                    <a:pt x="256" y="148"/>
                    <a:pt x="259" y="148"/>
                    <a:pt x="262" y="147"/>
                  </a:cubicBezTo>
                  <a:cubicBezTo>
                    <a:pt x="262" y="147"/>
                    <a:pt x="268" y="143"/>
                    <a:pt x="266" y="143"/>
                  </a:cubicBezTo>
                  <a:cubicBezTo>
                    <a:pt x="270" y="144"/>
                    <a:pt x="279" y="139"/>
                    <a:pt x="272" y="135"/>
                  </a:cubicBezTo>
                  <a:cubicBezTo>
                    <a:pt x="273" y="133"/>
                    <a:pt x="270" y="132"/>
                    <a:pt x="268" y="132"/>
                  </a:cubicBezTo>
                  <a:cubicBezTo>
                    <a:pt x="269" y="131"/>
                    <a:pt x="272" y="132"/>
                    <a:pt x="273" y="131"/>
                  </a:cubicBezTo>
                  <a:cubicBezTo>
                    <a:pt x="276" y="129"/>
                    <a:pt x="274" y="128"/>
                    <a:pt x="271" y="127"/>
                  </a:cubicBezTo>
                  <a:cubicBezTo>
                    <a:pt x="268" y="126"/>
                    <a:pt x="263" y="128"/>
                    <a:pt x="261" y="130"/>
                  </a:cubicBezTo>
                  <a:cubicBezTo>
                    <a:pt x="259" y="132"/>
                    <a:pt x="257" y="134"/>
                    <a:pt x="255" y="135"/>
                  </a:cubicBezTo>
                  <a:close/>
                  <a:moveTo>
                    <a:pt x="308" y="302"/>
                  </a:moveTo>
                  <a:cubicBezTo>
                    <a:pt x="306" y="301"/>
                    <a:pt x="303" y="301"/>
                    <a:pt x="301" y="300"/>
                  </a:cubicBezTo>
                  <a:cubicBezTo>
                    <a:pt x="299" y="300"/>
                    <a:pt x="298" y="299"/>
                    <a:pt x="295" y="298"/>
                  </a:cubicBezTo>
                  <a:cubicBezTo>
                    <a:pt x="296" y="293"/>
                    <a:pt x="290" y="292"/>
                    <a:pt x="287" y="289"/>
                  </a:cubicBezTo>
                  <a:cubicBezTo>
                    <a:pt x="284" y="287"/>
                    <a:pt x="282" y="284"/>
                    <a:pt x="277" y="285"/>
                  </a:cubicBezTo>
                  <a:cubicBezTo>
                    <a:pt x="276" y="285"/>
                    <a:pt x="271" y="287"/>
                    <a:pt x="272" y="288"/>
                  </a:cubicBezTo>
                  <a:cubicBezTo>
                    <a:pt x="269" y="285"/>
                    <a:pt x="268" y="284"/>
                    <a:pt x="263" y="282"/>
                  </a:cubicBezTo>
                  <a:cubicBezTo>
                    <a:pt x="259" y="281"/>
                    <a:pt x="257" y="276"/>
                    <a:pt x="253" y="281"/>
                  </a:cubicBezTo>
                  <a:cubicBezTo>
                    <a:pt x="251" y="283"/>
                    <a:pt x="252" y="286"/>
                    <a:pt x="251" y="288"/>
                  </a:cubicBezTo>
                  <a:cubicBezTo>
                    <a:pt x="247" y="285"/>
                    <a:pt x="254" y="282"/>
                    <a:pt x="251" y="279"/>
                  </a:cubicBezTo>
                  <a:cubicBezTo>
                    <a:pt x="248" y="275"/>
                    <a:pt x="243" y="281"/>
                    <a:pt x="240" y="282"/>
                  </a:cubicBezTo>
                  <a:cubicBezTo>
                    <a:pt x="239" y="284"/>
                    <a:pt x="237" y="284"/>
                    <a:pt x="236" y="286"/>
                  </a:cubicBezTo>
                  <a:cubicBezTo>
                    <a:pt x="235" y="287"/>
                    <a:pt x="234" y="290"/>
                    <a:pt x="233" y="291"/>
                  </a:cubicBezTo>
                  <a:cubicBezTo>
                    <a:pt x="233" y="289"/>
                    <a:pt x="228" y="290"/>
                    <a:pt x="228" y="288"/>
                  </a:cubicBezTo>
                  <a:cubicBezTo>
                    <a:pt x="229" y="294"/>
                    <a:pt x="229" y="301"/>
                    <a:pt x="230" y="307"/>
                  </a:cubicBezTo>
                  <a:cubicBezTo>
                    <a:pt x="231" y="310"/>
                    <a:pt x="230" y="316"/>
                    <a:pt x="227" y="319"/>
                  </a:cubicBezTo>
                  <a:cubicBezTo>
                    <a:pt x="224" y="321"/>
                    <a:pt x="221" y="324"/>
                    <a:pt x="220" y="329"/>
                  </a:cubicBezTo>
                  <a:cubicBezTo>
                    <a:pt x="220" y="332"/>
                    <a:pt x="220" y="334"/>
                    <a:pt x="223" y="335"/>
                  </a:cubicBezTo>
                  <a:cubicBezTo>
                    <a:pt x="223" y="339"/>
                    <a:pt x="219" y="342"/>
                    <a:pt x="219" y="346"/>
                  </a:cubicBezTo>
                  <a:cubicBezTo>
                    <a:pt x="219" y="346"/>
                    <a:pt x="220" y="348"/>
                    <a:pt x="220" y="350"/>
                  </a:cubicBezTo>
                  <a:cubicBezTo>
                    <a:pt x="254" y="344"/>
                    <a:pt x="285" y="327"/>
                    <a:pt x="308" y="302"/>
                  </a:cubicBezTo>
                  <a:close/>
                </a:path>
              </a:pathLst>
            </a:custGeom>
            <a:solidFill>
              <a:schemeClr val="bg1"/>
            </a:solidFill>
            <a:ln w="9525">
              <a:noFill/>
              <a:round/>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grpSp>
    </p:spTree>
    <p:extLst>
      <p:ext uri="{BB962C8B-B14F-4D97-AF65-F5344CB8AC3E}">
        <p14:creationId xmlns:p14="http://schemas.microsoft.com/office/powerpoint/2010/main" val="267222871"/>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750"/>
                                        <p:tgtEl>
                                          <p:spTgt spid="8"/>
                                        </p:tgtEl>
                                      </p:cBhvr>
                                    </p:animEffect>
                                    <p:anim calcmode="lin" valueType="num">
                                      <p:cBhvr>
                                        <p:cTn id="8" dur="750" fill="hold"/>
                                        <p:tgtEl>
                                          <p:spTgt spid="8"/>
                                        </p:tgtEl>
                                        <p:attrNameLst>
                                          <p:attrName>ppt_x</p:attrName>
                                        </p:attrNameLst>
                                      </p:cBhvr>
                                      <p:tavLst>
                                        <p:tav tm="0">
                                          <p:val>
                                            <p:strVal val="#ppt_x"/>
                                          </p:val>
                                        </p:tav>
                                        <p:tav tm="100000">
                                          <p:val>
                                            <p:strVal val="#ppt_x"/>
                                          </p:val>
                                        </p:tav>
                                      </p:tavLst>
                                    </p:anim>
                                    <p:anim calcmode="lin" valueType="num">
                                      <p:cBhvr>
                                        <p:cTn id="9" dur="750" fill="hold"/>
                                        <p:tgtEl>
                                          <p:spTgt spid="8"/>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2" presetClass="entr" presetSubtype="2"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1+#ppt_w/2"/>
                                          </p:val>
                                        </p:tav>
                                        <p:tav tm="100000">
                                          <p:val>
                                            <p:strVal val="#ppt_x"/>
                                          </p:val>
                                        </p:tav>
                                      </p:tavLst>
                                    </p:anim>
                                    <p:anim calcmode="lin" valueType="num">
                                      <p:cBhvr additive="base">
                                        <p:cTn id="14" dur="500" fill="hold"/>
                                        <p:tgtEl>
                                          <p:spTgt spid="2"/>
                                        </p:tgtEl>
                                        <p:attrNameLst>
                                          <p:attrName>ppt_y</p:attrName>
                                        </p:attrNameLst>
                                      </p:cBhvr>
                                      <p:tavLst>
                                        <p:tav tm="0">
                                          <p:val>
                                            <p:strVal val="#ppt_y"/>
                                          </p:val>
                                        </p:tav>
                                        <p:tav tm="100000">
                                          <p:val>
                                            <p:strVal val="#ppt_y"/>
                                          </p:val>
                                        </p:tav>
                                      </p:tavLst>
                                    </p:anim>
                                  </p:childTnLst>
                                </p:cTn>
                              </p:par>
                            </p:childTnLst>
                          </p:cTn>
                        </p:par>
                        <p:par>
                          <p:cTn id="15" fill="hold">
                            <p:stCondLst>
                              <p:cond delay="1250"/>
                            </p:stCondLst>
                            <p:childTnLst>
                              <p:par>
                                <p:cTn id="16" presetID="53" presetClass="entr" presetSubtype="0" fill="hold" nodeType="afterEffect">
                                  <p:stCondLst>
                                    <p:cond delay="0"/>
                                  </p:stCondLst>
                                  <p:childTnLst>
                                    <p:set>
                                      <p:cBhvr>
                                        <p:cTn id="17" dur="1" fill="hold">
                                          <p:stCondLst>
                                            <p:cond delay="0"/>
                                          </p:stCondLst>
                                        </p:cTn>
                                        <p:tgtEl>
                                          <p:spTgt spid="47"/>
                                        </p:tgtEl>
                                        <p:attrNameLst>
                                          <p:attrName>style.visibility</p:attrName>
                                        </p:attrNameLst>
                                      </p:cBhvr>
                                      <p:to>
                                        <p:strVal val="visible"/>
                                      </p:to>
                                    </p:set>
                                    <p:anim calcmode="lin" valueType="num">
                                      <p:cBhvr>
                                        <p:cTn id="18" dur="500" fill="hold"/>
                                        <p:tgtEl>
                                          <p:spTgt spid="47"/>
                                        </p:tgtEl>
                                        <p:attrNameLst>
                                          <p:attrName>ppt_w</p:attrName>
                                        </p:attrNameLst>
                                      </p:cBhvr>
                                      <p:tavLst>
                                        <p:tav tm="0">
                                          <p:val>
                                            <p:fltVal val="0"/>
                                          </p:val>
                                        </p:tav>
                                        <p:tav tm="100000">
                                          <p:val>
                                            <p:strVal val="#ppt_w"/>
                                          </p:val>
                                        </p:tav>
                                      </p:tavLst>
                                    </p:anim>
                                    <p:anim calcmode="lin" valueType="num">
                                      <p:cBhvr>
                                        <p:cTn id="19" dur="500" fill="hold"/>
                                        <p:tgtEl>
                                          <p:spTgt spid="47"/>
                                        </p:tgtEl>
                                        <p:attrNameLst>
                                          <p:attrName>ppt_h</p:attrName>
                                        </p:attrNameLst>
                                      </p:cBhvr>
                                      <p:tavLst>
                                        <p:tav tm="0">
                                          <p:val>
                                            <p:fltVal val="0"/>
                                          </p:val>
                                        </p:tav>
                                        <p:tav tm="100000">
                                          <p:val>
                                            <p:strVal val="#ppt_h"/>
                                          </p:val>
                                        </p:tav>
                                      </p:tavLst>
                                    </p:anim>
                                    <p:animEffect transition="in" filter="fade">
                                      <p:cBhvr>
                                        <p:cTn id="20" dur="500"/>
                                        <p:tgtEl>
                                          <p:spTgt spid="47"/>
                                        </p:tgtEl>
                                      </p:cBhvr>
                                    </p:animEffect>
                                  </p:childTnLst>
                                </p:cTn>
                              </p:par>
                              <p:par>
                                <p:cTn id="21" presetID="2" presetClass="entr" presetSubtype="4" accel="50000" decel="50000" fill="hold" nodeType="withEffect">
                                  <p:stCondLst>
                                    <p:cond delay="0"/>
                                  </p:stCondLst>
                                  <p:childTnLst>
                                    <p:set>
                                      <p:cBhvr>
                                        <p:cTn id="22" dur="1" fill="hold">
                                          <p:stCondLst>
                                            <p:cond delay="0"/>
                                          </p:stCondLst>
                                        </p:cTn>
                                        <p:tgtEl>
                                          <p:spTgt spid="26"/>
                                        </p:tgtEl>
                                        <p:attrNameLst>
                                          <p:attrName>style.visibility</p:attrName>
                                        </p:attrNameLst>
                                      </p:cBhvr>
                                      <p:to>
                                        <p:strVal val="visible"/>
                                      </p:to>
                                    </p:set>
                                    <p:anim calcmode="lin" valueType="num">
                                      <p:cBhvr additive="base">
                                        <p:cTn id="23" dur="500" fill="hold"/>
                                        <p:tgtEl>
                                          <p:spTgt spid="26"/>
                                        </p:tgtEl>
                                        <p:attrNameLst>
                                          <p:attrName>ppt_x</p:attrName>
                                        </p:attrNameLst>
                                      </p:cBhvr>
                                      <p:tavLst>
                                        <p:tav tm="0">
                                          <p:val>
                                            <p:strVal val="#ppt_x"/>
                                          </p:val>
                                        </p:tav>
                                        <p:tav tm="100000">
                                          <p:val>
                                            <p:strVal val="#ppt_x"/>
                                          </p:val>
                                        </p:tav>
                                      </p:tavLst>
                                    </p:anim>
                                    <p:anim calcmode="lin" valueType="num">
                                      <p:cBhvr additive="base">
                                        <p:cTn id="24" dur="500" fill="hold"/>
                                        <p:tgtEl>
                                          <p:spTgt spid="26"/>
                                        </p:tgtEl>
                                        <p:attrNameLst>
                                          <p:attrName>ppt_y</p:attrName>
                                        </p:attrNameLst>
                                      </p:cBhvr>
                                      <p:tavLst>
                                        <p:tav tm="0">
                                          <p:val>
                                            <p:strVal val="1+#ppt_h/2"/>
                                          </p:val>
                                        </p:tav>
                                        <p:tav tm="100000">
                                          <p:val>
                                            <p:strVal val="#ppt_y"/>
                                          </p:val>
                                        </p:tav>
                                      </p:tavLst>
                                    </p:anim>
                                  </p:childTnLst>
                                </p:cTn>
                              </p:par>
                            </p:childTnLst>
                          </p:cTn>
                        </p:par>
                        <p:par>
                          <p:cTn id="25" fill="hold">
                            <p:stCondLst>
                              <p:cond delay="1750"/>
                            </p:stCondLst>
                            <p:childTnLst>
                              <p:par>
                                <p:cTn id="26" presetID="53" presetClass="entr" presetSubtype="0" fill="hold" nodeType="afterEffect">
                                  <p:stCondLst>
                                    <p:cond delay="0"/>
                                  </p:stCondLst>
                                  <p:childTnLst>
                                    <p:set>
                                      <p:cBhvr>
                                        <p:cTn id="27" dur="1" fill="hold">
                                          <p:stCondLst>
                                            <p:cond delay="0"/>
                                          </p:stCondLst>
                                        </p:cTn>
                                        <p:tgtEl>
                                          <p:spTgt spid="59"/>
                                        </p:tgtEl>
                                        <p:attrNameLst>
                                          <p:attrName>style.visibility</p:attrName>
                                        </p:attrNameLst>
                                      </p:cBhvr>
                                      <p:to>
                                        <p:strVal val="visible"/>
                                      </p:to>
                                    </p:set>
                                    <p:anim calcmode="lin" valueType="num">
                                      <p:cBhvr>
                                        <p:cTn id="28" dur="500" fill="hold"/>
                                        <p:tgtEl>
                                          <p:spTgt spid="59"/>
                                        </p:tgtEl>
                                        <p:attrNameLst>
                                          <p:attrName>ppt_w</p:attrName>
                                        </p:attrNameLst>
                                      </p:cBhvr>
                                      <p:tavLst>
                                        <p:tav tm="0">
                                          <p:val>
                                            <p:fltVal val="0"/>
                                          </p:val>
                                        </p:tav>
                                        <p:tav tm="100000">
                                          <p:val>
                                            <p:strVal val="#ppt_w"/>
                                          </p:val>
                                        </p:tav>
                                      </p:tavLst>
                                    </p:anim>
                                    <p:anim calcmode="lin" valueType="num">
                                      <p:cBhvr>
                                        <p:cTn id="29" dur="500" fill="hold"/>
                                        <p:tgtEl>
                                          <p:spTgt spid="59"/>
                                        </p:tgtEl>
                                        <p:attrNameLst>
                                          <p:attrName>ppt_h</p:attrName>
                                        </p:attrNameLst>
                                      </p:cBhvr>
                                      <p:tavLst>
                                        <p:tav tm="0">
                                          <p:val>
                                            <p:fltVal val="0"/>
                                          </p:val>
                                        </p:tav>
                                        <p:tav tm="100000">
                                          <p:val>
                                            <p:strVal val="#ppt_h"/>
                                          </p:val>
                                        </p:tav>
                                      </p:tavLst>
                                    </p:anim>
                                    <p:animEffect transition="in" filter="fade">
                                      <p:cBhvr>
                                        <p:cTn id="30" dur="500"/>
                                        <p:tgtEl>
                                          <p:spTgt spid="59"/>
                                        </p:tgtEl>
                                      </p:cBhvr>
                                    </p:animEffect>
                                  </p:childTnLst>
                                </p:cTn>
                              </p:par>
                              <p:par>
                                <p:cTn id="31" presetID="2" presetClass="entr" presetSubtype="4" accel="50000" decel="50000" fill="hold" nodeType="withEffect">
                                  <p:stCondLst>
                                    <p:cond delay="0"/>
                                  </p:stCondLst>
                                  <p:childTnLst>
                                    <p:set>
                                      <p:cBhvr>
                                        <p:cTn id="32" dur="1" fill="hold">
                                          <p:stCondLst>
                                            <p:cond delay="0"/>
                                          </p:stCondLst>
                                        </p:cTn>
                                        <p:tgtEl>
                                          <p:spTgt spid="29"/>
                                        </p:tgtEl>
                                        <p:attrNameLst>
                                          <p:attrName>style.visibility</p:attrName>
                                        </p:attrNameLst>
                                      </p:cBhvr>
                                      <p:to>
                                        <p:strVal val="visible"/>
                                      </p:to>
                                    </p:set>
                                    <p:anim calcmode="lin" valueType="num">
                                      <p:cBhvr additive="base">
                                        <p:cTn id="33" dur="500" fill="hold"/>
                                        <p:tgtEl>
                                          <p:spTgt spid="29"/>
                                        </p:tgtEl>
                                        <p:attrNameLst>
                                          <p:attrName>ppt_x</p:attrName>
                                        </p:attrNameLst>
                                      </p:cBhvr>
                                      <p:tavLst>
                                        <p:tav tm="0">
                                          <p:val>
                                            <p:strVal val="#ppt_x"/>
                                          </p:val>
                                        </p:tav>
                                        <p:tav tm="100000">
                                          <p:val>
                                            <p:strVal val="#ppt_x"/>
                                          </p:val>
                                        </p:tav>
                                      </p:tavLst>
                                    </p:anim>
                                    <p:anim calcmode="lin" valueType="num">
                                      <p:cBhvr additive="base">
                                        <p:cTn id="34" dur="500" fill="hold"/>
                                        <p:tgtEl>
                                          <p:spTgt spid="29"/>
                                        </p:tgtEl>
                                        <p:attrNameLst>
                                          <p:attrName>ppt_y</p:attrName>
                                        </p:attrNameLst>
                                      </p:cBhvr>
                                      <p:tavLst>
                                        <p:tav tm="0">
                                          <p:val>
                                            <p:strVal val="1+#ppt_h/2"/>
                                          </p:val>
                                        </p:tav>
                                        <p:tav tm="100000">
                                          <p:val>
                                            <p:strVal val="#ppt_y"/>
                                          </p:val>
                                        </p:tav>
                                      </p:tavLst>
                                    </p:anim>
                                  </p:childTnLst>
                                </p:cTn>
                              </p:par>
                            </p:childTnLst>
                          </p:cTn>
                        </p:par>
                        <p:par>
                          <p:cTn id="35" fill="hold">
                            <p:stCondLst>
                              <p:cond delay="2250"/>
                            </p:stCondLst>
                            <p:childTnLst>
                              <p:par>
                                <p:cTn id="36" presetID="53" presetClass="entr" presetSubtype="0" fill="hold" nodeType="afterEffect">
                                  <p:stCondLst>
                                    <p:cond delay="0"/>
                                  </p:stCondLst>
                                  <p:childTnLst>
                                    <p:set>
                                      <p:cBhvr>
                                        <p:cTn id="37" dur="1" fill="hold">
                                          <p:stCondLst>
                                            <p:cond delay="0"/>
                                          </p:stCondLst>
                                        </p:cTn>
                                        <p:tgtEl>
                                          <p:spTgt spid="53"/>
                                        </p:tgtEl>
                                        <p:attrNameLst>
                                          <p:attrName>style.visibility</p:attrName>
                                        </p:attrNameLst>
                                      </p:cBhvr>
                                      <p:to>
                                        <p:strVal val="visible"/>
                                      </p:to>
                                    </p:set>
                                    <p:anim calcmode="lin" valueType="num">
                                      <p:cBhvr>
                                        <p:cTn id="38" dur="500" fill="hold"/>
                                        <p:tgtEl>
                                          <p:spTgt spid="53"/>
                                        </p:tgtEl>
                                        <p:attrNameLst>
                                          <p:attrName>ppt_w</p:attrName>
                                        </p:attrNameLst>
                                      </p:cBhvr>
                                      <p:tavLst>
                                        <p:tav tm="0">
                                          <p:val>
                                            <p:fltVal val="0"/>
                                          </p:val>
                                        </p:tav>
                                        <p:tav tm="100000">
                                          <p:val>
                                            <p:strVal val="#ppt_w"/>
                                          </p:val>
                                        </p:tav>
                                      </p:tavLst>
                                    </p:anim>
                                    <p:anim calcmode="lin" valueType="num">
                                      <p:cBhvr>
                                        <p:cTn id="39" dur="500" fill="hold"/>
                                        <p:tgtEl>
                                          <p:spTgt spid="53"/>
                                        </p:tgtEl>
                                        <p:attrNameLst>
                                          <p:attrName>ppt_h</p:attrName>
                                        </p:attrNameLst>
                                      </p:cBhvr>
                                      <p:tavLst>
                                        <p:tav tm="0">
                                          <p:val>
                                            <p:fltVal val="0"/>
                                          </p:val>
                                        </p:tav>
                                        <p:tav tm="100000">
                                          <p:val>
                                            <p:strVal val="#ppt_h"/>
                                          </p:val>
                                        </p:tav>
                                      </p:tavLst>
                                    </p:anim>
                                    <p:animEffect transition="in" filter="fade">
                                      <p:cBhvr>
                                        <p:cTn id="40" dur="500"/>
                                        <p:tgtEl>
                                          <p:spTgt spid="53"/>
                                        </p:tgtEl>
                                      </p:cBhvr>
                                    </p:animEffect>
                                  </p:childTnLst>
                                </p:cTn>
                              </p:par>
                              <p:par>
                                <p:cTn id="41" presetID="2" presetClass="entr" presetSubtype="4" accel="50000" decel="50000" fill="hold" nodeType="withEffect">
                                  <p:stCondLst>
                                    <p:cond delay="0"/>
                                  </p:stCondLst>
                                  <p:childTnLst>
                                    <p:set>
                                      <p:cBhvr>
                                        <p:cTn id="42" dur="1" fill="hold">
                                          <p:stCondLst>
                                            <p:cond delay="0"/>
                                          </p:stCondLst>
                                        </p:cTn>
                                        <p:tgtEl>
                                          <p:spTgt spid="32"/>
                                        </p:tgtEl>
                                        <p:attrNameLst>
                                          <p:attrName>style.visibility</p:attrName>
                                        </p:attrNameLst>
                                      </p:cBhvr>
                                      <p:to>
                                        <p:strVal val="visible"/>
                                      </p:to>
                                    </p:set>
                                    <p:anim calcmode="lin" valueType="num">
                                      <p:cBhvr additive="base">
                                        <p:cTn id="43" dur="500" fill="hold"/>
                                        <p:tgtEl>
                                          <p:spTgt spid="32"/>
                                        </p:tgtEl>
                                        <p:attrNameLst>
                                          <p:attrName>ppt_x</p:attrName>
                                        </p:attrNameLst>
                                      </p:cBhvr>
                                      <p:tavLst>
                                        <p:tav tm="0">
                                          <p:val>
                                            <p:strVal val="#ppt_x"/>
                                          </p:val>
                                        </p:tav>
                                        <p:tav tm="100000">
                                          <p:val>
                                            <p:strVal val="#ppt_x"/>
                                          </p:val>
                                        </p:tav>
                                      </p:tavLst>
                                    </p:anim>
                                    <p:anim calcmode="lin" valueType="num">
                                      <p:cBhvr additive="base">
                                        <p:cTn id="44" dur="500" fill="hold"/>
                                        <p:tgtEl>
                                          <p:spTgt spid="32"/>
                                        </p:tgtEl>
                                        <p:attrNameLst>
                                          <p:attrName>ppt_y</p:attrName>
                                        </p:attrNameLst>
                                      </p:cBhvr>
                                      <p:tavLst>
                                        <p:tav tm="0">
                                          <p:val>
                                            <p:strVal val="1+#ppt_h/2"/>
                                          </p:val>
                                        </p:tav>
                                        <p:tav tm="100000">
                                          <p:val>
                                            <p:strVal val="#ppt_y"/>
                                          </p:val>
                                        </p:tav>
                                      </p:tavLst>
                                    </p:anim>
                                  </p:childTnLst>
                                </p:cTn>
                              </p:par>
                            </p:childTnLst>
                          </p:cTn>
                        </p:par>
                        <p:par>
                          <p:cTn id="45" fill="hold">
                            <p:stCondLst>
                              <p:cond delay="2750"/>
                            </p:stCondLst>
                            <p:childTnLst>
                              <p:par>
                                <p:cTn id="46" presetID="53" presetClass="entr" presetSubtype="0" fill="hold" nodeType="afterEffect">
                                  <p:stCondLst>
                                    <p:cond delay="0"/>
                                  </p:stCondLst>
                                  <p:childTnLst>
                                    <p:set>
                                      <p:cBhvr>
                                        <p:cTn id="47" dur="1" fill="hold">
                                          <p:stCondLst>
                                            <p:cond delay="0"/>
                                          </p:stCondLst>
                                        </p:cTn>
                                        <p:tgtEl>
                                          <p:spTgt spid="56"/>
                                        </p:tgtEl>
                                        <p:attrNameLst>
                                          <p:attrName>style.visibility</p:attrName>
                                        </p:attrNameLst>
                                      </p:cBhvr>
                                      <p:to>
                                        <p:strVal val="visible"/>
                                      </p:to>
                                    </p:set>
                                    <p:anim calcmode="lin" valueType="num">
                                      <p:cBhvr>
                                        <p:cTn id="48" dur="500" fill="hold"/>
                                        <p:tgtEl>
                                          <p:spTgt spid="56"/>
                                        </p:tgtEl>
                                        <p:attrNameLst>
                                          <p:attrName>ppt_w</p:attrName>
                                        </p:attrNameLst>
                                      </p:cBhvr>
                                      <p:tavLst>
                                        <p:tav tm="0">
                                          <p:val>
                                            <p:fltVal val="0"/>
                                          </p:val>
                                        </p:tav>
                                        <p:tav tm="100000">
                                          <p:val>
                                            <p:strVal val="#ppt_w"/>
                                          </p:val>
                                        </p:tav>
                                      </p:tavLst>
                                    </p:anim>
                                    <p:anim calcmode="lin" valueType="num">
                                      <p:cBhvr>
                                        <p:cTn id="49" dur="500" fill="hold"/>
                                        <p:tgtEl>
                                          <p:spTgt spid="56"/>
                                        </p:tgtEl>
                                        <p:attrNameLst>
                                          <p:attrName>ppt_h</p:attrName>
                                        </p:attrNameLst>
                                      </p:cBhvr>
                                      <p:tavLst>
                                        <p:tav tm="0">
                                          <p:val>
                                            <p:fltVal val="0"/>
                                          </p:val>
                                        </p:tav>
                                        <p:tav tm="100000">
                                          <p:val>
                                            <p:strVal val="#ppt_h"/>
                                          </p:val>
                                        </p:tav>
                                      </p:tavLst>
                                    </p:anim>
                                    <p:animEffect transition="in" filter="fade">
                                      <p:cBhvr>
                                        <p:cTn id="50" dur="500"/>
                                        <p:tgtEl>
                                          <p:spTgt spid="56"/>
                                        </p:tgtEl>
                                      </p:cBhvr>
                                    </p:animEffect>
                                  </p:childTnLst>
                                </p:cTn>
                              </p:par>
                              <p:par>
                                <p:cTn id="51" presetID="2" presetClass="entr" presetSubtype="4" accel="50000" decel="50000" fill="hold" nodeType="withEffect">
                                  <p:stCondLst>
                                    <p:cond delay="0"/>
                                  </p:stCondLst>
                                  <p:childTnLst>
                                    <p:set>
                                      <p:cBhvr>
                                        <p:cTn id="52" dur="1" fill="hold">
                                          <p:stCondLst>
                                            <p:cond delay="0"/>
                                          </p:stCondLst>
                                        </p:cTn>
                                        <p:tgtEl>
                                          <p:spTgt spid="35"/>
                                        </p:tgtEl>
                                        <p:attrNameLst>
                                          <p:attrName>style.visibility</p:attrName>
                                        </p:attrNameLst>
                                      </p:cBhvr>
                                      <p:to>
                                        <p:strVal val="visible"/>
                                      </p:to>
                                    </p:set>
                                    <p:anim calcmode="lin" valueType="num">
                                      <p:cBhvr additive="base">
                                        <p:cTn id="53" dur="500" fill="hold"/>
                                        <p:tgtEl>
                                          <p:spTgt spid="35"/>
                                        </p:tgtEl>
                                        <p:attrNameLst>
                                          <p:attrName>ppt_x</p:attrName>
                                        </p:attrNameLst>
                                      </p:cBhvr>
                                      <p:tavLst>
                                        <p:tav tm="0">
                                          <p:val>
                                            <p:strVal val="#ppt_x"/>
                                          </p:val>
                                        </p:tav>
                                        <p:tav tm="100000">
                                          <p:val>
                                            <p:strVal val="#ppt_x"/>
                                          </p:val>
                                        </p:tav>
                                      </p:tavLst>
                                    </p:anim>
                                    <p:anim calcmode="lin" valueType="num">
                                      <p:cBhvr additive="base">
                                        <p:cTn id="54" dur="500" fill="hold"/>
                                        <p:tgtEl>
                                          <p:spTgt spid="35"/>
                                        </p:tgtEl>
                                        <p:attrNameLst>
                                          <p:attrName>ppt_y</p:attrName>
                                        </p:attrNameLst>
                                      </p:cBhvr>
                                      <p:tavLst>
                                        <p:tav tm="0">
                                          <p:val>
                                            <p:strVal val="1+#ppt_h/2"/>
                                          </p:val>
                                        </p:tav>
                                        <p:tav tm="100000">
                                          <p:val>
                                            <p:strVal val="#ppt_y"/>
                                          </p:val>
                                        </p:tav>
                                      </p:tavLst>
                                    </p:anim>
                                  </p:childTnLst>
                                </p:cTn>
                              </p:par>
                            </p:childTnLst>
                          </p:cTn>
                        </p:par>
                        <p:par>
                          <p:cTn id="55" fill="hold">
                            <p:stCondLst>
                              <p:cond delay="3250"/>
                            </p:stCondLst>
                            <p:childTnLst>
                              <p:par>
                                <p:cTn id="56" presetID="53" presetClass="entr" presetSubtype="0" fill="hold" nodeType="afterEffect">
                                  <p:stCondLst>
                                    <p:cond delay="0"/>
                                  </p:stCondLst>
                                  <p:childTnLst>
                                    <p:set>
                                      <p:cBhvr>
                                        <p:cTn id="57" dur="1" fill="hold">
                                          <p:stCondLst>
                                            <p:cond delay="0"/>
                                          </p:stCondLst>
                                        </p:cTn>
                                        <p:tgtEl>
                                          <p:spTgt spid="50"/>
                                        </p:tgtEl>
                                        <p:attrNameLst>
                                          <p:attrName>style.visibility</p:attrName>
                                        </p:attrNameLst>
                                      </p:cBhvr>
                                      <p:to>
                                        <p:strVal val="visible"/>
                                      </p:to>
                                    </p:set>
                                    <p:anim calcmode="lin" valueType="num">
                                      <p:cBhvr>
                                        <p:cTn id="58" dur="500" fill="hold"/>
                                        <p:tgtEl>
                                          <p:spTgt spid="50"/>
                                        </p:tgtEl>
                                        <p:attrNameLst>
                                          <p:attrName>ppt_w</p:attrName>
                                        </p:attrNameLst>
                                      </p:cBhvr>
                                      <p:tavLst>
                                        <p:tav tm="0">
                                          <p:val>
                                            <p:fltVal val="0"/>
                                          </p:val>
                                        </p:tav>
                                        <p:tav tm="100000">
                                          <p:val>
                                            <p:strVal val="#ppt_w"/>
                                          </p:val>
                                        </p:tav>
                                      </p:tavLst>
                                    </p:anim>
                                    <p:anim calcmode="lin" valueType="num">
                                      <p:cBhvr>
                                        <p:cTn id="59" dur="500" fill="hold"/>
                                        <p:tgtEl>
                                          <p:spTgt spid="50"/>
                                        </p:tgtEl>
                                        <p:attrNameLst>
                                          <p:attrName>ppt_h</p:attrName>
                                        </p:attrNameLst>
                                      </p:cBhvr>
                                      <p:tavLst>
                                        <p:tav tm="0">
                                          <p:val>
                                            <p:fltVal val="0"/>
                                          </p:val>
                                        </p:tav>
                                        <p:tav tm="100000">
                                          <p:val>
                                            <p:strVal val="#ppt_h"/>
                                          </p:val>
                                        </p:tav>
                                      </p:tavLst>
                                    </p:anim>
                                    <p:animEffect transition="in" filter="fade">
                                      <p:cBhvr>
                                        <p:cTn id="60" dur="500"/>
                                        <p:tgtEl>
                                          <p:spTgt spid="50"/>
                                        </p:tgtEl>
                                      </p:cBhvr>
                                    </p:animEffect>
                                  </p:childTnLst>
                                </p:cTn>
                              </p:par>
                              <p:par>
                                <p:cTn id="61" presetID="2" presetClass="entr" presetSubtype="4" accel="50000" decel="50000" fill="hold" nodeType="withEffect">
                                  <p:stCondLst>
                                    <p:cond delay="0"/>
                                  </p:stCondLst>
                                  <p:childTnLst>
                                    <p:set>
                                      <p:cBhvr>
                                        <p:cTn id="62" dur="1" fill="hold">
                                          <p:stCondLst>
                                            <p:cond delay="0"/>
                                          </p:stCondLst>
                                        </p:cTn>
                                        <p:tgtEl>
                                          <p:spTgt spid="38"/>
                                        </p:tgtEl>
                                        <p:attrNameLst>
                                          <p:attrName>style.visibility</p:attrName>
                                        </p:attrNameLst>
                                      </p:cBhvr>
                                      <p:to>
                                        <p:strVal val="visible"/>
                                      </p:to>
                                    </p:set>
                                    <p:anim calcmode="lin" valueType="num">
                                      <p:cBhvr additive="base">
                                        <p:cTn id="63" dur="500" fill="hold"/>
                                        <p:tgtEl>
                                          <p:spTgt spid="38"/>
                                        </p:tgtEl>
                                        <p:attrNameLst>
                                          <p:attrName>ppt_x</p:attrName>
                                        </p:attrNameLst>
                                      </p:cBhvr>
                                      <p:tavLst>
                                        <p:tav tm="0">
                                          <p:val>
                                            <p:strVal val="#ppt_x"/>
                                          </p:val>
                                        </p:tav>
                                        <p:tav tm="100000">
                                          <p:val>
                                            <p:strVal val="#ppt_x"/>
                                          </p:val>
                                        </p:tav>
                                      </p:tavLst>
                                    </p:anim>
                                    <p:anim calcmode="lin" valueType="num">
                                      <p:cBhvr additive="base">
                                        <p:cTn id="64" dur="500" fill="hold"/>
                                        <p:tgtEl>
                                          <p:spTgt spid="38"/>
                                        </p:tgtEl>
                                        <p:attrNameLst>
                                          <p:attrName>ppt_y</p:attrName>
                                        </p:attrNameLst>
                                      </p:cBhvr>
                                      <p:tavLst>
                                        <p:tav tm="0">
                                          <p:val>
                                            <p:strVal val="1+#ppt_h/2"/>
                                          </p:val>
                                        </p:tav>
                                        <p:tav tm="100000">
                                          <p:val>
                                            <p:strVal val="#ppt_y"/>
                                          </p:val>
                                        </p:tav>
                                      </p:tavLst>
                                    </p:anim>
                                  </p:childTnLst>
                                </p:cTn>
                              </p:par>
                            </p:childTnLst>
                          </p:cTn>
                        </p:par>
                        <p:par>
                          <p:cTn id="65" fill="hold">
                            <p:stCondLst>
                              <p:cond delay="3750"/>
                            </p:stCondLst>
                            <p:childTnLst>
                              <p:par>
                                <p:cTn id="66" presetID="53" presetClass="entr" presetSubtype="0" fill="hold" nodeType="afterEffect">
                                  <p:stCondLst>
                                    <p:cond delay="0"/>
                                  </p:stCondLst>
                                  <p:childTnLst>
                                    <p:set>
                                      <p:cBhvr>
                                        <p:cTn id="67" dur="1" fill="hold">
                                          <p:stCondLst>
                                            <p:cond delay="0"/>
                                          </p:stCondLst>
                                        </p:cTn>
                                        <p:tgtEl>
                                          <p:spTgt spid="44"/>
                                        </p:tgtEl>
                                        <p:attrNameLst>
                                          <p:attrName>style.visibility</p:attrName>
                                        </p:attrNameLst>
                                      </p:cBhvr>
                                      <p:to>
                                        <p:strVal val="visible"/>
                                      </p:to>
                                    </p:set>
                                    <p:anim calcmode="lin" valueType="num">
                                      <p:cBhvr>
                                        <p:cTn id="68" dur="500" fill="hold"/>
                                        <p:tgtEl>
                                          <p:spTgt spid="44"/>
                                        </p:tgtEl>
                                        <p:attrNameLst>
                                          <p:attrName>ppt_w</p:attrName>
                                        </p:attrNameLst>
                                      </p:cBhvr>
                                      <p:tavLst>
                                        <p:tav tm="0">
                                          <p:val>
                                            <p:fltVal val="0"/>
                                          </p:val>
                                        </p:tav>
                                        <p:tav tm="100000">
                                          <p:val>
                                            <p:strVal val="#ppt_w"/>
                                          </p:val>
                                        </p:tav>
                                      </p:tavLst>
                                    </p:anim>
                                    <p:anim calcmode="lin" valueType="num">
                                      <p:cBhvr>
                                        <p:cTn id="69" dur="500" fill="hold"/>
                                        <p:tgtEl>
                                          <p:spTgt spid="44"/>
                                        </p:tgtEl>
                                        <p:attrNameLst>
                                          <p:attrName>ppt_h</p:attrName>
                                        </p:attrNameLst>
                                      </p:cBhvr>
                                      <p:tavLst>
                                        <p:tav tm="0">
                                          <p:val>
                                            <p:fltVal val="0"/>
                                          </p:val>
                                        </p:tav>
                                        <p:tav tm="100000">
                                          <p:val>
                                            <p:strVal val="#ppt_h"/>
                                          </p:val>
                                        </p:tav>
                                      </p:tavLst>
                                    </p:anim>
                                    <p:animEffect transition="in" filter="fade">
                                      <p:cBhvr>
                                        <p:cTn id="70" dur="500"/>
                                        <p:tgtEl>
                                          <p:spTgt spid="44"/>
                                        </p:tgtEl>
                                      </p:cBhvr>
                                    </p:animEffect>
                                  </p:childTnLst>
                                </p:cTn>
                              </p:par>
                              <p:par>
                                <p:cTn id="71" presetID="2" presetClass="entr" presetSubtype="4" accel="50000" decel="50000" fill="hold" nodeType="withEffect">
                                  <p:stCondLst>
                                    <p:cond delay="0"/>
                                  </p:stCondLst>
                                  <p:childTnLst>
                                    <p:set>
                                      <p:cBhvr>
                                        <p:cTn id="72" dur="1" fill="hold">
                                          <p:stCondLst>
                                            <p:cond delay="0"/>
                                          </p:stCondLst>
                                        </p:cTn>
                                        <p:tgtEl>
                                          <p:spTgt spid="41"/>
                                        </p:tgtEl>
                                        <p:attrNameLst>
                                          <p:attrName>style.visibility</p:attrName>
                                        </p:attrNameLst>
                                      </p:cBhvr>
                                      <p:to>
                                        <p:strVal val="visible"/>
                                      </p:to>
                                    </p:set>
                                    <p:anim calcmode="lin" valueType="num">
                                      <p:cBhvr additive="base">
                                        <p:cTn id="73" dur="500" fill="hold"/>
                                        <p:tgtEl>
                                          <p:spTgt spid="41"/>
                                        </p:tgtEl>
                                        <p:attrNameLst>
                                          <p:attrName>ppt_x</p:attrName>
                                        </p:attrNameLst>
                                      </p:cBhvr>
                                      <p:tavLst>
                                        <p:tav tm="0">
                                          <p:val>
                                            <p:strVal val="#ppt_x"/>
                                          </p:val>
                                        </p:tav>
                                        <p:tav tm="100000">
                                          <p:val>
                                            <p:strVal val="#ppt_x"/>
                                          </p:val>
                                        </p:tav>
                                      </p:tavLst>
                                    </p:anim>
                                    <p:anim calcmode="lin" valueType="num">
                                      <p:cBhvr additive="base">
                                        <p:cTn id="74" dur="500" fill="hold"/>
                                        <p:tgtEl>
                                          <p:spTgt spid="4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304800" y="776125"/>
            <a:ext cx="11582400" cy="669715"/>
            <a:chOff x="304800" y="405383"/>
            <a:chExt cx="11582400" cy="669715"/>
          </a:xfrm>
        </p:grpSpPr>
        <p:sp>
          <p:nvSpPr>
            <p:cNvPr id="11" name="Copyright Notice"/>
            <p:cNvSpPr>
              <a:spLocks/>
            </p:cNvSpPr>
            <p:nvPr/>
          </p:nvSpPr>
          <p:spPr bwMode="auto">
            <a:xfrm>
              <a:off x="4597400" y="405383"/>
              <a:ext cx="3048000" cy="434765"/>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2400" cap="small" dirty="0">
                  <a:solidFill>
                    <a:srgbClr val="128882"/>
                  </a:solidFill>
                  <a:latin typeface="微软雅黑" panose="020B0503020204020204" pitchFamily="34" charset="-122"/>
                  <a:ea typeface="微软雅黑" panose="020B0503020204020204" pitchFamily="34" charset="-122"/>
                </a:rPr>
                <a:t>点击加入标题文字</a:t>
              </a:r>
              <a:endParaRPr lang="en-US" sz="2400" cap="small" dirty="0">
                <a:solidFill>
                  <a:srgbClr val="128882"/>
                </a:solidFill>
                <a:latin typeface="微软雅黑" panose="020B0503020204020204" pitchFamily="34" charset="-122"/>
                <a:ea typeface="微软雅黑" panose="020B0503020204020204" pitchFamily="34" charset="-122"/>
              </a:endParaRPr>
            </a:p>
          </p:txBody>
        </p:sp>
        <p:cxnSp>
          <p:nvCxnSpPr>
            <p:cNvPr id="5" name="直接连接符 4"/>
            <p:cNvCxnSpPr>
              <a:cxnSpLocks/>
            </p:cNvCxnSpPr>
            <p:nvPr/>
          </p:nvCxnSpPr>
          <p:spPr>
            <a:xfrm>
              <a:off x="304800" y="1075098"/>
              <a:ext cx="11582400" cy="0"/>
            </a:xfrm>
            <a:prstGeom prst="line">
              <a:avLst/>
            </a:prstGeom>
            <a:ln>
              <a:solidFill>
                <a:srgbClr val="128882"/>
              </a:solidFill>
            </a:ln>
          </p:spPr>
          <p:style>
            <a:lnRef idx="1">
              <a:schemeClr val="accent1"/>
            </a:lnRef>
            <a:fillRef idx="0">
              <a:schemeClr val="accent1"/>
            </a:fillRef>
            <a:effectRef idx="0">
              <a:schemeClr val="accent1"/>
            </a:effectRef>
            <a:fontRef idx="minor">
              <a:schemeClr val="tx1"/>
            </a:fontRef>
          </p:style>
        </p:cxnSp>
      </p:grpSp>
      <p:grpSp>
        <p:nvGrpSpPr>
          <p:cNvPr id="6" name="组合 5"/>
          <p:cNvGrpSpPr/>
          <p:nvPr/>
        </p:nvGrpSpPr>
        <p:grpSpPr>
          <a:xfrm>
            <a:off x="7636919" y="2190854"/>
            <a:ext cx="3164514" cy="769442"/>
            <a:chOff x="8548025" y="1459078"/>
            <a:chExt cx="3164514" cy="769442"/>
          </a:xfrm>
        </p:grpSpPr>
        <p:sp>
          <p:nvSpPr>
            <p:cNvPr id="7" name="矩形 6"/>
            <p:cNvSpPr/>
            <p:nvPr/>
          </p:nvSpPr>
          <p:spPr>
            <a:xfrm>
              <a:off x="8548025" y="1766855"/>
              <a:ext cx="3164514" cy="461665"/>
            </a:xfrm>
            <a:prstGeom prst="rect">
              <a:avLst/>
            </a:prstGeom>
          </p:spPr>
          <p:txBody>
            <a:bodyPr wrap="square">
              <a:spAutoFit/>
            </a:bodyPr>
            <a:lstStyle/>
            <a:p>
              <a:r>
                <a:rPr lang="en-US" altLang="zh-CN" sz="1200" dirty="0">
                  <a:solidFill>
                    <a:schemeClr val="bg1">
                      <a:lumMod val="50000"/>
                    </a:schemeClr>
                  </a:solidFill>
                  <a:latin typeface="Agency FB" panose="020B0503020202020204" pitchFamily="34" charset="0"/>
                  <a:ea typeface="Dotum" panose="020B0600000101010101" pitchFamily="34" charset="-127"/>
                  <a:cs typeface="Segoe UI Semilight" panose="020B0402040204020203" pitchFamily="34" charset="0"/>
                </a:rPr>
                <a:t>IF YOU WERE A TEARDROP </a:t>
              </a:r>
              <a:r>
                <a:rPr lang="zh-CN" altLang="en-US" sz="1200" dirty="0">
                  <a:solidFill>
                    <a:schemeClr val="bg1">
                      <a:lumMod val="50000"/>
                    </a:schemeClr>
                  </a:solidFill>
                  <a:latin typeface="Agency FB" panose="020B0503020202020204" pitchFamily="34" charset="0"/>
                  <a:ea typeface="Dotum" panose="020B0600000101010101" pitchFamily="34" charset="-127"/>
                  <a:cs typeface="Segoe UI Semilight" panose="020B0402040204020203" pitchFamily="34" charset="0"/>
                </a:rPr>
                <a:t>，</a:t>
              </a:r>
              <a:r>
                <a:rPr lang="en-US" altLang="zh-CN" sz="1200" dirty="0">
                  <a:solidFill>
                    <a:schemeClr val="bg1">
                      <a:lumMod val="50000"/>
                    </a:schemeClr>
                  </a:solidFill>
                  <a:latin typeface="Agency FB" panose="020B0503020202020204" pitchFamily="34" charset="0"/>
                  <a:ea typeface="Dotum" panose="020B0600000101010101" pitchFamily="34" charset="-127"/>
                  <a:cs typeface="Segoe UI Semilight" panose="020B0402040204020203" pitchFamily="34" charset="0"/>
                </a:rPr>
                <a:t>IN MY EYE,  FOR FEAR OF LOSING YOU</a:t>
              </a:r>
              <a:r>
                <a:rPr lang="zh-CN" altLang="en-US" sz="1200" dirty="0">
                  <a:solidFill>
                    <a:schemeClr val="bg1">
                      <a:lumMod val="50000"/>
                    </a:schemeClr>
                  </a:solidFill>
                  <a:latin typeface="Agency FB" panose="020B0503020202020204" pitchFamily="34" charset="0"/>
                  <a:ea typeface="Dotum" panose="020B0600000101010101" pitchFamily="34" charset="-127"/>
                  <a:cs typeface="Segoe UI Semilight" panose="020B0402040204020203" pitchFamily="34" charset="0"/>
                </a:rPr>
                <a:t>，</a:t>
              </a:r>
              <a:r>
                <a:rPr lang="en-US" altLang="zh-CN" sz="1200" dirty="0">
                  <a:solidFill>
                    <a:schemeClr val="bg1">
                      <a:lumMod val="50000"/>
                    </a:schemeClr>
                  </a:solidFill>
                  <a:latin typeface="Agency FB" panose="020B0503020202020204" pitchFamily="34" charset="0"/>
                  <a:ea typeface="Dotum" panose="020B0600000101010101" pitchFamily="34" charset="-127"/>
                  <a:cs typeface="Segoe UI Semilight" panose="020B0402040204020203" pitchFamily="34" charset="0"/>
                </a:rPr>
                <a:t>I  WOULD NEVER CRY</a:t>
              </a:r>
              <a:endParaRPr lang="zh-CN" altLang="en-US" sz="1200" dirty="0">
                <a:solidFill>
                  <a:schemeClr val="bg1">
                    <a:lumMod val="50000"/>
                  </a:schemeClr>
                </a:solidFill>
                <a:latin typeface="Agency FB" panose="020B0503020202020204" pitchFamily="34" charset="0"/>
                <a:ea typeface="Dotum" panose="020B0600000101010101" pitchFamily="34" charset="-127"/>
                <a:cs typeface="Segoe UI Semilight" panose="020B0402040204020203" pitchFamily="34" charset="0"/>
              </a:endParaRPr>
            </a:p>
          </p:txBody>
        </p:sp>
        <p:sp>
          <p:nvSpPr>
            <p:cNvPr id="9" name="矩形 8"/>
            <p:cNvSpPr/>
            <p:nvPr/>
          </p:nvSpPr>
          <p:spPr>
            <a:xfrm>
              <a:off x="8548025" y="1459078"/>
              <a:ext cx="1356208" cy="307777"/>
            </a:xfrm>
            <a:prstGeom prst="rect">
              <a:avLst/>
            </a:prstGeom>
          </p:spPr>
          <p:txBody>
            <a:bodyPr wrap="square">
              <a:spAutoFit/>
            </a:bodyPr>
            <a:lstStyle/>
            <a:p>
              <a:r>
                <a:rPr lang="en-US" altLang="zh-CN" sz="1400" b="1" dirty="0">
                  <a:solidFill>
                    <a:schemeClr val="bg1">
                      <a:lumMod val="50000"/>
                    </a:schemeClr>
                  </a:solidFill>
                  <a:latin typeface="Agency FB" panose="020B0503020202020204" pitchFamily="34" charset="0"/>
                  <a:ea typeface="Dotum" panose="020B0600000101010101" pitchFamily="34" charset="-127"/>
                  <a:cs typeface="Segoe UI Semilight" panose="020B0402040204020203" pitchFamily="34" charset="0"/>
                </a:rPr>
                <a:t>YOUR TITLE HERE</a:t>
              </a:r>
              <a:endParaRPr lang="zh-CN" altLang="en-US" sz="1400" b="1" dirty="0">
                <a:solidFill>
                  <a:schemeClr val="bg1">
                    <a:lumMod val="50000"/>
                  </a:schemeClr>
                </a:solidFill>
                <a:latin typeface="Agency FB" panose="020B0503020202020204" pitchFamily="34" charset="0"/>
                <a:ea typeface="Dotum" panose="020B0600000101010101" pitchFamily="34" charset="-127"/>
                <a:cs typeface="Segoe UI Semilight" panose="020B0402040204020203" pitchFamily="34" charset="0"/>
              </a:endParaRPr>
            </a:p>
          </p:txBody>
        </p:sp>
      </p:grpSp>
      <p:grpSp>
        <p:nvGrpSpPr>
          <p:cNvPr id="10" name="组合 9"/>
          <p:cNvGrpSpPr/>
          <p:nvPr/>
        </p:nvGrpSpPr>
        <p:grpSpPr>
          <a:xfrm>
            <a:off x="7636919" y="3247701"/>
            <a:ext cx="3164514" cy="769442"/>
            <a:chOff x="8548025" y="1459078"/>
            <a:chExt cx="3164514" cy="769442"/>
          </a:xfrm>
        </p:grpSpPr>
        <p:sp>
          <p:nvSpPr>
            <p:cNvPr id="12" name="矩形 11"/>
            <p:cNvSpPr/>
            <p:nvPr/>
          </p:nvSpPr>
          <p:spPr>
            <a:xfrm>
              <a:off x="8548025" y="1766855"/>
              <a:ext cx="3164514" cy="461665"/>
            </a:xfrm>
            <a:prstGeom prst="rect">
              <a:avLst/>
            </a:prstGeom>
          </p:spPr>
          <p:txBody>
            <a:bodyPr wrap="square">
              <a:spAutoFit/>
            </a:bodyPr>
            <a:lstStyle/>
            <a:p>
              <a:r>
                <a:rPr lang="en-US" altLang="zh-CN" sz="1200" dirty="0">
                  <a:solidFill>
                    <a:schemeClr val="bg1">
                      <a:lumMod val="50000"/>
                    </a:schemeClr>
                  </a:solidFill>
                  <a:latin typeface="Agency FB" panose="020B0503020202020204" pitchFamily="34" charset="0"/>
                  <a:ea typeface="Dotum" panose="020B0600000101010101" pitchFamily="34" charset="-127"/>
                  <a:cs typeface="Segoe UI Semilight" panose="020B0402040204020203" pitchFamily="34" charset="0"/>
                </a:rPr>
                <a:t>IF YOU WERE A TEARDROP </a:t>
              </a:r>
              <a:r>
                <a:rPr lang="zh-CN" altLang="en-US" sz="1200" dirty="0">
                  <a:solidFill>
                    <a:schemeClr val="bg1">
                      <a:lumMod val="50000"/>
                    </a:schemeClr>
                  </a:solidFill>
                  <a:latin typeface="Agency FB" panose="020B0503020202020204" pitchFamily="34" charset="0"/>
                  <a:ea typeface="Dotum" panose="020B0600000101010101" pitchFamily="34" charset="-127"/>
                  <a:cs typeface="Segoe UI Semilight" panose="020B0402040204020203" pitchFamily="34" charset="0"/>
                </a:rPr>
                <a:t>，</a:t>
              </a:r>
              <a:r>
                <a:rPr lang="en-US" altLang="zh-CN" sz="1200" dirty="0">
                  <a:solidFill>
                    <a:schemeClr val="bg1">
                      <a:lumMod val="50000"/>
                    </a:schemeClr>
                  </a:solidFill>
                  <a:latin typeface="Agency FB" panose="020B0503020202020204" pitchFamily="34" charset="0"/>
                  <a:ea typeface="Dotum" panose="020B0600000101010101" pitchFamily="34" charset="-127"/>
                  <a:cs typeface="Segoe UI Semilight" panose="020B0402040204020203" pitchFamily="34" charset="0"/>
                </a:rPr>
                <a:t>IN MY EYE,  FOR FEAR OF LOSING YOU</a:t>
              </a:r>
              <a:r>
                <a:rPr lang="zh-CN" altLang="en-US" sz="1200" dirty="0">
                  <a:solidFill>
                    <a:schemeClr val="bg1">
                      <a:lumMod val="50000"/>
                    </a:schemeClr>
                  </a:solidFill>
                  <a:latin typeface="Agency FB" panose="020B0503020202020204" pitchFamily="34" charset="0"/>
                  <a:ea typeface="Dotum" panose="020B0600000101010101" pitchFamily="34" charset="-127"/>
                  <a:cs typeface="Segoe UI Semilight" panose="020B0402040204020203" pitchFamily="34" charset="0"/>
                </a:rPr>
                <a:t>，</a:t>
              </a:r>
              <a:r>
                <a:rPr lang="en-US" altLang="zh-CN" sz="1200" dirty="0">
                  <a:solidFill>
                    <a:schemeClr val="bg1">
                      <a:lumMod val="50000"/>
                    </a:schemeClr>
                  </a:solidFill>
                  <a:latin typeface="Agency FB" panose="020B0503020202020204" pitchFamily="34" charset="0"/>
                  <a:ea typeface="Dotum" panose="020B0600000101010101" pitchFamily="34" charset="-127"/>
                  <a:cs typeface="Segoe UI Semilight" panose="020B0402040204020203" pitchFamily="34" charset="0"/>
                </a:rPr>
                <a:t>I  WOULD NEVER CRY</a:t>
              </a:r>
              <a:endParaRPr lang="zh-CN" altLang="en-US" sz="1200" dirty="0">
                <a:solidFill>
                  <a:schemeClr val="bg1">
                    <a:lumMod val="50000"/>
                  </a:schemeClr>
                </a:solidFill>
                <a:latin typeface="Agency FB" panose="020B0503020202020204" pitchFamily="34" charset="0"/>
                <a:ea typeface="Dotum" panose="020B0600000101010101" pitchFamily="34" charset="-127"/>
                <a:cs typeface="Segoe UI Semilight" panose="020B0402040204020203" pitchFamily="34" charset="0"/>
              </a:endParaRPr>
            </a:p>
          </p:txBody>
        </p:sp>
        <p:sp>
          <p:nvSpPr>
            <p:cNvPr id="13" name="矩形 12"/>
            <p:cNvSpPr/>
            <p:nvPr/>
          </p:nvSpPr>
          <p:spPr>
            <a:xfrm>
              <a:off x="8548025" y="1459078"/>
              <a:ext cx="1356208" cy="307777"/>
            </a:xfrm>
            <a:prstGeom prst="rect">
              <a:avLst/>
            </a:prstGeom>
          </p:spPr>
          <p:txBody>
            <a:bodyPr wrap="square">
              <a:spAutoFit/>
            </a:bodyPr>
            <a:lstStyle/>
            <a:p>
              <a:r>
                <a:rPr lang="en-US" altLang="zh-CN" sz="1400" b="1" dirty="0">
                  <a:solidFill>
                    <a:schemeClr val="bg1">
                      <a:lumMod val="50000"/>
                    </a:schemeClr>
                  </a:solidFill>
                  <a:latin typeface="Agency FB" panose="020B0503020202020204" pitchFamily="34" charset="0"/>
                  <a:ea typeface="Dotum" panose="020B0600000101010101" pitchFamily="34" charset="-127"/>
                  <a:cs typeface="Segoe UI Semilight" panose="020B0402040204020203" pitchFamily="34" charset="0"/>
                </a:rPr>
                <a:t>YOUR TITLE HERE</a:t>
              </a:r>
              <a:endParaRPr lang="zh-CN" altLang="en-US" sz="1400" b="1" dirty="0">
                <a:solidFill>
                  <a:schemeClr val="bg1">
                    <a:lumMod val="50000"/>
                  </a:schemeClr>
                </a:solidFill>
                <a:latin typeface="Agency FB" panose="020B0503020202020204" pitchFamily="34" charset="0"/>
                <a:ea typeface="Dotum" panose="020B0600000101010101" pitchFamily="34" charset="-127"/>
                <a:cs typeface="Segoe UI Semilight" panose="020B0402040204020203" pitchFamily="34" charset="0"/>
              </a:endParaRPr>
            </a:p>
          </p:txBody>
        </p:sp>
      </p:grpSp>
      <p:grpSp>
        <p:nvGrpSpPr>
          <p:cNvPr id="14" name="组合 13"/>
          <p:cNvGrpSpPr/>
          <p:nvPr/>
        </p:nvGrpSpPr>
        <p:grpSpPr>
          <a:xfrm>
            <a:off x="7636919" y="4287188"/>
            <a:ext cx="3164514" cy="769442"/>
            <a:chOff x="8548025" y="1459078"/>
            <a:chExt cx="3164514" cy="769442"/>
          </a:xfrm>
        </p:grpSpPr>
        <p:sp>
          <p:nvSpPr>
            <p:cNvPr id="15" name="矩形 14"/>
            <p:cNvSpPr/>
            <p:nvPr/>
          </p:nvSpPr>
          <p:spPr>
            <a:xfrm>
              <a:off x="8548025" y="1766855"/>
              <a:ext cx="3164514" cy="461665"/>
            </a:xfrm>
            <a:prstGeom prst="rect">
              <a:avLst/>
            </a:prstGeom>
          </p:spPr>
          <p:txBody>
            <a:bodyPr wrap="square">
              <a:spAutoFit/>
            </a:bodyPr>
            <a:lstStyle/>
            <a:p>
              <a:r>
                <a:rPr lang="en-US" altLang="zh-CN" sz="1200" dirty="0">
                  <a:solidFill>
                    <a:schemeClr val="bg1">
                      <a:lumMod val="50000"/>
                    </a:schemeClr>
                  </a:solidFill>
                  <a:latin typeface="Agency FB" panose="020B0503020202020204" pitchFamily="34" charset="0"/>
                  <a:ea typeface="Dotum" panose="020B0600000101010101" pitchFamily="34" charset="-127"/>
                  <a:cs typeface="Segoe UI Semilight" panose="020B0402040204020203" pitchFamily="34" charset="0"/>
                </a:rPr>
                <a:t>IF YOU WERE A TEARDROP </a:t>
              </a:r>
              <a:r>
                <a:rPr lang="zh-CN" altLang="en-US" sz="1200" dirty="0">
                  <a:solidFill>
                    <a:schemeClr val="bg1">
                      <a:lumMod val="50000"/>
                    </a:schemeClr>
                  </a:solidFill>
                  <a:latin typeface="Agency FB" panose="020B0503020202020204" pitchFamily="34" charset="0"/>
                  <a:ea typeface="Dotum" panose="020B0600000101010101" pitchFamily="34" charset="-127"/>
                  <a:cs typeface="Segoe UI Semilight" panose="020B0402040204020203" pitchFamily="34" charset="0"/>
                </a:rPr>
                <a:t>，</a:t>
              </a:r>
              <a:r>
                <a:rPr lang="en-US" altLang="zh-CN" sz="1200" dirty="0">
                  <a:solidFill>
                    <a:schemeClr val="bg1">
                      <a:lumMod val="50000"/>
                    </a:schemeClr>
                  </a:solidFill>
                  <a:latin typeface="Agency FB" panose="020B0503020202020204" pitchFamily="34" charset="0"/>
                  <a:ea typeface="Dotum" panose="020B0600000101010101" pitchFamily="34" charset="-127"/>
                  <a:cs typeface="Segoe UI Semilight" panose="020B0402040204020203" pitchFamily="34" charset="0"/>
                </a:rPr>
                <a:t>IN MY EYE,  FOR FEAR OF LOSING YOU</a:t>
              </a:r>
              <a:r>
                <a:rPr lang="zh-CN" altLang="en-US" sz="1200" dirty="0">
                  <a:solidFill>
                    <a:schemeClr val="bg1">
                      <a:lumMod val="50000"/>
                    </a:schemeClr>
                  </a:solidFill>
                  <a:latin typeface="Agency FB" panose="020B0503020202020204" pitchFamily="34" charset="0"/>
                  <a:ea typeface="Dotum" panose="020B0600000101010101" pitchFamily="34" charset="-127"/>
                  <a:cs typeface="Segoe UI Semilight" panose="020B0402040204020203" pitchFamily="34" charset="0"/>
                </a:rPr>
                <a:t>，</a:t>
              </a:r>
              <a:r>
                <a:rPr lang="en-US" altLang="zh-CN" sz="1200" dirty="0">
                  <a:solidFill>
                    <a:schemeClr val="bg1">
                      <a:lumMod val="50000"/>
                    </a:schemeClr>
                  </a:solidFill>
                  <a:latin typeface="Agency FB" panose="020B0503020202020204" pitchFamily="34" charset="0"/>
                  <a:ea typeface="Dotum" panose="020B0600000101010101" pitchFamily="34" charset="-127"/>
                  <a:cs typeface="Segoe UI Semilight" panose="020B0402040204020203" pitchFamily="34" charset="0"/>
                </a:rPr>
                <a:t>I  WOULD NEVER CRY</a:t>
              </a:r>
              <a:endParaRPr lang="zh-CN" altLang="en-US" sz="1200" dirty="0">
                <a:solidFill>
                  <a:schemeClr val="bg1">
                    <a:lumMod val="50000"/>
                  </a:schemeClr>
                </a:solidFill>
                <a:latin typeface="Agency FB" panose="020B0503020202020204" pitchFamily="34" charset="0"/>
                <a:ea typeface="Dotum" panose="020B0600000101010101" pitchFamily="34" charset="-127"/>
                <a:cs typeface="Segoe UI Semilight" panose="020B0402040204020203" pitchFamily="34" charset="0"/>
              </a:endParaRPr>
            </a:p>
          </p:txBody>
        </p:sp>
        <p:sp>
          <p:nvSpPr>
            <p:cNvPr id="16" name="矩形 15"/>
            <p:cNvSpPr/>
            <p:nvPr/>
          </p:nvSpPr>
          <p:spPr>
            <a:xfrm>
              <a:off x="8548025" y="1459078"/>
              <a:ext cx="1356208" cy="307777"/>
            </a:xfrm>
            <a:prstGeom prst="rect">
              <a:avLst/>
            </a:prstGeom>
          </p:spPr>
          <p:txBody>
            <a:bodyPr wrap="square">
              <a:spAutoFit/>
            </a:bodyPr>
            <a:lstStyle/>
            <a:p>
              <a:r>
                <a:rPr lang="en-US" altLang="zh-CN" sz="1400" b="1" dirty="0">
                  <a:solidFill>
                    <a:schemeClr val="bg1">
                      <a:lumMod val="50000"/>
                    </a:schemeClr>
                  </a:solidFill>
                  <a:latin typeface="Agency FB" panose="020B0503020202020204" pitchFamily="34" charset="0"/>
                  <a:ea typeface="Dotum" panose="020B0600000101010101" pitchFamily="34" charset="-127"/>
                  <a:cs typeface="Segoe UI Semilight" panose="020B0402040204020203" pitchFamily="34" charset="0"/>
                </a:rPr>
                <a:t>YOUR TITLE HERE</a:t>
              </a:r>
              <a:endParaRPr lang="zh-CN" altLang="en-US" sz="1400" b="1" dirty="0">
                <a:solidFill>
                  <a:schemeClr val="bg1">
                    <a:lumMod val="50000"/>
                  </a:schemeClr>
                </a:solidFill>
                <a:latin typeface="Agency FB" panose="020B0503020202020204" pitchFamily="34" charset="0"/>
                <a:ea typeface="Dotum" panose="020B0600000101010101" pitchFamily="34" charset="-127"/>
                <a:cs typeface="Segoe UI Semilight" panose="020B0402040204020203" pitchFamily="34" charset="0"/>
              </a:endParaRPr>
            </a:p>
          </p:txBody>
        </p:sp>
      </p:grpSp>
      <p:grpSp>
        <p:nvGrpSpPr>
          <p:cNvPr id="17" name="组合 16"/>
          <p:cNvGrpSpPr/>
          <p:nvPr/>
        </p:nvGrpSpPr>
        <p:grpSpPr>
          <a:xfrm>
            <a:off x="7636919" y="5315008"/>
            <a:ext cx="3164514" cy="769442"/>
            <a:chOff x="8548025" y="1459078"/>
            <a:chExt cx="3164514" cy="769442"/>
          </a:xfrm>
        </p:grpSpPr>
        <p:sp>
          <p:nvSpPr>
            <p:cNvPr id="18" name="矩形 17"/>
            <p:cNvSpPr/>
            <p:nvPr/>
          </p:nvSpPr>
          <p:spPr>
            <a:xfrm>
              <a:off x="8548025" y="1766855"/>
              <a:ext cx="3164514" cy="461665"/>
            </a:xfrm>
            <a:prstGeom prst="rect">
              <a:avLst/>
            </a:prstGeom>
          </p:spPr>
          <p:txBody>
            <a:bodyPr wrap="square">
              <a:spAutoFit/>
            </a:bodyPr>
            <a:lstStyle/>
            <a:p>
              <a:r>
                <a:rPr lang="en-US" altLang="zh-CN" sz="1200" dirty="0">
                  <a:solidFill>
                    <a:schemeClr val="bg1">
                      <a:lumMod val="50000"/>
                    </a:schemeClr>
                  </a:solidFill>
                  <a:latin typeface="Agency FB" panose="020B0503020202020204" pitchFamily="34" charset="0"/>
                  <a:ea typeface="Dotum" panose="020B0600000101010101" pitchFamily="34" charset="-127"/>
                  <a:cs typeface="Segoe UI Semilight" panose="020B0402040204020203" pitchFamily="34" charset="0"/>
                </a:rPr>
                <a:t>IF YOU WERE A TEARDROP </a:t>
              </a:r>
              <a:r>
                <a:rPr lang="zh-CN" altLang="en-US" sz="1200" dirty="0">
                  <a:solidFill>
                    <a:schemeClr val="bg1">
                      <a:lumMod val="50000"/>
                    </a:schemeClr>
                  </a:solidFill>
                  <a:latin typeface="Agency FB" panose="020B0503020202020204" pitchFamily="34" charset="0"/>
                  <a:ea typeface="Dotum" panose="020B0600000101010101" pitchFamily="34" charset="-127"/>
                  <a:cs typeface="Segoe UI Semilight" panose="020B0402040204020203" pitchFamily="34" charset="0"/>
                </a:rPr>
                <a:t>，</a:t>
              </a:r>
              <a:r>
                <a:rPr lang="en-US" altLang="zh-CN" sz="1200" dirty="0">
                  <a:solidFill>
                    <a:schemeClr val="bg1">
                      <a:lumMod val="50000"/>
                    </a:schemeClr>
                  </a:solidFill>
                  <a:latin typeface="Agency FB" panose="020B0503020202020204" pitchFamily="34" charset="0"/>
                  <a:ea typeface="Dotum" panose="020B0600000101010101" pitchFamily="34" charset="-127"/>
                  <a:cs typeface="Segoe UI Semilight" panose="020B0402040204020203" pitchFamily="34" charset="0"/>
                </a:rPr>
                <a:t>IN MY EYE,  FOR FEAR OF LOSING YOU</a:t>
              </a:r>
              <a:r>
                <a:rPr lang="zh-CN" altLang="en-US" sz="1200" dirty="0">
                  <a:solidFill>
                    <a:schemeClr val="bg1">
                      <a:lumMod val="50000"/>
                    </a:schemeClr>
                  </a:solidFill>
                  <a:latin typeface="Agency FB" panose="020B0503020202020204" pitchFamily="34" charset="0"/>
                  <a:ea typeface="Dotum" panose="020B0600000101010101" pitchFamily="34" charset="-127"/>
                  <a:cs typeface="Segoe UI Semilight" panose="020B0402040204020203" pitchFamily="34" charset="0"/>
                </a:rPr>
                <a:t>，</a:t>
              </a:r>
              <a:r>
                <a:rPr lang="en-US" altLang="zh-CN" sz="1200" dirty="0">
                  <a:solidFill>
                    <a:schemeClr val="bg1">
                      <a:lumMod val="50000"/>
                    </a:schemeClr>
                  </a:solidFill>
                  <a:latin typeface="Agency FB" panose="020B0503020202020204" pitchFamily="34" charset="0"/>
                  <a:ea typeface="Dotum" panose="020B0600000101010101" pitchFamily="34" charset="-127"/>
                  <a:cs typeface="Segoe UI Semilight" panose="020B0402040204020203" pitchFamily="34" charset="0"/>
                </a:rPr>
                <a:t>I  WOULD NEVER CRY</a:t>
              </a:r>
              <a:endParaRPr lang="zh-CN" altLang="en-US" sz="1200" dirty="0">
                <a:solidFill>
                  <a:schemeClr val="bg1">
                    <a:lumMod val="50000"/>
                  </a:schemeClr>
                </a:solidFill>
                <a:latin typeface="Agency FB" panose="020B0503020202020204" pitchFamily="34" charset="0"/>
                <a:ea typeface="Dotum" panose="020B0600000101010101" pitchFamily="34" charset="-127"/>
                <a:cs typeface="Segoe UI Semilight" panose="020B0402040204020203" pitchFamily="34" charset="0"/>
              </a:endParaRPr>
            </a:p>
          </p:txBody>
        </p:sp>
        <p:sp>
          <p:nvSpPr>
            <p:cNvPr id="19" name="矩形 18"/>
            <p:cNvSpPr/>
            <p:nvPr/>
          </p:nvSpPr>
          <p:spPr>
            <a:xfrm>
              <a:off x="8548025" y="1459078"/>
              <a:ext cx="1356208" cy="307777"/>
            </a:xfrm>
            <a:prstGeom prst="rect">
              <a:avLst/>
            </a:prstGeom>
          </p:spPr>
          <p:txBody>
            <a:bodyPr wrap="square">
              <a:spAutoFit/>
            </a:bodyPr>
            <a:lstStyle/>
            <a:p>
              <a:r>
                <a:rPr lang="en-US" altLang="zh-CN" sz="1400" b="1" dirty="0">
                  <a:solidFill>
                    <a:schemeClr val="bg1">
                      <a:lumMod val="50000"/>
                    </a:schemeClr>
                  </a:solidFill>
                  <a:latin typeface="Agency FB" panose="020B0503020202020204" pitchFamily="34" charset="0"/>
                  <a:ea typeface="Dotum" panose="020B0600000101010101" pitchFamily="34" charset="-127"/>
                  <a:cs typeface="Segoe UI Semilight" panose="020B0402040204020203" pitchFamily="34" charset="0"/>
                </a:rPr>
                <a:t>YOUR TITLE HERE</a:t>
              </a:r>
              <a:endParaRPr lang="zh-CN" altLang="en-US" sz="1400" b="1" dirty="0">
                <a:solidFill>
                  <a:schemeClr val="bg1">
                    <a:lumMod val="50000"/>
                  </a:schemeClr>
                </a:solidFill>
                <a:latin typeface="Agency FB" panose="020B0503020202020204" pitchFamily="34" charset="0"/>
                <a:ea typeface="Dotum" panose="020B0600000101010101" pitchFamily="34" charset="-127"/>
                <a:cs typeface="Segoe UI Semilight" panose="020B0402040204020203" pitchFamily="34" charset="0"/>
              </a:endParaRPr>
            </a:p>
          </p:txBody>
        </p:sp>
      </p:grpSp>
      <p:sp>
        <p:nvSpPr>
          <p:cNvPr id="20" name="椭圆 19"/>
          <p:cNvSpPr/>
          <p:nvPr/>
        </p:nvSpPr>
        <p:spPr>
          <a:xfrm>
            <a:off x="6577314" y="2303677"/>
            <a:ext cx="688368" cy="688368"/>
          </a:xfrm>
          <a:prstGeom prst="ellipse">
            <a:avLst/>
          </a:prstGeom>
          <a:solidFill>
            <a:srgbClr val="1288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sp>
        <p:nvSpPr>
          <p:cNvPr id="21" name="椭圆 20"/>
          <p:cNvSpPr/>
          <p:nvPr/>
        </p:nvSpPr>
        <p:spPr>
          <a:xfrm>
            <a:off x="6577314" y="3315271"/>
            <a:ext cx="688368" cy="688368"/>
          </a:xfrm>
          <a:prstGeom prst="ellipse">
            <a:avLst/>
          </a:prstGeom>
          <a:solidFill>
            <a:srgbClr val="DF70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sp>
        <p:nvSpPr>
          <p:cNvPr id="22" name="椭圆 21"/>
          <p:cNvSpPr/>
          <p:nvPr/>
        </p:nvSpPr>
        <p:spPr>
          <a:xfrm>
            <a:off x="6577314" y="4353748"/>
            <a:ext cx="688368" cy="688368"/>
          </a:xfrm>
          <a:prstGeom prst="ellipse">
            <a:avLst/>
          </a:prstGeom>
          <a:solidFill>
            <a:srgbClr val="1288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grpSp>
        <p:nvGrpSpPr>
          <p:cNvPr id="23" name="组合 22"/>
          <p:cNvGrpSpPr/>
          <p:nvPr/>
        </p:nvGrpSpPr>
        <p:grpSpPr>
          <a:xfrm>
            <a:off x="6750499" y="4514693"/>
            <a:ext cx="367805" cy="366477"/>
            <a:chOff x="5287964" y="2994026"/>
            <a:chExt cx="879475" cy="876300"/>
          </a:xfrm>
          <a:solidFill>
            <a:schemeClr val="bg1"/>
          </a:solidFill>
        </p:grpSpPr>
        <p:sp>
          <p:nvSpPr>
            <p:cNvPr id="24" name="Freeform 75"/>
            <p:cNvSpPr>
              <a:spLocks noEditPoints="1"/>
            </p:cNvSpPr>
            <p:nvPr/>
          </p:nvSpPr>
          <p:spPr bwMode="auto">
            <a:xfrm>
              <a:off x="5287964" y="3076576"/>
              <a:ext cx="796925" cy="793750"/>
            </a:xfrm>
            <a:custGeom>
              <a:avLst/>
              <a:gdLst>
                <a:gd name="T0" fmla="*/ 105 w 211"/>
                <a:gd name="T1" fmla="*/ 211 h 211"/>
                <a:gd name="T2" fmla="*/ 211 w 211"/>
                <a:gd name="T3" fmla="*/ 106 h 211"/>
                <a:gd name="T4" fmla="*/ 198 w 211"/>
                <a:gd name="T5" fmla="*/ 56 h 211"/>
                <a:gd name="T6" fmla="*/ 196 w 211"/>
                <a:gd name="T7" fmla="*/ 56 h 211"/>
                <a:gd name="T8" fmla="*/ 194 w 211"/>
                <a:gd name="T9" fmla="*/ 56 h 211"/>
                <a:gd name="T10" fmla="*/ 181 w 211"/>
                <a:gd name="T11" fmla="*/ 55 h 211"/>
                <a:gd name="T12" fmla="*/ 171 w 211"/>
                <a:gd name="T13" fmla="*/ 65 h 211"/>
                <a:gd name="T14" fmla="*/ 183 w 211"/>
                <a:gd name="T15" fmla="*/ 106 h 211"/>
                <a:gd name="T16" fmla="*/ 105 w 211"/>
                <a:gd name="T17" fmla="*/ 183 h 211"/>
                <a:gd name="T18" fmla="*/ 28 w 211"/>
                <a:gd name="T19" fmla="*/ 106 h 211"/>
                <a:gd name="T20" fmla="*/ 105 w 211"/>
                <a:gd name="T21" fmla="*/ 28 h 211"/>
                <a:gd name="T22" fmla="*/ 146 w 211"/>
                <a:gd name="T23" fmla="*/ 40 h 211"/>
                <a:gd name="T24" fmla="*/ 155 w 211"/>
                <a:gd name="T25" fmla="*/ 31 h 211"/>
                <a:gd name="T26" fmla="*/ 154 w 211"/>
                <a:gd name="T27" fmla="*/ 16 h 211"/>
                <a:gd name="T28" fmla="*/ 154 w 211"/>
                <a:gd name="T29" fmla="*/ 12 h 211"/>
                <a:gd name="T30" fmla="*/ 105 w 211"/>
                <a:gd name="T31" fmla="*/ 0 h 211"/>
                <a:gd name="T32" fmla="*/ 0 w 211"/>
                <a:gd name="T33" fmla="*/ 106 h 211"/>
                <a:gd name="T34" fmla="*/ 105 w 211"/>
                <a:gd name="T35" fmla="*/ 211 h 211"/>
                <a:gd name="T36" fmla="*/ 105 w 211"/>
                <a:gd name="T37" fmla="*/ 211 h 211"/>
                <a:gd name="T38" fmla="*/ 105 w 211"/>
                <a:gd name="T39" fmla="*/ 211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11" h="211">
                  <a:moveTo>
                    <a:pt x="105" y="211"/>
                  </a:moveTo>
                  <a:cubicBezTo>
                    <a:pt x="164" y="211"/>
                    <a:pt x="211" y="164"/>
                    <a:pt x="211" y="106"/>
                  </a:cubicBezTo>
                  <a:cubicBezTo>
                    <a:pt x="211" y="88"/>
                    <a:pt x="206" y="71"/>
                    <a:pt x="198" y="56"/>
                  </a:cubicBezTo>
                  <a:cubicBezTo>
                    <a:pt x="198" y="56"/>
                    <a:pt x="197" y="56"/>
                    <a:pt x="196" y="56"/>
                  </a:cubicBezTo>
                  <a:cubicBezTo>
                    <a:pt x="195" y="56"/>
                    <a:pt x="195" y="56"/>
                    <a:pt x="194" y="56"/>
                  </a:cubicBezTo>
                  <a:cubicBezTo>
                    <a:pt x="181" y="55"/>
                    <a:pt x="181" y="55"/>
                    <a:pt x="181" y="55"/>
                  </a:cubicBezTo>
                  <a:cubicBezTo>
                    <a:pt x="171" y="65"/>
                    <a:pt x="171" y="65"/>
                    <a:pt x="171" y="65"/>
                  </a:cubicBezTo>
                  <a:cubicBezTo>
                    <a:pt x="179" y="77"/>
                    <a:pt x="183" y="91"/>
                    <a:pt x="183" y="106"/>
                  </a:cubicBezTo>
                  <a:cubicBezTo>
                    <a:pt x="183" y="149"/>
                    <a:pt x="148" y="183"/>
                    <a:pt x="105" y="183"/>
                  </a:cubicBezTo>
                  <a:cubicBezTo>
                    <a:pt x="62" y="183"/>
                    <a:pt x="28" y="149"/>
                    <a:pt x="28" y="106"/>
                  </a:cubicBezTo>
                  <a:cubicBezTo>
                    <a:pt x="28" y="63"/>
                    <a:pt x="62" y="28"/>
                    <a:pt x="105" y="28"/>
                  </a:cubicBezTo>
                  <a:cubicBezTo>
                    <a:pt x="120" y="28"/>
                    <a:pt x="134" y="32"/>
                    <a:pt x="146" y="40"/>
                  </a:cubicBezTo>
                  <a:cubicBezTo>
                    <a:pt x="155" y="31"/>
                    <a:pt x="155" y="31"/>
                    <a:pt x="155" y="31"/>
                  </a:cubicBezTo>
                  <a:cubicBezTo>
                    <a:pt x="154" y="16"/>
                    <a:pt x="154" y="16"/>
                    <a:pt x="154" y="16"/>
                  </a:cubicBezTo>
                  <a:cubicBezTo>
                    <a:pt x="154" y="14"/>
                    <a:pt x="154" y="13"/>
                    <a:pt x="154" y="12"/>
                  </a:cubicBezTo>
                  <a:cubicBezTo>
                    <a:pt x="139" y="5"/>
                    <a:pt x="123" y="0"/>
                    <a:pt x="105" y="0"/>
                  </a:cubicBezTo>
                  <a:cubicBezTo>
                    <a:pt x="47" y="0"/>
                    <a:pt x="0" y="48"/>
                    <a:pt x="0" y="106"/>
                  </a:cubicBezTo>
                  <a:cubicBezTo>
                    <a:pt x="0" y="164"/>
                    <a:pt x="47" y="211"/>
                    <a:pt x="105" y="211"/>
                  </a:cubicBezTo>
                  <a:close/>
                  <a:moveTo>
                    <a:pt x="105" y="211"/>
                  </a:moveTo>
                  <a:cubicBezTo>
                    <a:pt x="105" y="211"/>
                    <a:pt x="105" y="211"/>
                    <a:pt x="105" y="21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Agency FB" panose="020B0503020202020204" pitchFamily="34" charset="0"/>
              </a:endParaRPr>
            </a:p>
          </p:txBody>
        </p:sp>
        <p:sp>
          <p:nvSpPr>
            <p:cNvPr id="25" name="Freeform 76"/>
            <p:cNvSpPr>
              <a:spLocks noEditPoints="1"/>
            </p:cNvSpPr>
            <p:nvPr/>
          </p:nvSpPr>
          <p:spPr bwMode="auto">
            <a:xfrm>
              <a:off x="5487989" y="3279776"/>
              <a:ext cx="392113" cy="392113"/>
            </a:xfrm>
            <a:custGeom>
              <a:avLst/>
              <a:gdLst>
                <a:gd name="T0" fmla="*/ 52 w 104"/>
                <a:gd name="T1" fmla="*/ 25 h 104"/>
                <a:gd name="T2" fmla="*/ 54 w 104"/>
                <a:gd name="T3" fmla="*/ 25 h 104"/>
                <a:gd name="T4" fmla="*/ 74 w 104"/>
                <a:gd name="T5" fmla="*/ 5 h 104"/>
                <a:gd name="T6" fmla="*/ 74 w 104"/>
                <a:gd name="T7" fmla="*/ 5 h 104"/>
                <a:gd name="T8" fmla="*/ 52 w 104"/>
                <a:gd name="T9" fmla="*/ 0 h 104"/>
                <a:gd name="T10" fmla="*/ 0 w 104"/>
                <a:gd name="T11" fmla="*/ 52 h 104"/>
                <a:gd name="T12" fmla="*/ 52 w 104"/>
                <a:gd name="T13" fmla="*/ 104 h 104"/>
                <a:gd name="T14" fmla="*/ 104 w 104"/>
                <a:gd name="T15" fmla="*/ 52 h 104"/>
                <a:gd name="T16" fmla="*/ 99 w 104"/>
                <a:gd name="T17" fmla="*/ 30 h 104"/>
                <a:gd name="T18" fmla="*/ 99 w 104"/>
                <a:gd name="T19" fmla="*/ 30 h 104"/>
                <a:gd name="T20" fmla="*/ 79 w 104"/>
                <a:gd name="T21" fmla="*/ 50 h 104"/>
                <a:gd name="T22" fmla="*/ 79 w 104"/>
                <a:gd name="T23" fmla="*/ 52 h 104"/>
                <a:gd name="T24" fmla="*/ 52 w 104"/>
                <a:gd name="T25" fmla="*/ 79 h 104"/>
                <a:gd name="T26" fmla="*/ 25 w 104"/>
                <a:gd name="T27" fmla="*/ 52 h 104"/>
                <a:gd name="T28" fmla="*/ 52 w 104"/>
                <a:gd name="T29" fmla="*/ 25 h 104"/>
                <a:gd name="T30" fmla="*/ 52 w 104"/>
                <a:gd name="T31" fmla="*/ 25 h 104"/>
                <a:gd name="T32" fmla="*/ 52 w 104"/>
                <a:gd name="T33" fmla="*/ 25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04" h="104">
                  <a:moveTo>
                    <a:pt x="52" y="25"/>
                  </a:moveTo>
                  <a:cubicBezTo>
                    <a:pt x="53" y="25"/>
                    <a:pt x="54" y="25"/>
                    <a:pt x="54" y="25"/>
                  </a:cubicBezTo>
                  <a:cubicBezTo>
                    <a:pt x="74" y="5"/>
                    <a:pt x="74" y="5"/>
                    <a:pt x="74" y="5"/>
                  </a:cubicBezTo>
                  <a:cubicBezTo>
                    <a:pt x="74" y="5"/>
                    <a:pt x="74" y="5"/>
                    <a:pt x="74" y="5"/>
                  </a:cubicBezTo>
                  <a:cubicBezTo>
                    <a:pt x="68" y="2"/>
                    <a:pt x="60" y="0"/>
                    <a:pt x="52" y="0"/>
                  </a:cubicBezTo>
                  <a:cubicBezTo>
                    <a:pt x="24" y="0"/>
                    <a:pt x="0" y="23"/>
                    <a:pt x="0" y="52"/>
                  </a:cubicBezTo>
                  <a:cubicBezTo>
                    <a:pt x="0" y="81"/>
                    <a:pt x="24" y="104"/>
                    <a:pt x="52" y="104"/>
                  </a:cubicBezTo>
                  <a:cubicBezTo>
                    <a:pt x="81" y="104"/>
                    <a:pt x="104" y="81"/>
                    <a:pt x="104" y="52"/>
                  </a:cubicBezTo>
                  <a:cubicBezTo>
                    <a:pt x="104" y="44"/>
                    <a:pt x="102" y="37"/>
                    <a:pt x="99" y="30"/>
                  </a:cubicBezTo>
                  <a:cubicBezTo>
                    <a:pt x="99" y="30"/>
                    <a:pt x="99" y="30"/>
                    <a:pt x="99" y="30"/>
                  </a:cubicBezTo>
                  <a:cubicBezTo>
                    <a:pt x="79" y="50"/>
                    <a:pt x="79" y="50"/>
                    <a:pt x="79" y="50"/>
                  </a:cubicBezTo>
                  <a:cubicBezTo>
                    <a:pt x="79" y="50"/>
                    <a:pt x="79" y="51"/>
                    <a:pt x="79" y="52"/>
                  </a:cubicBezTo>
                  <a:cubicBezTo>
                    <a:pt x="79" y="67"/>
                    <a:pt x="67" y="79"/>
                    <a:pt x="52" y="79"/>
                  </a:cubicBezTo>
                  <a:cubicBezTo>
                    <a:pt x="37" y="79"/>
                    <a:pt x="25" y="67"/>
                    <a:pt x="25" y="52"/>
                  </a:cubicBezTo>
                  <a:cubicBezTo>
                    <a:pt x="25" y="37"/>
                    <a:pt x="37" y="25"/>
                    <a:pt x="52" y="25"/>
                  </a:cubicBezTo>
                  <a:close/>
                  <a:moveTo>
                    <a:pt x="52" y="25"/>
                  </a:moveTo>
                  <a:cubicBezTo>
                    <a:pt x="52" y="25"/>
                    <a:pt x="52" y="25"/>
                    <a:pt x="52" y="25"/>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Agency FB" panose="020B0503020202020204" pitchFamily="34" charset="0"/>
              </a:endParaRPr>
            </a:p>
          </p:txBody>
        </p:sp>
        <p:sp>
          <p:nvSpPr>
            <p:cNvPr id="26" name="Freeform 77"/>
            <p:cNvSpPr>
              <a:spLocks noEditPoints="1"/>
            </p:cNvSpPr>
            <p:nvPr/>
          </p:nvSpPr>
          <p:spPr bwMode="auto">
            <a:xfrm>
              <a:off x="5722939" y="2994026"/>
              <a:ext cx="444500" cy="441325"/>
            </a:xfrm>
            <a:custGeom>
              <a:avLst/>
              <a:gdLst>
                <a:gd name="T0" fmla="*/ 99 w 118"/>
                <a:gd name="T1" fmla="*/ 32 h 117"/>
                <a:gd name="T2" fmla="*/ 105 w 118"/>
                <a:gd name="T3" fmla="*/ 26 h 117"/>
                <a:gd name="T4" fmla="*/ 105 w 118"/>
                <a:gd name="T5" fmla="*/ 17 h 117"/>
                <a:gd name="T6" fmla="*/ 101 w 118"/>
                <a:gd name="T7" fmla="*/ 13 h 117"/>
                <a:gd name="T8" fmla="*/ 96 w 118"/>
                <a:gd name="T9" fmla="*/ 11 h 117"/>
                <a:gd name="T10" fmla="*/ 92 w 118"/>
                <a:gd name="T11" fmla="*/ 13 h 117"/>
                <a:gd name="T12" fmla="*/ 85 w 118"/>
                <a:gd name="T13" fmla="*/ 19 h 117"/>
                <a:gd name="T14" fmla="*/ 84 w 118"/>
                <a:gd name="T15" fmla="*/ 2 h 117"/>
                <a:gd name="T16" fmla="*/ 82 w 118"/>
                <a:gd name="T17" fmla="*/ 0 h 117"/>
                <a:gd name="T18" fmla="*/ 80 w 118"/>
                <a:gd name="T19" fmla="*/ 1 h 117"/>
                <a:gd name="T20" fmla="*/ 54 w 118"/>
                <a:gd name="T21" fmla="*/ 26 h 117"/>
                <a:gd name="T22" fmla="*/ 51 w 118"/>
                <a:gd name="T23" fmla="*/ 35 h 117"/>
                <a:gd name="T24" fmla="*/ 51 w 118"/>
                <a:gd name="T25" fmla="*/ 36 h 117"/>
                <a:gd name="T26" fmla="*/ 52 w 118"/>
                <a:gd name="T27" fmla="*/ 52 h 117"/>
                <a:gd name="T28" fmla="*/ 43 w 118"/>
                <a:gd name="T29" fmla="*/ 62 h 117"/>
                <a:gd name="T30" fmla="*/ 26 w 118"/>
                <a:gd name="T31" fmla="*/ 78 h 117"/>
                <a:gd name="T32" fmla="*/ 26 w 118"/>
                <a:gd name="T33" fmla="*/ 79 h 117"/>
                <a:gd name="T34" fmla="*/ 10 w 118"/>
                <a:gd name="T35" fmla="*/ 95 h 117"/>
                <a:gd name="T36" fmla="*/ 2 w 118"/>
                <a:gd name="T37" fmla="*/ 102 h 117"/>
                <a:gd name="T38" fmla="*/ 1 w 118"/>
                <a:gd name="T39" fmla="*/ 106 h 117"/>
                <a:gd name="T40" fmla="*/ 0 w 118"/>
                <a:gd name="T41" fmla="*/ 111 h 117"/>
                <a:gd name="T42" fmla="*/ 6 w 118"/>
                <a:gd name="T43" fmla="*/ 117 h 117"/>
                <a:gd name="T44" fmla="*/ 6 w 118"/>
                <a:gd name="T45" fmla="*/ 117 h 117"/>
                <a:gd name="T46" fmla="*/ 12 w 118"/>
                <a:gd name="T47" fmla="*/ 117 h 117"/>
                <a:gd name="T48" fmla="*/ 16 w 118"/>
                <a:gd name="T49" fmla="*/ 115 h 117"/>
                <a:gd name="T50" fmla="*/ 66 w 118"/>
                <a:gd name="T51" fmla="*/ 65 h 117"/>
                <a:gd name="T52" fmla="*/ 81 w 118"/>
                <a:gd name="T53" fmla="*/ 66 h 117"/>
                <a:gd name="T54" fmla="*/ 82 w 118"/>
                <a:gd name="T55" fmla="*/ 66 h 117"/>
                <a:gd name="T56" fmla="*/ 83 w 118"/>
                <a:gd name="T57" fmla="*/ 66 h 117"/>
                <a:gd name="T58" fmla="*/ 91 w 118"/>
                <a:gd name="T59" fmla="*/ 63 h 117"/>
                <a:gd name="T60" fmla="*/ 116 w 118"/>
                <a:gd name="T61" fmla="*/ 37 h 117"/>
                <a:gd name="T62" fmla="*/ 115 w 118"/>
                <a:gd name="T63" fmla="*/ 33 h 117"/>
                <a:gd name="T64" fmla="*/ 99 w 118"/>
                <a:gd name="T65" fmla="*/ 32 h 117"/>
                <a:gd name="T66" fmla="*/ 99 w 118"/>
                <a:gd name="T67" fmla="*/ 32 h 117"/>
                <a:gd name="T68" fmla="*/ 99 w 118"/>
                <a:gd name="T69" fmla="*/ 32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18" h="117">
                  <a:moveTo>
                    <a:pt x="99" y="32"/>
                  </a:moveTo>
                  <a:cubicBezTo>
                    <a:pt x="105" y="26"/>
                    <a:pt x="105" y="26"/>
                    <a:pt x="105" y="26"/>
                  </a:cubicBezTo>
                  <a:cubicBezTo>
                    <a:pt x="108" y="24"/>
                    <a:pt x="108" y="20"/>
                    <a:pt x="105" y="17"/>
                  </a:cubicBezTo>
                  <a:cubicBezTo>
                    <a:pt x="101" y="13"/>
                    <a:pt x="101" y="13"/>
                    <a:pt x="101" y="13"/>
                  </a:cubicBezTo>
                  <a:cubicBezTo>
                    <a:pt x="100" y="12"/>
                    <a:pt x="98" y="11"/>
                    <a:pt x="96" y="11"/>
                  </a:cubicBezTo>
                  <a:cubicBezTo>
                    <a:pt x="95" y="11"/>
                    <a:pt x="93" y="12"/>
                    <a:pt x="92" y="13"/>
                  </a:cubicBezTo>
                  <a:cubicBezTo>
                    <a:pt x="85" y="19"/>
                    <a:pt x="85" y="19"/>
                    <a:pt x="85" y="19"/>
                  </a:cubicBezTo>
                  <a:cubicBezTo>
                    <a:pt x="84" y="2"/>
                    <a:pt x="84" y="2"/>
                    <a:pt x="84" y="2"/>
                  </a:cubicBezTo>
                  <a:cubicBezTo>
                    <a:pt x="84" y="1"/>
                    <a:pt x="83" y="0"/>
                    <a:pt x="82" y="0"/>
                  </a:cubicBezTo>
                  <a:cubicBezTo>
                    <a:pt x="81" y="0"/>
                    <a:pt x="80" y="0"/>
                    <a:pt x="80" y="1"/>
                  </a:cubicBezTo>
                  <a:cubicBezTo>
                    <a:pt x="54" y="26"/>
                    <a:pt x="54" y="26"/>
                    <a:pt x="54" y="26"/>
                  </a:cubicBezTo>
                  <a:cubicBezTo>
                    <a:pt x="52" y="29"/>
                    <a:pt x="51" y="32"/>
                    <a:pt x="51" y="35"/>
                  </a:cubicBezTo>
                  <a:cubicBezTo>
                    <a:pt x="51" y="36"/>
                    <a:pt x="51" y="36"/>
                    <a:pt x="51" y="36"/>
                  </a:cubicBezTo>
                  <a:cubicBezTo>
                    <a:pt x="52" y="52"/>
                    <a:pt x="52" y="52"/>
                    <a:pt x="52" y="52"/>
                  </a:cubicBezTo>
                  <a:cubicBezTo>
                    <a:pt x="43" y="62"/>
                    <a:pt x="43" y="62"/>
                    <a:pt x="43" y="62"/>
                  </a:cubicBezTo>
                  <a:cubicBezTo>
                    <a:pt x="26" y="78"/>
                    <a:pt x="26" y="78"/>
                    <a:pt x="26" y="78"/>
                  </a:cubicBezTo>
                  <a:cubicBezTo>
                    <a:pt x="26" y="79"/>
                    <a:pt x="26" y="79"/>
                    <a:pt x="26" y="79"/>
                  </a:cubicBezTo>
                  <a:cubicBezTo>
                    <a:pt x="10" y="95"/>
                    <a:pt x="10" y="95"/>
                    <a:pt x="10" y="95"/>
                  </a:cubicBezTo>
                  <a:cubicBezTo>
                    <a:pt x="2" y="102"/>
                    <a:pt x="2" y="102"/>
                    <a:pt x="2" y="102"/>
                  </a:cubicBezTo>
                  <a:cubicBezTo>
                    <a:pt x="1" y="103"/>
                    <a:pt x="1" y="104"/>
                    <a:pt x="1" y="106"/>
                  </a:cubicBezTo>
                  <a:cubicBezTo>
                    <a:pt x="0" y="111"/>
                    <a:pt x="0" y="111"/>
                    <a:pt x="0" y="111"/>
                  </a:cubicBezTo>
                  <a:cubicBezTo>
                    <a:pt x="0" y="115"/>
                    <a:pt x="3" y="117"/>
                    <a:pt x="6" y="117"/>
                  </a:cubicBezTo>
                  <a:cubicBezTo>
                    <a:pt x="6" y="117"/>
                    <a:pt x="6" y="117"/>
                    <a:pt x="6" y="117"/>
                  </a:cubicBezTo>
                  <a:cubicBezTo>
                    <a:pt x="12" y="117"/>
                    <a:pt x="12" y="117"/>
                    <a:pt x="12" y="117"/>
                  </a:cubicBezTo>
                  <a:cubicBezTo>
                    <a:pt x="14" y="117"/>
                    <a:pt x="15" y="116"/>
                    <a:pt x="16" y="115"/>
                  </a:cubicBezTo>
                  <a:cubicBezTo>
                    <a:pt x="66" y="65"/>
                    <a:pt x="66" y="65"/>
                    <a:pt x="66" y="65"/>
                  </a:cubicBezTo>
                  <a:cubicBezTo>
                    <a:pt x="81" y="66"/>
                    <a:pt x="81" y="66"/>
                    <a:pt x="81" y="66"/>
                  </a:cubicBezTo>
                  <a:cubicBezTo>
                    <a:pt x="82" y="66"/>
                    <a:pt x="82" y="66"/>
                    <a:pt x="82" y="66"/>
                  </a:cubicBezTo>
                  <a:cubicBezTo>
                    <a:pt x="82" y="66"/>
                    <a:pt x="82" y="66"/>
                    <a:pt x="83" y="66"/>
                  </a:cubicBezTo>
                  <a:cubicBezTo>
                    <a:pt x="86" y="66"/>
                    <a:pt x="89" y="65"/>
                    <a:pt x="91" y="63"/>
                  </a:cubicBezTo>
                  <a:cubicBezTo>
                    <a:pt x="116" y="37"/>
                    <a:pt x="116" y="37"/>
                    <a:pt x="116" y="37"/>
                  </a:cubicBezTo>
                  <a:cubicBezTo>
                    <a:pt x="118" y="36"/>
                    <a:pt x="117" y="33"/>
                    <a:pt x="115" y="33"/>
                  </a:cubicBezTo>
                  <a:lnTo>
                    <a:pt x="99" y="32"/>
                  </a:lnTo>
                  <a:close/>
                  <a:moveTo>
                    <a:pt x="99" y="32"/>
                  </a:moveTo>
                  <a:cubicBezTo>
                    <a:pt x="99" y="32"/>
                    <a:pt x="99" y="32"/>
                    <a:pt x="99" y="3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Agency FB" panose="020B0503020202020204" pitchFamily="34" charset="0"/>
              </a:endParaRPr>
            </a:p>
          </p:txBody>
        </p:sp>
      </p:grpSp>
      <p:grpSp>
        <p:nvGrpSpPr>
          <p:cNvPr id="27" name="组合 26"/>
          <p:cNvGrpSpPr/>
          <p:nvPr/>
        </p:nvGrpSpPr>
        <p:grpSpPr>
          <a:xfrm>
            <a:off x="6745633" y="2466514"/>
            <a:ext cx="369488" cy="372593"/>
            <a:chOff x="5216526" y="1358901"/>
            <a:chExt cx="566738" cy="571500"/>
          </a:xfrm>
          <a:solidFill>
            <a:schemeClr val="bg1"/>
          </a:solidFill>
        </p:grpSpPr>
        <p:sp>
          <p:nvSpPr>
            <p:cNvPr id="28" name="Freeform 78"/>
            <p:cNvSpPr>
              <a:spLocks/>
            </p:cNvSpPr>
            <p:nvPr/>
          </p:nvSpPr>
          <p:spPr bwMode="auto">
            <a:xfrm>
              <a:off x="5416551" y="1562101"/>
              <a:ext cx="366713" cy="368300"/>
            </a:xfrm>
            <a:custGeom>
              <a:avLst/>
              <a:gdLst>
                <a:gd name="T0" fmla="*/ 27 w 97"/>
                <a:gd name="T1" fmla="*/ 26 h 98"/>
                <a:gd name="T2" fmla="*/ 26 w 97"/>
                <a:gd name="T3" fmla="*/ 27 h 98"/>
                <a:gd name="T4" fmla="*/ 0 w 97"/>
                <a:gd name="T5" fmla="*/ 90 h 98"/>
                <a:gd name="T6" fmla="*/ 0 w 97"/>
                <a:gd name="T7" fmla="*/ 91 h 98"/>
                <a:gd name="T8" fmla="*/ 1 w 97"/>
                <a:gd name="T9" fmla="*/ 93 h 98"/>
                <a:gd name="T10" fmla="*/ 53 w 97"/>
                <a:gd name="T11" fmla="*/ 89 h 98"/>
                <a:gd name="T12" fmla="*/ 89 w 97"/>
                <a:gd name="T13" fmla="*/ 51 h 98"/>
                <a:gd name="T14" fmla="*/ 92 w 97"/>
                <a:gd name="T15" fmla="*/ 2 h 98"/>
                <a:gd name="T16" fmla="*/ 91 w 97"/>
                <a:gd name="T17" fmla="*/ 1 h 98"/>
                <a:gd name="T18" fmla="*/ 89 w 97"/>
                <a:gd name="T19" fmla="*/ 1 h 98"/>
                <a:gd name="T20" fmla="*/ 27 w 97"/>
                <a:gd name="T21" fmla="*/ 26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7" h="98">
                  <a:moveTo>
                    <a:pt x="27" y="26"/>
                  </a:moveTo>
                  <a:cubicBezTo>
                    <a:pt x="26" y="26"/>
                    <a:pt x="26" y="27"/>
                    <a:pt x="26" y="27"/>
                  </a:cubicBezTo>
                  <a:cubicBezTo>
                    <a:pt x="0" y="90"/>
                    <a:pt x="0" y="90"/>
                    <a:pt x="0" y="90"/>
                  </a:cubicBezTo>
                  <a:cubicBezTo>
                    <a:pt x="0" y="90"/>
                    <a:pt x="0" y="91"/>
                    <a:pt x="0" y="91"/>
                  </a:cubicBezTo>
                  <a:cubicBezTo>
                    <a:pt x="0" y="92"/>
                    <a:pt x="1" y="92"/>
                    <a:pt x="1" y="93"/>
                  </a:cubicBezTo>
                  <a:cubicBezTo>
                    <a:pt x="19" y="98"/>
                    <a:pt x="37" y="96"/>
                    <a:pt x="53" y="89"/>
                  </a:cubicBezTo>
                  <a:cubicBezTo>
                    <a:pt x="70" y="81"/>
                    <a:pt x="82" y="67"/>
                    <a:pt x="89" y="51"/>
                  </a:cubicBezTo>
                  <a:cubicBezTo>
                    <a:pt x="96" y="35"/>
                    <a:pt x="97" y="18"/>
                    <a:pt x="92" y="2"/>
                  </a:cubicBezTo>
                  <a:cubicBezTo>
                    <a:pt x="92" y="2"/>
                    <a:pt x="92" y="1"/>
                    <a:pt x="91" y="1"/>
                  </a:cubicBezTo>
                  <a:cubicBezTo>
                    <a:pt x="90" y="0"/>
                    <a:pt x="90" y="0"/>
                    <a:pt x="89" y="1"/>
                  </a:cubicBezTo>
                  <a:lnTo>
                    <a:pt x="27" y="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Agency FB" panose="020B0503020202020204" pitchFamily="34" charset="0"/>
              </a:endParaRPr>
            </a:p>
          </p:txBody>
        </p:sp>
        <p:sp>
          <p:nvSpPr>
            <p:cNvPr id="29" name="Freeform 79"/>
            <p:cNvSpPr>
              <a:spLocks noEditPoints="1"/>
            </p:cNvSpPr>
            <p:nvPr/>
          </p:nvSpPr>
          <p:spPr bwMode="auto">
            <a:xfrm>
              <a:off x="5359401" y="1358901"/>
              <a:ext cx="385763" cy="263525"/>
            </a:xfrm>
            <a:custGeom>
              <a:avLst/>
              <a:gdLst>
                <a:gd name="T0" fmla="*/ 41 w 102"/>
                <a:gd name="T1" fmla="*/ 69 h 70"/>
                <a:gd name="T2" fmla="*/ 100 w 102"/>
                <a:gd name="T3" fmla="*/ 45 h 70"/>
                <a:gd name="T4" fmla="*/ 101 w 102"/>
                <a:gd name="T5" fmla="*/ 43 h 70"/>
                <a:gd name="T6" fmla="*/ 101 w 102"/>
                <a:gd name="T7" fmla="*/ 42 h 70"/>
                <a:gd name="T8" fmla="*/ 65 w 102"/>
                <a:gd name="T9" fmla="*/ 9 h 70"/>
                <a:gd name="T10" fmla="*/ 1 w 102"/>
                <a:gd name="T11" fmla="*/ 13 h 70"/>
                <a:gd name="T12" fmla="*/ 0 w 102"/>
                <a:gd name="T13" fmla="*/ 14 h 70"/>
                <a:gd name="T14" fmla="*/ 0 w 102"/>
                <a:gd name="T15" fmla="*/ 14 h 70"/>
                <a:gd name="T16" fmla="*/ 0 w 102"/>
                <a:gd name="T17" fmla="*/ 16 h 70"/>
                <a:gd name="T18" fmla="*/ 38 w 102"/>
                <a:gd name="T19" fmla="*/ 68 h 70"/>
                <a:gd name="T20" fmla="*/ 41 w 102"/>
                <a:gd name="T21" fmla="*/ 69 h 70"/>
                <a:gd name="T22" fmla="*/ 43 w 102"/>
                <a:gd name="T23" fmla="*/ 56 h 70"/>
                <a:gd name="T24" fmla="*/ 16 w 102"/>
                <a:gd name="T25" fmla="*/ 19 h 70"/>
                <a:gd name="T26" fmla="*/ 32 w 102"/>
                <a:gd name="T27" fmla="*/ 15 h 70"/>
                <a:gd name="T28" fmla="*/ 61 w 102"/>
                <a:gd name="T29" fmla="*/ 20 h 70"/>
                <a:gd name="T30" fmla="*/ 79 w 102"/>
                <a:gd name="T31" fmla="*/ 31 h 70"/>
                <a:gd name="T32" fmla="*/ 85 w 102"/>
                <a:gd name="T33" fmla="*/ 38 h 70"/>
                <a:gd name="T34" fmla="*/ 43 w 102"/>
                <a:gd name="T35" fmla="*/ 56 h 70"/>
                <a:gd name="T36" fmla="*/ 43 w 102"/>
                <a:gd name="T37" fmla="*/ 56 h 70"/>
                <a:gd name="T38" fmla="*/ 43 w 102"/>
                <a:gd name="T39" fmla="*/ 56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02" h="70">
                  <a:moveTo>
                    <a:pt x="41" y="69"/>
                  </a:moveTo>
                  <a:cubicBezTo>
                    <a:pt x="100" y="45"/>
                    <a:pt x="100" y="45"/>
                    <a:pt x="100" y="45"/>
                  </a:cubicBezTo>
                  <a:cubicBezTo>
                    <a:pt x="101" y="44"/>
                    <a:pt x="101" y="44"/>
                    <a:pt x="101" y="43"/>
                  </a:cubicBezTo>
                  <a:cubicBezTo>
                    <a:pt x="102" y="43"/>
                    <a:pt x="102" y="42"/>
                    <a:pt x="101" y="42"/>
                  </a:cubicBezTo>
                  <a:cubicBezTo>
                    <a:pt x="93" y="27"/>
                    <a:pt x="81" y="15"/>
                    <a:pt x="65" y="9"/>
                  </a:cubicBezTo>
                  <a:cubicBezTo>
                    <a:pt x="44" y="0"/>
                    <a:pt x="21" y="2"/>
                    <a:pt x="1" y="13"/>
                  </a:cubicBezTo>
                  <a:cubicBezTo>
                    <a:pt x="1" y="13"/>
                    <a:pt x="0" y="13"/>
                    <a:pt x="0" y="14"/>
                  </a:cubicBezTo>
                  <a:cubicBezTo>
                    <a:pt x="0" y="14"/>
                    <a:pt x="0" y="14"/>
                    <a:pt x="0" y="14"/>
                  </a:cubicBezTo>
                  <a:cubicBezTo>
                    <a:pt x="0" y="15"/>
                    <a:pt x="0" y="16"/>
                    <a:pt x="0" y="16"/>
                  </a:cubicBezTo>
                  <a:cubicBezTo>
                    <a:pt x="38" y="68"/>
                    <a:pt x="38" y="68"/>
                    <a:pt x="38" y="68"/>
                  </a:cubicBezTo>
                  <a:cubicBezTo>
                    <a:pt x="38" y="69"/>
                    <a:pt x="40" y="70"/>
                    <a:pt x="41" y="69"/>
                  </a:cubicBezTo>
                  <a:close/>
                  <a:moveTo>
                    <a:pt x="43" y="56"/>
                  </a:moveTo>
                  <a:cubicBezTo>
                    <a:pt x="16" y="19"/>
                    <a:pt x="16" y="19"/>
                    <a:pt x="16" y="19"/>
                  </a:cubicBezTo>
                  <a:cubicBezTo>
                    <a:pt x="22" y="17"/>
                    <a:pt x="27" y="16"/>
                    <a:pt x="32" y="15"/>
                  </a:cubicBezTo>
                  <a:cubicBezTo>
                    <a:pt x="42" y="14"/>
                    <a:pt x="52" y="16"/>
                    <a:pt x="61" y="20"/>
                  </a:cubicBezTo>
                  <a:cubicBezTo>
                    <a:pt x="67" y="23"/>
                    <a:pt x="74" y="26"/>
                    <a:pt x="79" y="31"/>
                  </a:cubicBezTo>
                  <a:cubicBezTo>
                    <a:pt x="81" y="34"/>
                    <a:pt x="83" y="36"/>
                    <a:pt x="85" y="38"/>
                  </a:cubicBezTo>
                  <a:lnTo>
                    <a:pt x="43" y="56"/>
                  </a:lnTo>
                  <a:close/>
                  <a:moveTo>
                    <a:pt x="43" y="56"/>
                  </a:moveTo>
                  <a:cubicBezTo>
                    <a:pt x="43" y="56"/>
                    <a:pt x="43" y="56"/>
                    <a:pt x="43" y="5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Agency FB" panose="020B0503020202020204" pitchFamily="34" charset="0"/>
              </a:endParaRPr>
            </a:p>
          </p:txBody>
        </p:sp>
        <p:sp>
          <p:nvSpPr>
            <p:cNvPr id="30" name="Freeform 80"/>
            <p:cNvSpPr>
              <a:spLocks noEditPoints="1"/>
            </p:cNvSpPr>
            <p:nvPr/>
          </p:nvSpPr>
          <p:spPr bwMode="auto">
            <a:xfrm>
              <a:off x="5216526" y="1438276"/>
              <a:ext cx="260350" cy="450850"/>
            </a:xfrm>
            <a:custGeom>
              <a:avLst/>
              <a:gdLst>
                <a:gd name="T0" fmla="*/ 43 w 69"/>
                <a:gd name="T1" fmla="*/ 118 h 120"/>
                <a:gd name="T2" fmla="*/ 68 w 69"/>
                <a:gd name="T3" fmla="*/ 57 h 120"/>
                <a:gd name="T4" fmla="*/ 68 w 69"/>
                <a:gd name="T5" fmla="*/ 55 h 120"/>
                <a:gd name="T6" fmla="*/ 29 w 69"/>
                <a:gd name="T7" fmla="*/ 1 h 120"/>
                <a:gd name="T8" fmla="*/ 28 w 69"/>
                <a:gd name="T9" fmla="*/ 0 h 120"/>
                <a:gd name="T10" fmla="*/ 26 w 69"/>
                <a:gd name="T11" fmla="*/ 1 h 120"/>
                <a:gd name="T12" fmla="*/ 8 w 69"/>
                <a:gd name="T13" fmla="*/ 27 h 120"/>
                <a:gd name="T14" fmla="*/ 6 w 69"/>
                <a:gd name="T15" fmla="*/ 80 h 120"/>
                <a:gd name="T16" fmla="*/ 40 w 69"/>
                <a:gd name="T17" fmla="*/ 119 h 120"/>
                <a:gd name="T18" fmla="*/ 42 w 69"/>
                <a:gd name="T19" fmla="*/ 120 h 120"/>
                <a:gd name="T20" fmla="*/ 43 w 69"/>
                <a:gd name="T21" fmla="*/ 118 h 120"/>
                <a:gd name="T22" fmla="*/ 43 w 69"/>
                <a:gd name="T23" fmla="*/ 118 h 120"/>
                <a:gd name="T24" fmla="*/ 43 w 69"/>
                <a:gd name="T25" fmla="*/ 118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9" h="120">
                  <a:moveTo>
                    <a:pt x="43" y="118"/>
                  </a:moveTo>
                  <a:cubicBezTo>
                    <a:pt x="68" y="57"/>
                    <a:pt x="68" y="57"/>
                    <a:pt x="68" y="57"/>
                  </a:cubicBezTo>
                  <a:cubicBezTo>
                    <a:pt x="69" y="57"/>
                    <a:pt x="69" y="56"/>
                    <a:pt x="68" y="55"/>
                  </a:cubicBezTo>
                  <a:cubicBezTo>
                    <a:pt x="29" y="1"/>
                    <a:pt x="29" y="1"/>
                    <a:pt x="29" y="1"/>
                  </a:cubicBezTo>
                  <a:cubicBezTo>
                    <a:pt x="29" y="1"/>
                    <a:pt x="29" y="1"/>
                    <a:pt x="28" y="0"/>
                  </a:cubicBezTo>
                  <a:cubicBezTo>
                    <a:pt x="27" y="0"/>
                    <a:pt x="27" y="1"/>
                    <a:pt x="26" y="1"/>
                  </a:cubicBezTo>
                  <a:cubicBezTo>
                    <a:pt x="18" y="8"/>
                    <a:pt x="12" y="17"/>
                    <a:pt x="8" y="27"/>
                  </a:cubicBezTo>
                  <a:cubicBezTo>
                    <a:pt x="1" y="44"/>
                    <a:pt x="0" y="63"/>
                    <a:pt x="6" y="80"/>
                  </a:cubicBezTo>
                  <a:cubicBezTo>
                    <a:pt x="12" y="97"/>
                    <a:pt x="24" y="111"/>
                    <a:pt x="40" y="119"/>
                  </a:cubicBezTo>
                  <a:cubicBezTo>
                    <a:pt x="40" y="120"/>
                    <a:pt x="41" y="120"/>
                    <a:pt x="42" y="120"/>
                  </a:cubicBezTo>
                  <a:cubicBezTo>
                    <a:pt x="42" y="119"/>
                    <a:pt x="43" y="119"/>
                    <a:pt x="43" y="118"/>
                  </a:cubicBezTo>
                  <a:close/>
                  <a:moveTo>
                    <a:pt x="43" y="118"/>
                  </a:moveTo>
                  <a:cubicBezTo>
                    <a:pt x="43" y="118"/>
                    <a:pt x="43" y="118"/>
                    <a:pt x="43" y="11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Agency FB" panose="020B0503020202020204" pitchFamily="34" charset="0"/>
              </a:endParaRPr>
            </a:p>
          </p:txBody>
        </p:sp>
      </p:grpSp>
      <p:grpSp>
        <p:nvGrpSpPr>
          <p:cNvPr id="31" name="组合 30"/>
          <p:cNvGrpSpPr/>
          <p:nvPr/>
        </p:nvGrpSpPr>
        <p:grpSpPr>
          <a:xfrm>
            <a:off x="6702681" y="3466492"/>
            <a:ext cx="425378" cy="404678"/>
            <a:chOff x="6323014" y="4870451"/>
            <a:chExt cx="652463" cy="620713"/>
          </a:xfrm>
          <a:solidFill>
            <a:schemeClr val="bg1"/>
          </a:solidFill>
        </p:grpSpPr>
        <p:sp>
          <p:nvSpPr>
            <p:cNvPr id="32" name="Freeform 81"/>
            <p:cNvSpPr>
              <a:spLocks/>
            </p:cNvSpPr>
            <p:nvPr/>
          </p:nvSpPr>
          <p:spPr bwMode="auto">
            <a:xfrm>
              <a:off x="6789739" y="4870451"/>
              <a:ext cx="185738" cy="185738"/>
            </a:xfrm>
            <a:custGeom>
              <a:avLst/>
              <a:gdLst>
                <a:gd name="T0" fmla="*/ 38 w 49"/>
                <a:gd name="T1" fmla="*/ 11 h 49"/>
                <a:gd name="T2" fmla="*/ 3 w 49"/>
                <a:gd name="T3" fmla="*/ 7 h 49"/>
                <a:gd name="T4" fmla="*/ 2 w 49"/>
                <a:gd name="T5" fmla="*/ 15 h 49"/>
                <a:gd name="T6" fmla="*/ 34 w 49"/>
                <a:gd name="T7" fmla="*/ 47 h 49"/>
                <a:gd name="T8" fmla="*/ 42 w 49"/>
                <a:gd name="T9" fmla="*/ 46 h 49"/>
                <a:gd name="T10" fmla="*/ 38 w 49"/>
                <a:gd name="T11" fmla="*/ 11 h 49"/>
              </a:gdLst>
              <a:ahLst/>
              <a:cxnLst>
                <a:cxn ang="0">
                  <a:pos x="T0" y="T1"/>
                </a:cxn>
                <a:cxn ang="0">
                  <a:pos x="T2" y="T3"/>
                </a:cxn>
                <a:cxn ang="0">
                  <a:pos x="T4" y="T5"/>
                </a:cxn>
                <a:cxn ang="0">
                  <a:pos x="T6" y="T7"/>
                </a:cxn>
                <a:cxn ang="0">
                  <a:pos x="T8" y="T9"/>
                </a:cxn>
                <a:cxn ang="0">
                  <a:pos x="T10" y="T11"/>
                </a:cxn>
              </a:cxnLst>
              <a:rect l="0" t="0" r="r" b="b"/>
              <a:pathLst>
                <a:path w="49" h="49">
                  <a:moveTo>
                    <a:pt x="38" y="11"/>
                  </a:moveTo>
                  <a:cubicBezTo>
                    <a:pt x="28" y="2"/>
                    <a:pt x="14" y="0"/>
                    <a:pt x="3" y="7"/>
                  </a:cubicBezTo>
                  <a:cubicBezTo>
                    <a:pt x="0" y="9"/>
                    <a:pt x="0" y="13"/>
                    <a:pt x="2" y="15"/>
                  </a:cubicBezTo>
                  <a:cubicBezTo>
                    <a:pt x="34" y="47"/>
                    <a:pt x="34" y="47"/>
                    <a:pt x="34" y="47"/>
                  </a:cubicBezTo>
                  <a:cubicBezTo>
                    <a:pt x="36" y="49"/>
                    <a:pt x="40" y="49"/>
                    <a:pt x="42" y="46"/>
                  </a:cubicBezTo>
                  <a:cubicBezTo>
                    <a:pt x="49" y="35"/>
                    <a:pt x="47" y="21"/>
                    <a:pt x="38"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Agency FB" panose="020B0503020202020204" pitchFamily="34" charset="0"/>
              </a:endParaRPr>
            </a:p>
          </p:txBody>
        </p:sp>
        <p:sp>
          <p:nvSpPr>
            <p:cNvPr id="33" name="Freeform 82"/>
            <p:cNvSpPr>
              <a:spLocks noEditPoints="1"/>
            </p:cNvSpPr>
            <p:nvPr/>
          </p:nvSpPr>
          <p:spPr bwMode="auto">
            <a:xfrm>
              <a:off x="6364289" y="4924426"/>
              <a:ext cx="554038" cy="566738"/>
            </a:xfrm>
            <a:custGeom>
              <a:avLst/>
              <a:gdLst>
                <a:gd name="T0" fmla="*/ 134 w 147"/>
                <a:gd name="T1" fmla="*/ 115 h 151"/>
                <a:gd name="T2" fmla="*/ 147 w 147"/>
                <a:gd name="T3" fmla="*/ 72 h 151"/>
                <a:gd name="T4" fmla="*/ 75 w 147"/>
                <a:gd name="T5" fmla="*/ 0 h 151"/>
                <a:gd name="T6" fmla="*/ 74 w 147"/>
                <a:gd name="T7" fmla="*/ 0 h 151"/>
                <a:gd name="T8" fmla="*/ 3 w 147"/>
                <a:gd name="T9" fmla="*/ 72 h 151"/>
                <a:gd name="T10" fmla="*/ 15 w 147"/>
                <a:gd name="T11" fmla="*/ 112 h 151"/>
                <a:gd name="T12" fmla="*/ 2 w 147"/>
                <a:gd name="T13" fmla="*/ 137 h 151"/>
                <a:gd name="T14" fmla="*/ 6 w 147"/>
                <a:gd name="T15" fmla="*/ 150 h 151"/>
                <a:gd name="T16" fmla="*/ 11 w 147"/>
                <a:gd name="T17" fmla="*/ 151 h 151"/>
                <a:gd name="T18" fmla="*/ 20 w 147"/>
                <a:gd name="T19" fmla="*/ 146 h 151"/>
                <a:gd name="T20" fmla="*/ 29 w 147"/>
                <a:gd name="T21" fmla="*/ 128 h 151"/>
                <a:gd name="T22" fmla="*/ 74 w 147"/>
                <a:gd name="T23" fmla="*/ 145 h 151"/>
                <a:gd name="T24" fmla="*/ 75 w 147"/>
                <a:gd name="T25" fmla="*/ 145 h 151"/>
                <a:gd name="T26" fmla="*/ 119 w 147"/>
                <a:gd name="T27" fmla="*/ 129 h 151"/>
                <a:gd name="T28" fmla="*/ 127 w 147"/>
                <a:gd name="T29" fmla="*/ 146 h 151"/>
                <a:gd name="T30" fmla="*/ 136 w 147"/>
                <a:gd name="T31" fmla="*/ 151 h 151"/>
                <a:gd name="T32" fmla="*/ 141 w 147"/>
                <a:gd name="T33" fmla="*/ 150 h 151"/>
                <a:gd name="T34" fmla="*/ 145 w 147"/>
                <a:gd name="T35" fmla="*/ 137 h 151"/>
                <a:gd name="T36" fmla="*/ 134 w 147"/>
                <a:gd name="T37" fmla="*/ 115 h 151"/>
                <a:gd name="T38" fmla="*/ 75 w 147"/>
                <a:gd name="T39" fmla="*/ 125 h 151"/>
                <a:gd name="T40" fmla="*/ 74 w 147"/>
                <a:gd name="T41" fmla="*/ 125 h 151"/>
                <a:gd name="T42" fmla="*/ 22 w 147"/>
                <a:gd name="T43" fmla="*/ 72 h 151"/>
                <a:gd name="T44" fmla="*/ 74 w 147"/>
                <a:gd name="T45" fmla="*/ 20 h 151"/>
                <a:gd name="T46" fmla="*/ 75 w 147"/>
                <a:gd name="T47" fmla="*/ 19 h 151"/>
                <a:gd name="T48" fmla="*/ 128 w 147"/>
                <a:gd name="T49" fmla="*/ 72 h 151"/>
                <a:gd name="T50" fmla="*/ 75 w 147"/>
                <a:gd name="T51" fmla="*/ 125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47" h="151">
                  <a:moveTo>
                    <a:pt x="134" y="115"/>
                  </a:moveTo>
                  <a:cubicBezTo>
                    <a:pt x="142" y="103"/>
                    <a:pt x="147" y="88"/>
                    <a:pt x="147" y="72"/>
                  </a:cubicBezTo>
                  <a:cubicBezTo>
                    <a:pt x="147" y="32"/>
                    <a:pt x="115" y="0"/>
                    <a:pt x="75" y="0"/>
                  </a:cubicBezTo>
                  <a:cubicBezTo>
                    <a:pt x="75" y="0"/>
                    <a:pt x="74" y="0"/>
                    <a:pt x="74" y="0"/>
                  </a:cubicBezTo>
                  <a:cubicBezTo>
                    <a:pt x="35" y="0"/>
                    <a:pt x="3" y="33"/>
                    <a:pt x="3" y="72"/>
                  </a:cubicBezTo>
                  <a:cubicBezTo>
                    <a:pt x="3" y="87"/>
                    <a:pt x="7" y="101"/>
                    <a:pt x="15" y="112"/>
                  </a:cubicBezTo>
                  <a:cubicBezTo>
                    <a:pt x="2" y="137"/>
                    <a:pt x="2" y="137"/>
                    <a:pt x="2" y="137"/>
                  </a:cubicBezTo>
                  <a:cubicBezTo>
                    <a:pt x="0" y="142"/>
                    <a:pt x="2" y="148"/>
                    <a:pt x="6" y="150"/>
                  </a:cubicBezTo>
                  <a:cubicBezTo>
                    <a:pt x="8" y="151"/>
                    <a:pt x="9" y="151"/>
                    <a:pt x="11" y="151"/>
                  </a:cubicBezTo>
                  <a:cubicBezTo>
                    <a:pt x="14" y="151"/>
                    <a:pt x="18" y="149"/>
                    <a:pt x="20" y="146"/>
                  </a:cubicBezTo>
                  <a:cubicBezTo>
                    <a:pt x="29" y="128"/>
                    <a:pt x="29" y="128"/>
                    <a:pt x="29" y="128"/>
                  </a:cubicBezTo>
                  <a:cubicBezTo>
                    <a:pt x="41" y="138"/>
                    <a:pt x="57" y="145"/>
                    <a:pt x="74" y="145"/>
                  </a:cubicBezTo>
                  <a:cubicBezTo>
                    <a:pt x="74" y="145"/>
                    <a:pt x="75" y="145"/>
                    <a:pt x="75" y="145"/>
                  </a:cubicBezTo>
                  <a:cubicBezTo>
                    <a:pt x="92" y="145"/>
                    <a:pt x="107" y="139"/>
                    <a:pt x="119" y="129"/>
                  </a:cubicBezTo>
                  <a:cubicBezTo>
                    <a:pt x="127" y="146"/>
                    <a:pt x="127" y="146"/>
                    <a:pt x="127" y="146"/>
                  </a:cubicBezTo>
                  <a:cubicBezTo>
                    <a:pt x="129" y="149"/>
                    <a:pt x="133" y="151"/>
                    <a:pt x="136" y="151"/>
                  </a:cubicBezTo>
                  <a:cubicBezTo>
                    <a:pt x="138" y="151"/>
                    <a:pt x="139" y="151"/>
                    <a:pt x="141" y="150"/>
                  </a:cubicBezTo>
                  <a:cubicBezTo>
                    <a:pt x="145" y="148"/>
                    <a:pt x="147" y="142"/>
                    <a:pt x="145" y="137"/>
                  </a:cubicBezTo>
                  <a:lnTo>
                    <a:pt x="134" y="115"/>
                  </a:lnTo>
                  <a:close/>
                  <a:moveTo>
                    <a:pt x="75" y="125"/>
                  </a:moveTo>
                  <a:cubicBezTo>
                    <a:pt x="75" y="125"/>
                    <a:pt x="74" y="125"/>
                    <a:pt x="74" y="125"/>
                  </a:cubicBezTo>
                  <a:cubicBezTo>
                    <a:pt x="45" y="125"/>
                    <a:pt x="22" y="101"/>
                    <a:pt x="22" y="72"/>
                  </a:cubicBezTo>
                  <a:cubicBezTo>
                    <a:pt x="22" y="43"/>
                    <a:pt x="45" y="20"/>
                    <a:pt x="74" y="20"/>
                  </a:cubicBezTo>
                  <a:cubicBezTo>
                    <a:pt x="74" y="20"/>
                    <a:pt x="75" y="19"/>
                    <a:pt x="75" y="19"/>
                  </a:cubicBezTo>
                  <a:cubicBezTo>
                    <a:pt x="104" y="19"/>
                    <a:pt x="128" y="43"/>
                    <a:pt x="128" y="72"/>
                  </a:cubicBezTo>
                  <a:cubicBezTo>
                    <a:pt x="128" y="102"/>
                    <a:pt x="104" y="125"/>
                    <a:pt x="75" y="1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Agency FB" panose="020B0503020202020204" pitchFamily="34" charset="0"/>
              </a:endParaRPr>
            </a:p>
          </p:txBody>
        </p:sp>
        <p:sp>
          <p:nvSpPr>
            <p:cNvPr id="34" name="Freeform 83"/>
            <p:cNvSpPr>
              <a:spLocks/>
            </p:cNvSpPr>
            <p:nvPr/>
          </p:nvSpPr>
          <p:spPr bwMode="auto">
            <a:xfrm>
              <a:off x="6534151" y="5092701"/>
              <a:ext cx="131763" cy="236538"/>
            </a:xfrm>
            <a:custGeom>
              <a:avLst/>
              <a:gdLst>
                <a:gd name="T0" fmla="*/ 30 w 35"/>
                <a:gd name="T1" fmla="*/ 0 h 63"/>
                <a:gd name="T2" fmla="*/ 29 w 35"/>
                <a:gd name="T3" fmla="*/ 0 h 63"/>
                <a:gd name="T4" fmla="*/ 24 w 35"/>
                <a:gd name="T5" fmla="*/ 6 h 63"/>
                <a:gd name="T6" fmla="*/ 24 w 35"/>
                <a:gd name="T7" fmla="*/ 27 h 63"/>
                <a:gd name="T8" fmla="*/ 2 w 35"/>
                <a:gd name="T9" fmla="*/ 54 h 63"/>
                <a:gd name="T10" fmla="*/ 3 w 35"/>
                <a:gd name="T11" fmla="*/ 61 h 63"/>
                <a:gd name="T12" fmla="*/ 6 w 35"/>
                <a:gd name="T13" fmla="*/ 63 h 63"/>
                <a:gd name="T14" fmla="*/ 10 w 35"/>
                <a:gd name="T15" fmla="*/ 61 h 63"/>
                <a:gd name="T16" fmla="*/ 29 w 35"/>
                <a:gd name="T17" fmla="*/ 39 h 63"/>
                <a:gd name="T18" fmla="*/ 33 w 35"/>
                <a:gd name="T19" fmla="*/ 34 h 63"/>
                <a:gd name="T20" fmla="*/ 35 w 35"/>
                <a:gd name="T21" fmla="*/ 29 h 63"/>
                <a:gd name="T22" fmla="*/ 35 w 35"/>
                <a:gd name="T23" fmla="*/ 6 h 63"/>
                <a:gd name="T24" fmla="*/ 30 w 35"/>
                <a:gd name="T25" fmla="*/ 0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5" h="63">
                  <a:moveTo>
                    <a:pt x="30" y="0"/>
                  </a:moveTo>
                  <a:cubicBezTo>
                    <a:pt x="30" y="0"/>
                    <a:pt x="29" y="0"/>
                    <a:pt x="29" y="0"/>
                  </a:cubicBezTo>
                  <a:cubicBezTo>
                    <a:pt x="26" y="1"/>
                    <a:pt x="24" y="3"/>
                    <a:pt x="24" y="6"/>
                  </a:cubicBezTo>
                  <a:cubicBezTo>
                    <a:pt x="24" y="27"/>
                    <a:pt x="24" y="27"/>
                    <a:pt x="24" y="27"/>
                  </a:cubicBezTo>
                  <a:cubicBezTo>
                    <a:pt x="2" y="54"/>
                    <a:pt x="2" y="54"/>
                    <a:pt x="2" y="54"/>
                  </a:cubicBezTo>
                  <a:cubicBezTo>
                    <a:pt x="0" y="56"/>
                    <a:pt x="0" y="59"/>
                    <a:pt x="3" y="61"/>
                  </a:cubicBezTo>
                  <a:cubicBezTo>
                    <a:pt x="4" y="62"/>
                    <a:pt x="5" y="63"/>
                    <a:pt x="6" y="63"/>
                  </a:cubicBezTo>
                  <a:cubicBezTo>
                    <a:pt x="8" y="63"/>
                    <a:pt x="9" y="62"/>
                    <a:pt x="10" y="61"/>
                  </a:cubicBezTo>
                  <a:cubicBezTo>
                    <a:pt x="29" y="39"/>
                    <a:pt x="29" y="39"/>
                    <a:pt x="29" y="39"/>
                  </a:cubicBezTo>
                  <a:cubicBezTo>
                    <a:pt x="33" y="34"/>
                    <a:pt x="33" y="34"/>
                    <a:pt x="33" y="34"/>
                  </a:cubicBezTo>
                  <a:cubicBezTo>
                    <a:pt x="35" y="33"/>
                    <a:pt x="35" y="31"/>
                    <a:pt x="35" y="29"/>
                  </a:cubicBezTo>
                  <a:cubicBezTo>
                    <a:pt x="35" y="6"/>
                    <a:pt x="35" y="6"/>
                    <a:pt x="35" y="6"/>
                  </a:cubicBezTo>
                  <a:cubicBezTo>
                    <a:pt x="35" y="3"/>
                    <a:pt x="33" y="0"/>
                    <a:pt x="3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Agency FB" panose="020B0503020202020204" pitchFamily="34" charset="0"/>
              </a:endParaRPr>
            </a:p>
          </p:txBody>
        </p:sp>
        <p:sp>
          <p:nvSpPr>
            <p:cNvPr id="35" name="Freeform 84"/>
            <p:cNvSpPr>
              <a:spLocks/>
            </p:cNvSpPr>
            <p:nvPr/>
          </p:nvSpPr>
          <p:spPr bwMode="auto">
            <a:xfrm>
              <a:off x="6323014" y="4870451"/>
              <a:ext cx="184150" cy="185738"/>
            </a:xfrm>
            <a:custGeom>
              <a:avLst/>
              <a:gdLst>
                <a:gd name="T0" fmla="*/ 11 w 49"/>
                <a:gd name="T1" fmla="*/ 11 h 49"/>
                <a:gd name="T2" fmla="*/ 7 w 49"/>
                <a:gd name="T3" fmla="*/ 46 h 49"/>
                <a:gd name="T4" fmla="*/ 14 w 49"/>
                <a:gd name="T5" fmla="*/ 47 h 49"/>
                <a:gd name="T6" fmla="*/ 46 w 49"/>
                <a:gd name="T7" fmla="*/ 15 h 49"/>
                <a:gd name="T8" fmla="*/ 45 w 49"/>
                <a:gd name="T9" fmla="*/ 7 h 49"/>
                <a:gd name="T10" fmla="*/ 11 w 49"/>
                <a:gd name="T11" fmla="*/ 11 h 49"/>
              </a:gdLst>
              <a:ahLst/>
              <a:cxnLst>
                <a:cxn ang="0">
                  <a:pos x="T0" y="T1"/>
                </a:cxn>
                <a:cxn ang="0">
                  <a:pos x="T2" y="T3"/>
                </a:cxn>
                <a:cxn ang="0">
                  <a:pos x="T4" y="T5"/>
                </a:cxn>
                <a:cxn ang="0">
                  <a:pos x="T6" y="T7"/>
                </a:cxn>
                <a:cxn ang="0">
                  <a:pos x="T8" y="T9"/>
                </a:cxn>
                <a:cxn ang="0">
                  <a:pos x="T10" y="T11"/>
                </a:cxn>
              </a:cxnLst>
              <a:rect l="0" t="0" r="r" b="b"/>
              <a:pathLst>
                <a:path w="49" h="49">
                  <a:moveTo>
                    <a:pt x="11" y="11"/>
                  </a:moveTo>
                  <a:cubicBezTo>
                    <a:pt x="1" y="21"/>
                    <a:pt x="0" y="35"/>
                    <a:pt x="7" y="46"/>
                  </a:cubicBezTo>
                  <a:cubicBezTo>
                    <a:pt x="9" y="49"/>
                    <a:pt x="12" y="49"/>
                    <a:pt x="14" y="47"/>
                  </a:cubicBezTo>
                  <a:cubicBezTo>
                    <a:pt x="46" y="15"/>
                    <a:pt x="46" y="15"/>
                    <a:pt x="46" y="15"/>
                  </a:cubicBezTo>
                  <a:cubicBezTo>
                    <a:pt x="49" y="13"/>
                    <a:pt x="48" y="9"/>
                    <a:pt x="45" y="7"/>
                  </a:cubicBezTo>
                  <a:cubicBezTo>
                    <a:pt x="35" y="0"/>
                    <a:pt x="20" y="2"/>
                    <a:pt x="11"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Agency FB" panose="020B0503020202020204" pitchFamily="34" charset="0"/>
              </a:endParaRPr>
            </a:p>
          </p:txBody>
        </p:sp>
      </p:grpSp>
      <p:sp>
        <p:nvSpPr>
          <p:cNvPr id="36" name="椭圆 35"/>
          <p:cNvSpPr/>
          <p:nvPr/>
        </p:nvSpPr>
        <p:spPr>
          <a:xfrm>
            <a:off x="6582053" y="5377712"/>
            <a:ext cx="688368" cy="688368"/>
          </a:xfrm>
          <a:prstGeom prst="ellipse">
            <a:avLst/>
          </a:prstGeom>
          <a:solidFill>
            <a:srgbClr val="DF70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grpSp>
        <p:nvGrpSpPr>
          <p:cNvPr id="37" name="Group 4"/>
          <p:cNvGrpSpPr>
            <a:grpSpLocks noChangeAspect="1"/>
          </p:cNvGrpSpPr>
          <p:nvPr/>
        </p:nvGrpSpPr>
        <p:grpSpPr bwMode="auto">
          <a:xfrm>
            <a:off x="6715631" y="5537746"/>
            <a:ext cx="374650" cy="368300"/>
            <a:chOff x="3722" y="2043"/>
            <a:chExt cx="236" cy="232"/>
          </a:xfrm>
          <a:solidFill>
            <a:schemeClr val="bg1"/>
          </a:solidFill>
        </p:grpSpPr>
        <p:sp>
          <p:nvSpPr>
            <p:cNvPr id="38" name="Freeform 5"/>
            <p:cNvSpPr>
              <a:spLocks noEditPoints="1"/>
            </p:cNvSpPr>
            <p:nvPr/>
          </p:nvSpPr>
          <p:spPr bwMode="auto">
            <a:xfrm>
              <a:off x="3810" y="2089"/>
              <a:ext cx="14" cy="32"/>
            </a:xfrm>
            <a:custGeom>
              <a:avLst/>
              <a:gdLst>
                <a:gd name="T0" fmla="*/ 4 w 6"/>
                <a:gd name="T1" fmla="*/ 0 h 13"/>
                <a:gd name="T2" fmla="*/ 2 w 6"/>
                <a:gd name="T3" fmla="*/ 0 h 13"/>
                <a:gd name="T4" fmla="*/ 0 w 6"/>
                <a:gd name="T5" fmla="*/ 2 h 13"/>
                <a:gd name="T6" fmla="*/ 0 w 6"/>
                <a:gd name="T7" fmla="*/ 13 h 13"/>
                <a:gd name="T8" fmla="*/ 6 w 6"/>
                <a:gd name="T9" fmla="*/ 13 h 13"/>
                <a:gd name="T10" fmla="*/ 6 w 6"/>
                <a:gd name="T11" fmla="*/ 2 h 13"/>
                <a:gd name="T12" fmla="*/ 4 w 6"/>
                <a:gd name="T13" fmla="*/ 0 h 13"/>
                <a:gd name="T14" fmla="*/ 4 w 6"/>
                <a:gd name="T15" fmla="*/ 0 h 13"/>
                <a:gd name="T16" fmla="*/ 4 w 6"/>
                <a:gd name="T17"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13">
                  <a:moveTo>
                    <a:pt x="4" y="0"/>
                  </a:moveTo>
                  <a:cubicBezTo>
                    <a:pt x="2" y="0"/>
                    <a:pt x="2" y="0"/>
                    <a:pt x="2" y="0"/>
                  </a:cubicBezTo>
                  <a:cubicBezTo>
                    <a:pt x="1" y="0"/>
                    <a:pt x="0" y="1"/>
                    <a:pt x="0" y="2"/>
                  </a:cubicBezTo>
                  <a:cubicBezTo>
                    <a:pt x="0" y="13"/>
                    <a:pt x="0" y="13"/>
                    <a:pt x="0" y="13"/>
                  </a:cubicBezTo>
                  <a:cubicBezTo>
                    <a:pt x="6" y="13"/>
                    <a:pt x="6" y="13"/>
                    <a:pt x="6" y="13"/>
                  </a:cubicBezTo>
                  <a:cubicBezTo>
                    <a:pt x="6" y="2"/>
                    <a:pt x="6" y="2"/>
                    <a:pt x="6" y="2"/>
                  </a:cubicBezTo>
                  <a:cubicBezTo>
                    <a:pt x="6" y="1"/>
                    <a:pt x="5" y="0"/>
                    <a:pt x="4" y="0"/>
                  </a:cubicBezTo>
                  <a:close/>
                  <a:moveTo>
                    <a:pt x="4" y="0"/>
                  </a:moveTo>
                  <a:cubicBezTo>
                    <a:pt x="4" y="0"/>
                    <a:pt x="4" y="0"/>
                    <a:pt x="4"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Agency FB" panose="020B0503020202020204" pitchFamily="34" charset="0"/>
              </a:endParaRPr>
            </a:p>
          </p:txBody>
        </p:sp>
        <p:sp>
          <p:nvSpPr>
            <p:cNvPr id="39" name="Freeform 6"/>
            <p:cNvSpPr>
              <a:spLocks noEditPoints="1"/>
            </p:cNvSpPr>
            <p:nvPr/>
          </p:nvSpPr>
          <p:spPr bwMode="auto">
            <a:xfrm>
              <a:off x="3853" y="2089"/>
              <a:ext cx="17" cy="32"/>
            </a:xfrm>
            <a:custGeom>
              <a:avLst/>
              <a:gdLst>
                <a:gd name="T0" fmla="*/ 4 w 7"/>
                <a:gd name="T1" fmla="*/ 0 h 13"/>
                <a:gd name="T2" fmla="*/ 3 w 7"/>
                <a:gd name="T3" fmla="*/ 0 h 13"/>
                <a:gd name="T4" fmla="*/ 0 w 7"/>
                <a:gd name="T5" fmla="*/ 2 h 13"/>
                <a:gd name="T6" fmla="*/ 0 w 7"/>
                <a:gd name="T7" fmla="*/ 13 h 13"/>
                <a:gd name="T8" fmla="*/ 7 w 7"/>
                <a:gd name="T9" fmla="*/ 13 h 13"/>
                <a:gd name="T10" fmla="*/ 7 w 7"/>
                <a:gd name="T11" fmla="*/ 2 h 13"/>
                <a:gd name="T12" fmla="*/ 4 w 7"/>
                <a:gd name="T13" fmla="*/ 0 h 13"/>
                <a:gd name="T14" fmla="*/ 4 w 7"/>
                <a:gd name="T15" fmla="*/ 0 h 13"/>
                <a:gd name="T16" fmla="*/ 4 w 7"/>
                <a:gd name="T17"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 h="13">
                  <a:moveTo>
                    <a:pt x="4" y="0"/>
                  </a:moveTo>
                  <a:cubicBezTo>
                    <a:pt x="3" y="0"/>
                    <a:pt x="3" y="0"/>
                    <a:pt x="3" y="0"/>
                  </a:cubicBezTo>
                  <a:cubicBezTo>
                    <a:pt x="1" y="0"/>
                    <a:pt x="0" y="1"/>
                    <a:pt x="0" y="2"/>
                  </a:cubicBezTo>
                  <a:cubicBezTo>
                    <a:pt x="0" y="13"/>
                    <a:pt x="0" y="13"/>
                    <a:pt x="0" y="13"/>
                  </a:cubicBezTo>
                  <a:cubicBezTo>
                    <a:pt x="7" y="13"/>
                    <a:pt x="7" y="13"/>
                    <a:pt x="7" y="13"/>
                  </a:cubicBezTo>
                  <a:cubicBezTo>
                    <a:pt x="7" y="2"/>
                    <a:pt x="7" y="2"/>
                    <a:pt x="7" y="2"/>
                  </a:cubicBezTo>
                  <a:cubicBezTo>
                    <a:pt x="7" y="1"/>
                    <a:pt x="6" y="0"/>
                    <a:pt x="4" y="0"/>
                  </a:cubicBezTo>
                  <a:close/>
                  <a:moveTo>
                    <a:pt x="4" y="0"/>
                  </a:moveTo>
                  <a:cubicBezTo>
                    <a:pt x="4" y="0"/>
                    <a:pt x="4" y="0"/>
                    <a:pt x="4"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Agency FB" panose="020B0503020202020204" pitchFamily="34" charset="0"/>
              </a:endParaRPr>
            </a:p>
          </p:txBody>
        </p:sp>
        <p:sp>
          <p:nvSpPr>
            <p:cNvPr id="40" name="Freeform 7"/>
            <p:cNvSpPr>
              <a:spLocks noEditPoints="1"/>
            </p:cNvSpPr>
            <p:nvPr/>
          </p:nvSpPr>
          <p:spPr bwMode="auto">
            <a:xfrm>
              <a:off x="3722" y="2043"/>
              <a:ext cx="236" cy="232"/>
            </a:xfrm>
            <a:custGeom>
              <a:avLst/>
              <a:gdLst>
                <a:gd name="T0" fmla="*/ 48 w 97"/>
                <a:gd name="T1" fmla="*/ 0 h 95"/>
                <a:gd name="T2" fmla="*/ 0 w 97"/>
                <a:gd name="T3" fmla="*/ 49 h 95"/>
                <a:gd name="T4" fmla="*/ 14 w 97"/>
                <a:gd name="T5" fmla="*/ 83 h 95"/>
                <a:gd name="T6" fmla="*/ 33 w 97"/>
                <a:gd name="T7" fmla="*/ 95 h 95"/>
                <a:gd name="T8" fmla="*/ 35 w 97"/>
                <a:gd name="T9" fmla="*/ 95 h 95"/>
                <a:gd name="T10" fmla="*/ 39 w 97"/>
                <a:gd name="T11" fmla="*/ 92 h 95"/>
                <a:gd name="T12" fmla="*/ 36 w 97"/>
                <a:gd name="T13" fmla="*/ 86 h 95"/>
                <a:gd name="T14" fmla="*/ 20 w 97"/>
                <a:gd name="T15" fmla="*/ 76 h 95"/>
                <a:gd name="T16" fmla="*/ 9 w 97"/>
                <a:gd name="T17" fmla="*/ 49 h 95"/>
                <a:gd name="T18" fmla="*/ 48 w 97"/>
                <a:gd name="T19" fmla="*/ 9 h 95"/>
                <a:gd name="T20" fmla="*/ 87 w 97"/>
                <a:gd name="T21" fmla="*/ 49 h 95"/>
                <a:gd name="T22" fmla="*/ 76 w 97"/>
                <a:gd name="T23" fmla="*/ 76 h 95"/>
                <a:gd name="T24" fmla="*/ 62 w 97"/>
                <a:gd name="T25" fmla="*/ 84 h 95"/>
                <a:gd name="T26" fmla="*/ 57 w 97"/>
                <a:gd name="T27" fmla="*/ 82 h 95"/>
                <a:gd name="T28" fmla="*/ 53 w 97"/>
                <a:gd name="T29" fmla="*/ 65 h 95"/>
                <a:gd name="T30" fmla="*/ 67 w 97"/>
                <a:gd name="T31" fmla="*/ 50 h 95"/>
                <a:gd name="T32" fmla="*/ 67 w 97"/>
                <a:gd name="T33" fmla="*/ 35 h 95"/>
                <a:gd name="T34" fmla="*/ 29 w 97"/>
                <a:gd name="T35" fmla="*/ 35 h 95"/>
                <a:gd name="T36" fmla="*/ 29 w 97"/>
                <a:gd name="T37" fmla="*/ 50 h 95"/>
                <a:gd name="T38" fmla="*/ 43 w 97"/>
                <a:gd name="T39" fmla="*/ 65 h 95"/>
                <a:gd name="T40" fmla="*/ 50 w 97"/>
                <a:gd name="T41" fmla="*/ 88 h 95"/>
                <a:gd name="T42" fmla="*/ 62 w 97"/>
                <a:gd name="T43" fmla="*/ 93 h 95"/>
                <a:gd name="T44" fmla="*/ 82 w 97"/>
                <a:gd name="T45" fmla="*/ 83 h 95"/>
                <a:gd name="T46" fmla="*/ 83 w 97"/>
                <a:gd name="T47" fmla="*/ 83 h 95"/>
                <a:gd name="T48" fmla="*/ 97 w 97"/>
                <a:gd name="T49" fmla="*/ 49 h 95"/>
                <a:gd name="T50" fmla="*/ 48 w 97"/>
                <a:gd name="T51" fmla="*/ 0 h 95"/>
                <a:gd name="T52" fmla="*/ 48 w 97"/>
                <a:gd name="T53" fmla="*/ 0 h 95"/>
                <a:gd name="T54" fmla="*/ 48 w 97"/>
                <a:gd name="T55"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97" h="95">
                  <a:moveTo>
                    <a:pt x="48" y="0"/>
                  </a:moveTo>
                  <a:cubicBezTo>
                    <a:pt x="21" y="0"/>
                    <a:pt x="0" y="22"/>
                    <a:pt x="0" y="49"/>
                  </a:cubicBezTo>
                  <a:cubicBezTo>
                    <a:pt x="0" y="61"/>
                    <a:pt x="5" y="74"/>
                    <a:pt x="14" y="83"/>
                  </a:cubicBezTo>
                  <a:cubicBezTo>
                    <a:pt x="19" y="88"/>
                    <a:pt x="26" y="92"/>
                    <a:pt x="33" y="95"/>
                  </a:cubicBezTo>
                  <a:cubicBezTo>
                    <a:pt x="34" y="95"/>
                    <a:pt x="34" y="95"/>
                    <a:pt x="35" y="95"/>
                  </a:cubicBezTo>
                  <a:cubicBezTo>
                    <a:pt x="37" y="95"/>
                    <a:pt x="38" y="94"/>
                    <a:pt x="39" y="92"/>
                  </a:cubicBezTo>
                  <a:cubicBezTo>
                    <a:pt x="40" y="89"/>
                    <a:pt x="39" y="87"/>
                    <a:pt x="36" y="86"/>
                  </a:cubicBezTo>
                  <a:cubicBezTo>
                    <a:pt x="30" y="84"/>
                    <a:pt x="25" y="81"/>
                    <a:pt x="20" y="76"/>
                  </a:cubicBezTo>
                  <a:cubicBezTo>
                    <a:pt x="13" y="69"/>
                    <a:pt x="9" y="59"/>
                    <a:pt x="9" y="49"/>
                  </a:cubicBezTo>
                  <a:cubicBezTo>
                    <a:pt x="9" y="27"/>
                    <a:pt x="27" y="9"/>
                    <a:pt x="48" y="9"/>
                  </a:cubicBezTo>
                  <a:cubicBezTo>
                    <a:pt x="70" y="9"/>
                    <a:pt x="87" y="27"/>
                    <a:pt x="87" y="49"/>
                  </a:cubicBezTo>
                  <a:cubicBezTo>
                    <a:pt x="87" y="59"/>
                    <a:pt x="83" y="69"/>
                    <a:pt x="76" y="76"/>
                  </a:cubicBezTo>
                  <a:cubicBezTo>
                    <a:pt x="73" y="79"/>
                    <a:pt x="66" y="84"/>
                    <a:pt x="62" y="84"/>
                  </a:cubicBezTo>
                  <a:cubicBezTo>
                    <a:pt x="60" y="84"/>
                    <a:pt x="58" y="83"/>
                    <a:pt x="57" y="82"/>
                  </a:cubicBezTo>
                  <a:cubicBezTo>
                    <a:pt x="53" y="78"/>
                    <a:pt x="53" y="70"/>
                    <a:pt x="53" y="65"/>
                  </a:cubicBezTo>
                  <a:cubicBezTo>
                    <a:pt x="61" y="65"/>
                    <a:pt x="67" y="58"/>
                    <a:pt x="67" y="50"/>
                  </a:cubicBezTo>
                  <a:cubicBezTo>
                    <a:pt x="67" y="35"/>
                    <a:pt x="67" y="35"/>
                    <a:pt x="67" y="35"/>
                  </a:cubicBezTo>
                  <a:cubicBezTo>
                    <a:pt x="29" y="35"/>
                    <a:pt x="29" y="35"/>
                    <a:pt x="29" y="35"/>
                  </a:cubicBezTo>
                  <a:cubicBezTo>
                    <a:pt x="29" y="50"/>
                    <a:pt x="29" y="50"/>
                    <a:pt x="29" y="50"/>
                  </a:cubicBezTo>
                  <a:cubicBezTo>
                    <a:pt x="29" y="58"/>
                    <a:pt x="35" y="65"/>
                    <a:pt x="43" y="65"/>
                  </a:cubicBezTo>
                  <a:cubicBezTo>
                    <a:pt x="43" y="71"/>
                    <a:pt x="44" y="82"/>
                    <a:pt x="50" y="88"/>
                  </a:cubicBezTo>
                  <a:cubicBezTo>
                    <a:pt x="53" y="91"/>
                    <a:pt x="57" y="93"/>
                    <a:pt x="62" y="93"/>
                  </a:cubicBezTo>
                  <a:cubicBezTo>
                    <a:pt x="71" y="93"/>
                    <a:pt x="81" y="84"/>
                    <a:pt x="82" y="83"/>
                  </a:cubicBezTo>
                  <a:cubicBezTo>
                    <a:pt x="83" y="83"/>
                    <a:pt x="83" y="83"/>
                    <a:pt x="83" y="83"/>
                  </a:cubicBezTo>
                  <a:cubicBezTo>
                    <a:pt x="92" y="74"/>
                    <a:pt x="97" y="62"/>
                    <a:pt x="97" y="49"/>
                  </a:cubicBezTo>
                  <a:cubicBezTo>
                    <a:pt x="97" y="22"/>
                    <a:pt x="75" y="0"/>
                    <a:pt x="48" y="0"/>
                  </a:cubicBezTo>
                  <a:close/>
                  <a:moveTo>
                    <a:pt x="48" y="0"/>
                  </a:moveTo>
                  <a:cubicBezTo>
                    <a:pt x="48" y="0"/>
                    <a:pt x="48" y="0"/>
                    <a:pt x="48"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Agency FB" panose="020B0503020202020204" pitchFamily="34" charset="0"/>
              </a:endParaRPr>
            </a:p>
          </p:txBody>
        </p:sp>
      </p:grpSp>
      <p:sp>
        <p:nvSpPr>
          <p:cNvPr id="44" name="椭圆 43"/>
          <p:cNvSpPr/>
          <p:nvPr/>
        </p:nvSpPr>
        <p:spPr>
          <a:xfrm>
            <a:off x="1797053" y="2267032"/>
            <a:ext cx="4011283" cy="4011283"/>
          </a:xfrm>
          <a:prstGeom prst="ellipse">
            <a:avLst/>
          </a:prstGeom>
          <a:solidFill>
            <a:srgbClr val="128882"/>
          </a:solidFill>
          <a:ln w="28575">
            <a:solidFill>
              <a:schemeClr val="bg1"/>
            </a:solidFill>
            <a:round/>
            <a:headEnd/>
            <a:tailEnd/>
          </a:ln>
          <a:effectLst/>
        </p:spPr>
        <p:txBody>
          <a:bodyPr vert="horz" wrap="square" lIns="91440" tIns="45720" rIns="91440" bIns="45720" numCol="1" anchor="t" anchorCtr="0" compatLnSpc="1">
            <a:prstTxWarp prst="textNoShape">
              <a:avLst/>
            </a:prstTxWarp>
          </a:bodyPr>
          <a:lstStyle/>
          <a:p>
            <a:endParaRPr lang="zh-CN" altLang="en-US">
              <a:solidFill>
                <a:schemeClr val="tx1"/>
              </a:solidFill>
              <a:latin typeface="Agency FB" panose="020B0503020202020204" pitchFamily="34" charset="0"/>
            </a:endParaRPr>
          </a:p>
        </p:txBody>
      </p:sp>
      <p:sp>
        <p:nvSpPr>
          <p:cNvPr id="45" name="椭圆 44"/>
          <p:cNvSpPr/>
          <p:nvPr/>
        </p:nvSpPr>
        <p:spPr>
          <a:xfrm>
            <a:off x="2246924" y="3166776"/>
            <a:ext cx="3111539" cy="3111539"/>
          </a:xfrm>
          <a:prstGeom prst="ellipse">
            <a:avLst/>
          </a:prstGeom>
          <a:solidFill>
            <a:srgbClr val="DF703A"/>
          </a:solidFill>
          <a:ln w="28575">
            <a:solidFill>
              <a:schemeClr val="bg1"/>
            </a:solidFill>
            <a:round/>
            <a:headEnd/>
            <a:tailEnd/>
          </a:ln>
          <a:effectLst/>
        </p:spPr>
        <p:txBody>
          <a:bodyPr vert="horz" wrap="square" lIns="91440" tIns="45720" rIns="91440" bIns="45720" numCol="1" anchor="t" anchorCtr="0" compatLnSpc="1">
            <a:prstTxWarp prst="textNoShape">
              <a:avLst/>
            </a:prstTxWarp>
          </a:bodyPr>
          <a:lstStyle/>
          <a:p>
            <a:endParaRPr lang="zh-CN" altLang="en-US">
              <a:solidFill>
                <a:schemeClr val="tx1"/>
              </a:solidFill>
              <a:latin typeface="Agency FB" panose="020B0503020202020204" pitchFamily="34" charset="0"/>
            </a:endParaRPr>
          </a:p>
        </p:txBody>
      </p:sp>
      <p:sp>
        <p:nvSpPr>
          <p:cNvPr id="46" name="椭圆 45"/>
          <p:cNvSpPr/>
          <p:nvPr/>
        </p:nvSpPr>
        <p:spPr>
          <a:xfrm>
            <a:off x="2668193" y="4007521"/>
            <a:ext cx="2270794" cy="2270794"/>
          </a:xfrm>
          <a:prstGeom prst="ellipse">
            <a:avLst/>
          </a:prstGeom>
          <a:solidFill>
            <a:srgbClr val="128882"/>
          </a:solidFill>
          <a:ln w="28575">
            <a:solidFill>
              <a:schemeClr val="bg1"/>
            </a:solidFill>
            <a:round/>
            <a:headEnd/>
            <a:tailEnd/>
          </a:ln>
          <a:effectLst/>
        </p:spPr>
        <p:txBody>
          <a:bodyPr vert="horz" wrap="square" lIns="91440" tIns="45720" rIns="91440" bIns="45720" numCol="1" anchor="t" anchorCtr="0" compatLnSpc="1">
            <a:prstTxWarp prst="textNoShape">
              <a:avLst/>
            </a:prstTxWarp>
          </a:bodyPr>
          <a:lstStyle/>
          <a:p>
            <a:endParaRPr lang="zh-CN" altLang="en-US">
              <a:solidFill>
                <a:schemeClr val="tx1"/>
              </a:solidFill>
              <a:latin typeface="Agency FB" panose="020B0503020202020204" pitchFamily="34" charset="0"/>
            </a:endParaRPr>
          </a:p>
        </p:txBody>
      </p:sp>
      <p:sp>
        <p:nvSpPr>
          <p:cNvPr id="47" name="椭圆 46"/>
          <p:cNvSpPr/>
          <p:nvPr/>
        </p:nvSpPr>
        <p:spPr>
          <a:xfrm>
            <a:off x="3060268" y="4793465"/>
            <a:ext cx="1484850" cy="1484850"/>
          </a:xfrm>
          <a:prstGeom prst="ellipse">
            <a:avLst/>
          </a:prstGeom>
          <a:solidFill>
            <a:srgbClr val="DF703A"/>
          </a:solidFill>
          <a:ln w="28575">
            <a:solidFill>
              <a:schemeClr val="bg1"/>
            </a:solidFill>
            <a:round/>
            <a:headEnd/>
            <a:tailEnd/>
          </a:ln>
          <a:effectLst/>
        </p:spPr>
        <p:txBody>
          <a:bodyPr vert="horz" wrap="square" lIns="91440" tIns="45720" rIns="91440" bIns="45720" numCol="1" anchor="t" anchorCtr="0" compatLnSpc="1">
            <a:prstTxWarp prst="textNoShape">
              <a:avLst/>
            </a:prstTxWarp>
          </a:bodyPr>
          <a:lstStyle/>
          <a:p>
            <a:endParaRPr lang="zh-CN" altLang="en-US">
              <a:solidFill>
                <a:schemeClr val="tx1"/>
              </a:solidFill>
              <a:latin typeface="Agency FB" panose="020B0503020202020204" pitchFamily="34" charset="0"/>
            </a:endParaRPr>
          </a:p>
        </p:txBody>
      </p:sp>
      <p:sp>
        <p:nvSpPr>
          <p:cNvPr id="48" name="矩形 47"/>
          <p:cNvSpPr/>
          <p:nvPr/>
        </p:nvSpPr>
        <p:spPr>
          <a:xfrm>
            <a:off x="3371314" y="4243922"/>
            <a:ext cx="897143" cy="461665"/>
          </a:xfrm>
          <a:prstGeom prst="rect">
            <a:avLst/>
          </a:prstGeom>
          <a:effectLst/>
        </p:spPr>
        <p:txBody>
          <a:bodyPr wrap="square">
            <a:spAutoFit/>
          </a:bodyPr>
          <a:lstStyle/>
          <a:p>
            <a:pPr algn="ctr"/>
            <a:r>
              <a:rPr lang="en-US" altLang="zh-CN" sz="2400" dirty="0">
                <a:solidFill>
                  <a:prstClr val="white"/>
                </a:solidFill>
                <a:latin typeface="Impact" panose="020B0806030902050204" pitchFamily="34" charset="0"/>
                <a:ea typeface="Dotum" panose="020B0600000101010101" pitchFamily="34" charset="-127"/>
              </a:rPr>
              <a:t>03%</a:t>
            </a:r>
            <a:endParaRPr lang="zh-CN" altLang="en-US" sz="2400" dirty="0">
              <a:solidFill>
                <a:prstClr val="white"/>
              </a:solidFill>
              <a:latin typeface="Impact" panose="020B0806030902050204" pitchFamily="34" charset="0"/>
              <a:ea typeface="Dotum" panose="020B0600000101010101" pitchFamily="34" charset="-127"/>
            </a:endParaRPr>
          </a:p>
        </p:txBody>
      </p:sp>
      <p:sp>
        <p:nvSpPr>
          <p:cNvPr id="49" name="矩形 48"/>
          <p:cNvSpPr/>
          <p:nvPr/>
        </p:nvSpPr>
        <p:spPr>
          <a:xfrm>
            <a:off x="3371314" y="5318992"/>
            <a:ext cx="897143" cy="461665"/>
          </a:xfrm>
          <a:prstGeom prst="rect">
            <a:avLst/>
          </a:prstGeom>
          <a:effectLst/>
        </p:spPr>
        <p:txBody>
          <a:bodyPr wrap="square">
            <a:spAutoFit/>
          </a:bodyPr>
          <a:lstStyle/>
          <a:p>
            <a:pPr algn="ctr"/>
            <a:r>
              <a:rPr lang="en-US" altLang="zh-CN" sz="2400" dirty="0">
                <a:solidFill>
                  <a:prstClr val="white"/>
                </a:solidFill>
                <a:latin typeface="Impact" panose="020B0806030902050204" pitchFamily="34" charset="0"/>
                <a:ea typeface="Dotum" panose="020B0600000101010101" pitchFamily="34" charset="-127"/>
              </a:rPr>
              <a:t>04%</a:t>
            </a:r>
            <a:endParaRPr lang="zh-CN" altLang="en-US" sz="2400" dirty="0">
              <a:solidFill>
                <a:prstClr val="white"/>
              </a:solidFill>
              <a:latin typeface="Impact" panose="020B0806030902050204" pitchFamily="34" charset="0"/>
              <a:ea typeface="Dotum" panose="020B0600000101010101" pitchFamily="34" charset="-127"/>
            </a:endParaRPr>
          </a:p>
        </p:txBody>
      </p:sp>
      <p:sp>
        <p:nvSpPr>
          <p:cNvPr id="50" name="矩形 49"/>
          <p:cNvSpPr/>
          <p:nvPr/>
        </p:nvSpPr>
        <p:spPr>
          <a:xfrm>
            <a:off x="3321266" y="2522528"/>
            <a:ext cx="897143" cy="461665"/>
          </a:xfrm>
          <a:prstGeom prst="rect">
            <a:avLst/>
          </a:prstGeom>
          <a:effectLst/>
        </p:spPr>
        <p:txBody>
          <a:bodyPr wrap="square">
            <a:spAutoFit/>
          </a:bodyPr>
          <a:lstStyle/>
          <a:p>
            <a:pPr algn="ctr"/>
            <a:r>
              <a:rPr lang="en-US" altLang="zh-CN" sz="2400" dirty="0">
                <a:solidFill>
                  <a:prstClr val="white"/>
                </a:solidFill>
                <a:latin typeface="Impact" panose="020B0806030902050204" pitchFamily="34" charset="0"/>
                <a:ea typeface="Dotum" panose="020B0600000101010101" pitchFamily="34" charset="-127"/>
              </a:rPr>
              <a:t>01%</a:t>
            </a:r>
            <a:endParaRPr lang="zh-CN" altLang="en-US" sz="2400" dirty="0">
              <a:solidFill>
                <a:prstClr val="white"/>
              </a:solidFill>
              <a:latin typeface="Impact" panose="020B0806030902050204" pitchFamily="34" charset="0"/>
              <a:ea typeface="Dotum" panose="020B0600000101010101" pitchFamily="34" charset="-127"/>
            </a:endParaRPr>
          </a:p>
        </p:txBody>
      </p:sp>
      <p:sp>
        <p:nvSpPr>
          <p:cNvPr id="51" name="矩形 50"/>
          <p:cNvSpPr/>
          <p:nvPr/>
        </p:nvSpPr>
        <p:spPr>
          <a:xfrm>
            <a:off x="3321265" y="3450246"/>
            <a:ext cx="897143" cy="461665"/>
          </a:xfrm>
          <a:prstGeom prst="rect">
            <a:avLst/>
          </a:prstGeom>
          <a:effectLst/>
        </p:spPr>
        <p:txBody>
          <a:bodyPr wrap="square">
            <a:spAutoFit/>
          </a:bodyPr>
          <a:lstStyle/>
          <a:p>
            <a:pPr algn="ctr"/>
            <a:r>
              <a:rPr lang="en-US" altLang="zh-CN" sz="2400" dirty="0">
                <a:solidFill>
                  <a:prstClr val="white"/>
                </a:solidFill>
                <a:latin typeface="Impact" panose="020B0806030902050204" pitchFamily="34" charset="0"/>
                <a:ea typeface="Dotum" panose="020B0600000101010101" pitchFamily="34" charset="-127"/>
              </a:rPr>
              <a:t>02%</a:t>
            </a:r>
            <a:endParaRPr lang="zh-CN" altLang="en-US" sz="2400" dirty="0">
              <a:solidFill>
                <a:prstClr val="white"/>
              </a:solidFill>
              <a:latin typeface="Impact" panose="020B0806030902050204" pitchFamily="34" charset="0"/>
              <a:ea typeface="Dotum" panose="020B0600000101010101" pitchFamily="34" charset="-127"/>
            </a:endParaRPr>
          </a:p>
        </p:txBody>
      </p:sp>
    </p:spTree>
    <p:extLst>
      <p:ext uri="{BB962C8B-B14F-4D97-AF65-F5344CB8AC3E}">
        <p14:creationId xmlns:p14="http://schemas.microsoft.com/office/powerpoint/2010/main" val="788108208"/>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750"/>
                                        <p:tgtEl>
                                          <p:spTgt spid="8"/>
                                        </p:tgtEl>
                                      </p:cBhvr>
                                    </p:animEffect>
                                    <p:anim calcmode="lin" valueType="num">
                                      <p:cBhvr>
                                        <p:cTn id="8" dur="750" fill="hold"/>
                                        <p:tgtEl>
                                          <p:spTgt spid="8"/>
                                        </p:tgtEl>
                                        <p:attrNameLst>
                                          <p:attrName>ppt_x</p:attrName>
                                        </p:attrNameLst>
                                      </p:cBhvr>
                                      <p:tavLst>
                                        <p:tav tm="0">
                                          <p:val>
                                            <p:strVal val="#ppt_x"/>
                                          </p:val>
                                        </p:tav>
                                        <p:tav tm="100000">
                                          <p:val>
                                            <p:strVal val="#ppt_x"/>
                                          </p:val>
                                        </p:tav>
                                      </p:tavLst>
                                    </p:anim>
                                    <p:anim calcmode="lin" valueType="num">
                                      <p:cBhvr>
                                        <p:cTn id="9" dur="750" fill="hold"/>
                                        <p:tgtEl>
                                          <p:spTgt spid="8"/>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2" presetClass="entr" presetSubtype="8" fill="hold" grpId="0" nodeType="afterEffect">
                                  <p:stCondLst>
                                    <p:cond delay="0"/>
                                  </p:stCondLst>
                                  <p:childTnLst>
                                    <p:set>
                                      <p:cBhvr>
                                        <p:cTn id="12" dur="1" fill="hold">
                                          <p:stCondLst>
                                            <p:cond delay="0"/>
                                          </p:stCondLst>
                                        </p:cTn>
                                        <p:tgtEl>
                                          <p:spTgt spid="44"/>
                                        </p:tgtEl>
                                        <p:attrNameLst>
                                          <p:attrName>style.visibility</p:attrName>
                                        </p:attrNameLst>
                                      </p:cBhvr>
                                      <p:to>
                                        <p:strVal val="visible"/>
                                      </p:to>
                                    </p:set>
                                    <p:anim calcmode="lin" valueType="num">
                                      <p:cBhvr additive="base">
                                        <p:cTn id="13" dur="250" fill="hold"/>
                                        <p:tgtEl>
                                          <p:spTgt spid="44"/>
                                        </p:tgtEl>
                                        <p:attrNameLst>
                                          <p:attrName>ppt_x</p:attrName>
                                        </p:attrNameLst>
                                      </p:cBhvr>
                                      <p:tavLst>
                                        <p:tav tm="0">
                                          <p:val>
                                            <p:strVal val="0-#ppt_w/2"/>
                                          </p:val>
                                        </p:tav>
                                        <p:tav tm="100000">
                                          <p:val>
                                            <p:strVal val="#ppt_x"/>
                                          </p:val>
                                        </p:tav>
                                      </p:tavLst>
                                    </p:anim>
                                    <p:anim calcmode="lin" valueType="num">
                                      <p:cBhvr additive="base">
                                        <p:cTn id="14" dur="250" fill="hold"/>
                                        <p:tgtEl>
                                          <p:spTgt spid="44"/>
                                        </p:tgtEl>
                                        <p:attrNameLst>
                                          <p:attrName>ppt_y</p:attrName>
                                        </p:attrNameLst>
                                      </p:cBhvr>
                                      <p:tavLst>
                                        <p:tav tm="0">
                                          <p:val>
                                            <p:strVal val="#ppt_y"/>
                                          </p:val>
                                        </p:tav>
                                        <p:tav tm="100000">
                                          <p:val>
                                            <p:strVal val="#ppt_y"/>
                                          </p:val>
                                        </p:tav>
                                      </p:tavLst>
                                    </p:anim>
                                  </p:childTnLst>
                                </p:cTn>
                              </p:par>
                            </p:childTnLst>
                          </p:cTn>
                        </p:par>
                        <p:par>
                          <p:cTn id="15" fill="hold">
                            <p:stCondLst>
                              <p:cond delay="1000"/>
                            </p:stCondLst>
                            <p:childTnLst>
                              <p:par>
                                <p:cTn id="16" presetID="2" presetClass="entr" presetSubtype="8" fill="hold" grpId="0" nodeType="afterEffect">
                                  <p:stCondLst>
                                    <p:cond delay="0"/>
                                  </p:stCondLst>
                                  <p:childTnLst>
                                    <p:set>
                                      <p:cBhvr>
                                        <p:cTn id="17" dur="1" fill="hold">
                                          <p:stCondLst>
                                            <p:cond delay="0"/>
                                          </p:stCondLst>
                                        </p:cTn>
                                        <p:tgtEl>
                                          <p:spTgt spid="45"/>
                                        </p:tgtEl>
                                        <p:attrNameLst>
                                          <p:attrName>style.visibility</p:attrName>
                                        </p:attrNameLst>
                                      </p:cBhvr>
                                      <p:to>
                                        <p:strVal val="visible"/>
                                      </p:to>
                                    </p:set>
                                    <p:anim calcmode="lin" valueType="num">
                                      <p:cBhvr additive="base">
                                        <p:cTn id="18" dur="250" fill="hold"/>
                                        <p:tgtEl>
                                          <p:spTgt spid="45"/>
                                        </p:tgtEl>
                                        <p:attrNameLst>
                                          <p:attrName>ppt_x</p:attrName>
                                        </p:attrNameLst>
                                      </p:cBhvr>
                                      <p:tavLst>
                                        <p:tav tm="0">
                                          <p:val>
                                            <p:strVal val="0-#ppt_w/2"/>
                                          </p:val>
                                        </p:tav>
                                        <p:tav tm="100000">
                                          <p:val>
                                            <p:strVal val="#ppt_x"/>
                                          </p:val>
                                        </p:tav>
                                      </p:tavLst>
                                    </p:anim>
                                    <p:anim calcmode="lin" valueType="num">
                                      <p:cBhvr additive="base">
                                        <p:cTn id="19" dur="250" fill="hold"/>
                                        <p:tgtEl>
                                          <p:spTgt spid="45"/>
                                        </p:tgtEl>
                                        <p:attrNameLst>
                                          <p:attrName>ppt_y</p:attrName>
                                        </p:attrNameLst>
                                      </p:cBhvr>
                                      <p:tavLst>
                                        <p:tav tm="0">
                                          <p:val>
                                            <p:strVal val="#ppt_y"/>
                                          </p:val>
                                        </p:tav>
                                        <p:tav tm="100000">
                                          <p:val>
                                            <p:strVal val="#ppt_y"/>
                                          </p:val>
                                        </p:tav>
                                      </p:tavLst>
                                    </p:anim>
                                  </p:childTnLst>
                                </p:cTn>
                              </p:par>
                            </p:childTnLst>
                          </p:cTn>
                        </p:par>
                        <p:par>
                          <p:cTn id="20" fill="hold">
                            <p:stCondLst>
                              <p:cond delay="1250"/>
                            </p:stCondLst>
                            <p:childTnLst>
                              <p:par>
                                <p:cTn id="21" presetID="2" presetClass="entr" presetSubtype="8" fill="hold" grpId="0" nodeType="afterEffect">
                                  <p:stCondLst>
                                    <p:cond delay="0"/>
                                  </p:stCondLst>
                                  <p:childTnLst>
                                    <p:set>
                                      <p:cBhvr>
                                        <p:cTn id="22" dur="1" fill="hold">
                                          <p:stCondLst>
                                            <p:cond delay="0"/>
                                          </p:stCondLst>
                                        </p:cTn>
                                        <p:tgtEl>
                                          <p:spTgt spid="46"/>
                                        </p:tgtEl>
                                        <p:attrNameLst>
                                          <p:attrName>style.visibility</p:attrName>
                                        </p:attrNameLst>
                                      </p:cBhvr>
                                      <p:to>
                                        <p:strVal val="visible"/>
                                      </p:to>
                                    </p:set>
                                    <p:anim calcmode="lin" valueType="num">
                                      <p:cBhvr additive="base">
                                        <p:cTn id="23" dur="250" fill="hold"/>
                                        <p:tgtEl>
                                          <p:spTgt spid="46"/>
                                        </p:tgtEl>
                                        <p:attrNameLst>
                                          <p:attrName>ppt_x</p:attrName>
                                        </p:attrNameLst>
                                      </p:cBhvr>
                                      <p:tavLst>
                                        <p:tav tm="0">
                                          <p:val>
                                            <p:strVal val="0-#ppt_w/2"/>
                                          </p:val>
                                        </p:tav>
                                        <p:tav tm="100000">
                                          <p:val>
                                            <p:strVal val="#ppt_x"/>
                                          </p:val>
                                        </p:tav>
                                      </p:tavLst>
                                    </p:anim>
                                    <p:anim calcmode="lin" valueType="num">
                                      <p:cBhvr additive="base">
                                        <p:cTn id="24" dur="250" fill="hold"/>
                                        <p:tgtEl>
                                          <p:spTgt spid="46"/>
                                        </p:tgtEl>
                                        <p:attrNameLst>
                                          <p:attrName>ppt_y</p:attrName>
                                        </p:attrNameLst>
                                      </p:cBhvr>
                                      <p:tavLst>
                                        <p:tav tm="0">
                                          <p:val>
                                            <p:strVal val="#ppt_y"/>
                                          </p:val>
                                        </p:tav>
                                        <p:tav tm="100000">
                                          <p:val>
                                            <p:strVal val="#ppt_y"/>
                                          </p:val>
                                        </p:tav>
                                      </p:tavLst>
                                    </p:anim>
                                  </p:childTnLst>
                                </p:cTn>
                              </p:par>
                            </p:childTnLst>
                          </p:cTn>
                        </p:par>
                        <p:par>
                          <p:cTn id="25" fill="hold">
                            <p:stCondLst>
                              <p:cond delay="1500"/>
                            </p:stCondLst>
                            <p:childTnLst>
                              <p:par>
                                <p:cTn id="26" presetID="2" presetClass="entr" presetSubtype="8" fill="hold" grpId="0" nodeType="afterEffect">
                                  <p:stCondLst>
                                    <p:cond delay="0"/>
                                  </p:stCondLst>
                                  <p:childTnLst>
                                    <p:set>
                                      <p:cBhvr>
                                        <p:cTn id="27" dur="1" fill="hold">
                                          <p:stCondLst>
                                            <p:cond delay="0"/>
                                          </p:stCondLst>
                                        </p:cTn>
                                        <p:tgtEl>
                                          <p:spTgt spid="47"/>
                                        </p:tgtEl>
                                        <p:attrNameLst>
                                          <p:attrName>style.visibility</p:attrName>
                                        </p:attrNameLst>
                                      </p:cBhvr>
                                      <p:to>
                                        <p:strVal val="visible"/>
                                      </p:to>
                                    </p:set>
                                    <p:anim calcmode="lin" valueType="num">
                                      <p:cBhvr additive="base">
                                        <p:cTn id="28" dur="250" fill="hold"/>
                                        <p:tgtEl>
                                          <p:spTgt spid="47"/>
                                        </p:tgtEl>
                                        <p:attrNameLst>
                                          <p:attrName>ppt_x</p:attrName>
                                        </p:attrNameLst>
                                      </p:cBhvr>
                                      <p:tavLst>
                                        <p:tav tm="0">
                                          <p:val>
                                            <p:strVal val="0-#ppt_w/2"/>
                                          </p:val>
                                        </p:tav>
                                        <p:tav tm="100000">
                                          <p:val>
                                            <p:strVal val="#ppt_x"/>
                                          </p:val>
                                        </p:tav>
                                      </p:tavLst>
                                    </p:anim>
                                    <p:anim calcmode="lin" valueType="num">
                                      <p:cBhvr additive="base">
                                        <p:cTn id="29" dur="250" fill="hold"/>
                                        <p:tgtEl>
                                          <p:spTgt spid="47"/>
                                        </p:tgtEl>
                                        <p:attrNameLst>
                                          <p:attrName>ppt_y</p:attrName>
                                        </p:attrNameLst>
                                      </p:cBhvr>
                                      <p:tavLst>
                                        <p:tav tm="0">
                                          <p:val>
                                            <p:strVal val="#ppt_y"/>
                                          </p:val>
                                        </p:tav>
                                        <p:tav tm="100000">
                                          <p:val>
                                            <p:strVal val="#ppt_y"/>
                                          </p:val>
                                        </p:tav>
                                      </p:tavLst>
                                    </p:anim>
                                  </p:childTnLst>
                                </p:cTn>
                              </p:par>
                            </p:childTnLst>
                          </p:cTn>
                        </p:par>
                        <p:par>
                          <p:cTn id="30" fill="hold">
                            <p:stCondLst>
                              <p:cond delay="1750"/>
                            </p:stCondLst>
                            <p:childTnLst>
                              <p:par>
                                <p:cTn id="31" presetID="2" presetClass="entr" presetSubtype="8" fill="hold" grpId="0" nodeType="afterEffect">
                                  <p:stCondLst>
                                    <p:cond delay="0"/>
                                  </p:stCondLst>
                                  <p:childTnLst>
                                    <p:set>
                                      <p:cBhvr>
                                        <p:cTn id="32" dur="1" fill="hold">
                                          <p:stCondLst>
                                            <p:cond delay="0"/>
                                          </p:stCondLst>
                                        </p:cTn>
                                        <p:tgtEl>
                                          <p:spTgt spid="48"/>
                                        </p:tgtEl>
                                        <p:attrNameLst>
                                          <p:attrName>style.visibility</p:attrName>
                                        </p:attrNameLst>
                                      </p:cBhvr>
                                      <p:to>
                                        <p:strVal val="visible"/>
                                      </p:to>
                                    </p:set>
                                    <p:anim calcmode="lin" valueType="num">
                                      <p:cBhvr additive="base">
                                        <p:cTn id="33" dur="250" fill="hold"/>
                                        <p:tgtEl>
                                          <p:spTgt spid="48"/>
                                        </p:tgtEl>
                                        <p:attrNameLst>
                                          <p:attrName>ppt_x</p:attrName>
                                        </p:attrNameLst>
                                      </p:cBhvr>
                                      <p:tavLst>
                                        <p:tav tm="0">
                                          <p:val>
                                            <p:strVal val="0-#ppt_w/2"/>
                                          </p:val>
                                        </p:tav>
                                        <p:tav tm="100000">
                                          <p:val>
                                            <p:strVal val="#ppt_x"/>
                                          </p:val>
                                        </p:tav>
                                      </p:tavLst>
                                    </p:anim>
                                    <p:anim calcmode="lin" valueType="num">
                                      <p:cBhvr additive="base">
                                        <p:cTn id="34" dur="250" fill="hold"/>
                                        <p:tgtEl>
                                          <p:spTgt spid="48"/>
                                        </p:tgtEl>
                                        <p:attrNameLst>
                                          <p:attrName>ppt_y</p:attrName>
                                        </p:attrNameLst>
                                      </p:cBhvr>
                                      <p:tavLst>
                                        <p:tav tm="0">
                                          <p:val>
                                            <p:strVal val="#ppt_y"/>
                                          </p:val>
                                        </p:tav>
                                        <p:tav tm="100000">
                                          <p:val>
                                            <p:strVal val="#ppt_y"/>
                                          </p:val>
                                        </p:tav>
                                      </p:tavLst>
                                    </p:anim>
                                  </p:childTnLst>
                                </p:cTn>
                              </p:par>
                            </p:childTnLst>
                          </p:cTn>
                        </p:par>
                        <p:par>
                          <p:cTn id="35" fill="hold">
                            <p:stCondLst>
                              <p:cond delay="2000"/>
                            </p:stCondLst>
                            <p:childTnLst>
                              <p:par>
                                <p:cTn id="36" presetID="2" presetClass="entr" presetSubtype="8" fill="hold" grpId="0" nodeType="afterEffect">
                                  <p:stCondLst>
                                    <p:cond delay="0"/>
                                  </p:stCondLst>
                                  <p:childTnLst>
                                    <p:set>
                                      <p:cBhvr>
                                        <p:cTn id="37" dur="1" fill="hold">
                                          <p:stCondLst>
                                            <p:cond delay="0"/>
                                          </p:stCondLst>
                                        </p:cTn>
                                        <p:tgtEl>
                                          <p:spTgt spid="49"/>
                                        </p:tgtEl>
                                        <p:attrNameLst>
                                          <p:attrName>style.visibility</p:attrName>
                                        </p:attrNameLst>
                                      </p:cBhvr>
                                      <p:to>
                                        <p:strVal val="visible"/>
                                      </p:to>
                                    </p:set>
                                    <p:anim calcmode="lin" valueType="num">
                                      <p:cBhvr additive="base">
                                        <p:cTn id="38" dur="250" fill="hold"/>
                                        <p:tgtEl>
                                          <p:spTgt spid="49"/>
                                        </p:tgtEl>
                                        <p:attrNameLst>
                                          <p:attrName>ppt_x</p:attrName>
                                        </p:attrNameLst>
                                      </p:cBhvr>
                                      <p:tavLst>
                                        <p:tav tm="0">
                                          <p:val>
                                            <p:strVal val="0-#ppt_w/2"/>
                                          </p:val>
                                        </p:tav>
                                        <p:tav tm="100000">
                                          <p:val>
                                            <p:strVal val="#ppt_x"/>
                                          </p:val>
                                        </p:tav>
                                      </p:tavLst>
                                    </p:anim>
                                    <p:anim calcmode="lin" valueType="num">
                                      <p:cBhvr additive="base">
                                        <p:cTn id="39" dur="250" fill="hold"/>
                                        <p:tgtEl>
                                          <p:spTgt spid="49"/>
                                        </p:tgtEl>
                                        <p:attrNameLst>
                                          <p:attrName>ppt_y</p:attrName>
                                        </p:attrNameLst>
                                      </p:cBhvr>
                                      <p:tavLst>
                                        <p:tav tm="0">
                                          <p:val>
                                            <p:strVal val="#ppt_y"/>
                                          </p:val>
                                        </p:tav>
                                        <p:tav tm="100000">
                                          <p:val>
                                            <p:strVal val="#ppt_y"/>
                                          </p:val>
                                        </p:tav>
                                      </p:tavLst>
                                    </p:anim>
                                  </p:childTnLst>
                                </p:cTn>
                              </p:par>
                            </p:childTnLst>
                          </p:cTn>
                        </p:par>
                        <p:par>
                          <p:cTn id="40" fill="hold">
                            <p:stCondLst>
                              <p:cond delay="2250"/>
                            </p:stCondLst>
                            <p:childTnLst>
                              <p:par>
                                <p:cTn id="41" presetID="2" presetClass="entr" presetSubtype="8" fill="hold" grpId="0" nodeType="afterEffect">
                                  <p:stCondLst>
                                    <p:cond delay="0"/>
                                  </p:stCondLst>
                                  <p:childTnLst>
                                    <p:set>
                                      <p:cBhvr>
                                        <p:cTn id="42" dur="1" fill="hold">
                                          <p:stCondLst>
                                            <p:cond delay="0"/>
                                          </p:stCondLst>
                                        </p:cTn>
                                        <p:tgtEl>
                                          <p:spTgt spid="50"/>
                                        </p:tgtEl>
                                        <p:attrNameLst>
                                          <p:attrName>style.visibility</p:attrName>
                                        </p:attrNameLst>
                                      </p:cBhvr>
                                      <p:to>
                                        <p:strVal val="visible"/>
                                      </p:to>
                                    </p:set>
                                    <p:anim calcmode="lin" valueType="num">
                                      <p:cBhvr additive="base">
                                        <p:cTn id="43" dur="250" fill="hold"/>
                                        <p:tgtEl>
                                          <p:spTgt spid="50"/>
                                        </p:tgtEl>
                                        <p:attrNameLst>
                                          <p:attrName>ppt_x</p:attrName>
                                        </p:attrNameLst>
                                      </p:cBhvr>
                                      <p:tavLst>
                                        <p:tav tm="0">
                                          <p:val>
                                            <p:strVal val="0-#ppt_w/2"/>
                                          </p:val>
                                        </p:tav>
                                        <p:tav tm="100000">
                                          <p:val>
                                            <p:strVal val="#ppt_x"/>
                                          </p:val>
                                        </p:tav>
                                      </p:tavLst>
                                    </p:anim>
                                    <p:anim calcmode="lin" valueType="num">
                                      <p:cBhvr additive="base">
                                        <p:cTn id="44" dur="250" fill="hold"/>
                                        <p:tgtEl>
                                          <p:spTgt spid="50"/>
                                        </p:tgtEl>
                                        <p:attrNameLst>
                                          <p:attrName>ppt_y</p:attrName>
                                        </p:attrNameLst>
                                      </p:cBhvr>
                                      <p:tavLst>
                                        <p:tav tm="0">
                                          <p:val>
                                            <p:strVal val="#ppt_y"/>
                                          </p:val>
                                        </p:tav>
                                        <p:tav tm="100000">
                                          <p:val>
                                            <p:strVal val="#ppt_y"/>
                                          </p:val>
                                        </p:tav>
                                      </p:tavLst>
                                    </p:anim>
                                  </p:childTnLst>
                                </p:cTn>
                              </p:par>
                            </p:childTnLst>
                          </p:cTn>
                        </p:par>
                        <p:par>
                          <p:cTn id="45" fill="hold">
                            <p:stCondLst>
                              <p:cond delay="2500"/>
                            </p:stCondLst>
                            <p:childTnLst>
                              <p:par>
                                <p:cTn id="46" presetID="2" presetClass="entr" presetSubtype="8" fill="hold" grpId="0" nodeType="afterEffect">
                                  <p:stCondLst>
                                    <p:cond delay="0"/>
                                  </p:stCondLst>
                                  <p:childTnLst>
                                    <p:set>
                                      <p:cBhvr>
                                        <p:cTn id="47" dur="1" fill="hold">
                                          <p:stCondLst>
                                            <p:cond delay="0"/>
                                          </p:stCondLst>
                                        </p:cTn>
                                        <p:tgtEl>
                                          <p:spTgt spid="51"/>
                                        </p:tgtEl>
                                        <p:attrNameLst>
                                          <p:attrName>style.visibility</p:attrName>
                                        </p:attrNameLst>
                                      </p:cBhvr>
                                      <p:to>
                                        <p:strVal val="visible"/>
                                      </p:to>
                                    </p:set>
                                    <p:anim calcmode="lin" valueType="num">
                                      <p:cBhvr additive="base">
                                        <p:cTn id="48" dur="250" fill="hold"/>
                                        <p:tgtEl>
                                          <p:spTgt spid="51"/>
                                        </p:tgtEl>
                                        <p:attrNameLst>
                                          <p:attrName>ppt_x</p:attrName>
                                        </p:attrNameLst>
                                      </p:cBhvr>
                                      <p:tavLst>
                                        <p:tav tm="0">
                                          <p:val>
                                            <p:strVal val="0-#ppt_w/2"/>
                                          </p:val>
                                        </p:tav>
                                        <p:tav tm="100000">
                                          <p:val>
                                            <p:strVal val="#ppt_x"/>
                                          </p:val>
                                        </p:tav>
                                      </p:tavLst>
                                    </p:anim>
                                    <p:anim calcmode="lin" valueType="num">
                                      <p:cBhvr additive="base">
                                        <p:cTn id="49" dur="250" fill="hold"/>
                                        <p:tgtEl>
                                          <p:spTgt spid="51"/>
                                        </p:tgtEl>
                                        <p:attrNameLst>
                                          <p:attrName>ppt_y</p:attrName>
                                        </p:attrNameLst>
                                      </p:cBhvr>
                                      <p:tavLst>
                                        <p:tav tm="0">
                                          <p:val>
                                            <p:strVal val="#ppt_y"/>
                                          </p:val>
                                        </p:tav>
                                        <p:tav tm="100000">
                                          <p:val>
                                            <p:strVal val="#ppt_y"/>
                                          </p:val>
                                        </p:tav>
                                      </p:tavLst>
                                    </p:anim>
                                  </p:childTnLst>
                                </p:cTn>
                              </p:par>
                              <p:par>
                                <p:cTn id="50" presetID="42" presetClass="entr" presetSubtype="0" fill="hold" nodeType="withEffect">
                                  <p:stCondLst>
                                    <p:cond delay="0"/>
                                  </p:stCondLst>
                                  <p:childTnLst>
                                    <p:set>
                                      <p:cBhvr>
                                        <p:cTn id="51" dur="1" fill="hold">
                                          <p:stCondLst>
                                            <p:cond delay="0"/>
                                          </p:stCondLst>
                                        </p:cTn>
                                        <p:tgtEl>
                                          <p:spTgt spid="6"/>
                                        </p:tgtEl>
                                        <p:attrNameLst>
                                          <p:attrName>style.visibility</p:attrName>
                                        </p:attrNameLst>
                                      </p:cBhvr>
                                      <p:to>
                                        <p:strVal val="visible"/>
                                      </p:to>
                                    </p:set>
                                    <p:animEffect transition="in" filter="fade">
                                      <p:cBhvr>
                                        <p:cTn id="52" dur="1000"/>
                                        <p:tgtEl>
                                          <p:spTgt spid="6"/>
                                        </p:tgtEl>
                                      </p:cBhvr>
                                    </p:animEffect>
                                    <p:anim calcmode="lin" valueType="num">
                                      <p:cBhvr>
                                        <p:cTn id="53" dur="1000" fill="hold"/>
                                        <p:tgtEl>
                                          <p:spTgt spid="6"/>
                                        </p:tgtEl>
                                        <p:attrNameLst>
                                          <p:attrName>ppt_x</p:attrName>
                                        </p:attrNameLst>
                                      </p:cBhvr>
                                      <p:tavLst>
                                        <p:tav tm="0">
                                          <p:val>
                                            <p:strVal val="#ppt_x"/>
                                          </p:val>
                                        </p:tav>
                                        <p:tav tm="100000">
                                          <p:val>
                                            <p:strVal val="#ppt_x"/>
                                          </p:val>
                                        </p:tav>
                                      </p:tavLst>
                                    </p:anim>
                                    <p:anim calcmode="lin" valueType="num">
                                      <p:cBhvr>
                                        <p:cTn id="54" dur="1000" fill="hold"/>
                                        <p:tgtEl>
                                          <p:spTgt spid="6"/>
                                        </p:tgtEl>
                                        <p:attrNameLst>
                                          <p:attrName>ppt_y</p:attrName>
                                        </p:attrNameLst>
                                      </p:cBhvr>
                                      <p:tavLst>
                                        <p:tav tm="0">
                                          <p:val>
                                            <p:strVal val="#ppt_y+.1"/>
                                          </p:val>
                                        </p:tav>
                                        <p:tav tm="100000">
                                          <p:val>
                                            <p:strVal val="#ppt_y"/>
                                          </p:val>
                                        </p:tav>
                                      </p:tavLst>
                                    </p:anim>
                                  </p:childTnLst>
                                </p:cTn>
                              </p:par>
                              <p:par>
                                <p:cTn id="55" presetID="42" presetClass="entr" presetSubtype="0" fill="hold" nodeType="withEffect">
                                  <p:stCondLst>
                                    <p:cond delay="0"/>
                                  </p:stCondLst>
                                  <p:childTnLst>
                                    <p:set>
                                      <p:cBhvr>
                                        <p:cTn id="56" dur="1" fill="hold">
                                          <p:stCondLst>
                                            <p:cond delay="0"/>
                                          </p:stCondLst>
                                        </p:cTn>
                                        <p:tgtEl>
                                          <p:spTgt spid="10"/>
                                        </p:tgtEl>
                                        <p:attrNameLst>
                                          <p:attrName>style.visibility</p:attrName>
                                        </p:attrNameLst>
                                      </p:cBhvr>
                                      <p:to>
                                        <p:strVal val="visible"/>
                                      </p:to>
                                    </p:set>
                                    <p:animEffect transition="in" filter="fade">
                                      <p:cBhvr>
                                        <p:cTn id="57" dur="1000"/>
                                        <p:tgtEl>
                                          <p:spTgt spid="10"/>
                                        </p:tgtEl>
                                      </p:cBhvr>
                                    </p:animEffect>
                                    <p:anim calcmode="lin" valueType="num">
                                      <p:cBhvr>
                                        <p:cTn id="58" dur="1000" fill="hold"/>
                                        <p:tgtEl>
                                          <p:spTgt spid="10"/>
                                        </p:tgtEl>
                                        <p:attrNameLst>
                                          <p:attrName>ppt_x</p:attrName>
                                        </p:attrNameLst>
                                      </p:cBhvr>
                                      <p:tavLst>
                                        <p:tav tm="0">
                                          <p:val>
                                            <p:strVal val="#ppt_x"/>
                                          </p:val>
                                        </p:tav>
                                        <p:tav tm="100000">
                                          <p:val>
                                            <p:strVal val="#ppt_x"/>
                                          </p:val>
                                        </p:tav>
                                      </p:tavLst>
                                    </p:anim>
                                    <p:anim calcmode="lin" valueType="num">
                                      <p:cBhvr>
                                        <p:cTn id="59" dur="1000" fill="hold"/>
                                        <p:tgtEl>
                                          <p:spTgt spid="10"/>
                                        </p:tgtEl>
                                        <p:attrNameLst>
                                          <p:attrName>ppt_y</p:attrName>
                                        </p:attrNameLst>
                                      </p:cBhvr>
                                      <p:tavLst>
                                        <p:tav tm="0">
                                          <p:val>
                                            <p:strVal val="#ppt_y+.1"/>
                                          </p:val>
                                        </p:tav>
                                        <p:tav tm="100000">
                                          <p:val>
                                            <p:strVal val="#ppt_y"/>
                                          </p:val>
                                        </p:tav>
                                      </p:tavLst>
                                    </p:anim>
                                  </p:childTnLst>
                                </p:cTn>
                              </p:par>
                              <p:par>
                                <p:cTn id="60" presetID="42" presetClass="entr" presetSubtype="0" fill="hold" nodeType="withEffect">
                                  <p:stCondLst>
                                    <p:cond delay="0"/>
                                  </p:stCondLst>
                                  <p:childTnLst>
                                    <p:set>
                                      <p:cBhvr>
                                        <p:cTn id="61" dur="1" fill="hold">
                                          <p:stCondLst>
                                            <p:cond delay="0"/>
                                          </p:stCondLst>
                                        </p:cTn>
                                        <p:tgtEl>
                                          <p:spTgt spid="14"/>
                                        </p:tgtEl>
                                        <p:attrNameLst>
                                          <p:attrName>style.visibility</p:attrName>
                                        </p:attrNameLst>
                                      </p:cBhvr>
                                      <p:to>
                                        <p:strVal val="visible"/>
                                      </p:to>
                                    </p:set>
                                    <p:animEffect transition="in" filter="fade">
                                      <p:cBhvr>
                                        <p:cTn id="62" dur="1000"/>
                                        <p:tgtEl>
                                          <p:spTgt spid="14"/>
                                        </p:tgtEl>
                                      </p:cBhvr>
                                    </p:animEffect>
                                    <p:anim calcmode="lin" valueType="num">
                                      <p:cBhvr>
                                        <p:cTn id="63" dur="1000" fill="hold"/>
                                        <p:tgtEl>
                                          <p:spTgt spid="14"/>
                                        </p:tgtEl>
                                        <p:attrNameLst>
                                          <p:attrName>ppt_x</p:attrName>
                                        </p:attrNameLst>
                                      </p:cBhvr>
                                      <p:tavLst>
                                        <p:tav tm="0">
                                          <p:val>
                                            <p:strVal val="#ppt_x"/>
                                          </p:val>
                                        </p:tav>
                                        <p:tav tm="100000">
                                          <p:val>
                                            <p:strVal val="#ppt_x"/>
                                          </p:val>
                                        </p:tav>
                                      </p:tavLst>
                                    </p:anim>
                                    <p:anim calcmode="lin" valueType="num">
                                      <p:cBhvr>
                                        <p:cTn id="64" dur="1000" fill="hold"/>
                                        <p:tgtEl>
                                          <p:spTgt spid="14"/>
                                        </p:tgtEl>
                                        <p:attrNameLst>
                                          <p:attrName>ppt_y</p:attrName>
                                        </p:attrNameLst>
                                      </p:cBhvr>
                                      <p:tavLst>
                                        <p:tav tm="0">
                                          <p:val>
                                            <p:strVal val="#ppt_y+.1"/>
                                          </p:val>
                                        </p:tav>
                                        <p:tav tm="100000">
                                          <p:val>
                                            <p:strVal val="#ppt_y"/>
                                          </p:val>
                                        </p:tav>
                                      </p:tavLst>
                                    </p:anim>
                                  </p:childTnLst>
                                </p:cTn>
                              </p:par>
                              <p:par>
                                <p:cTn id="65" presetID="42" presetClass="entr" presetSubtype="0" fill="hold" nodeType="withEffect">
                                  <p:stCondLst>
                                    <p:cond delay="0"/>
                                  </p:stCondLst>
                                  <p:childTnLst>
                                    <p:set>
                                      <p:cBhvr>
                                        <p:cTn id="66" dur="1" fill="hold">
                                          <p:stCondLst>
                                            <p:cond delay="0"/>
                                          </p:stCondLst>
                                        </p:cTn>
                                        <p:tgtEl>
                                          <p:spTgt spid="17"/>
                                        </p:tgtEl>
                                        <p:attrNameLst>
                                          <p:attrName>style.visibility</p:attrName>
                                        </p:attrNameLst>
                                      </p:cBhvr>
                                      <p:to>
                                        <p:strVal val="visible"/>
                                      </p:to>
                                    </p:set>
                                    <p:animEffect transition="in" filter="fade">
                                      <p:cBhvr>
                                        <p:cTn id="67" dur="1000"/>
                                        <p:tgtEl>
                                          <p:spTgt spid="17"/>
                                        </p:tgtEl>
                                      </p:cBhvr>
                                    </p:animEffect>
                                    <p:anim calcmode="lin" valueType="num">
                                      <p:cBhvr>
                                        <p:cTn id="68" dur="1000" fill="hold"/>
                                        <p:tgtEl>
                                          <p:spTgt spid="17"/>
                                        </p:tgtEl>
                                        <p:attrNameLst>
                                          <p:attrName>ppt_x</p:attrName>
                                        </p:attrNameLst>
                                      </p:cBhvr>
                                      <p:tavLst>
                                        <p:tav tm="0">
                                          <p:val>
                                            <p:strVal val="#ppt_x"/>
                                          </p:val>
                                        </p:tav>
                                        <p:tav tm="100000">
                                          <p:val>
                                            <p:strVal val="#ppt_x"/>
                                          </p:val>
                                        </p:tav>
                                      </p:tavLst>
                                    </p:anim>
                                    <p:anim calcmode="lin" valueType="num">
                                      <p:cBhvr>
                                        <p:cTn id="69" dur="1000" fill="hold"/>
                                        <p:tgtEl>
                                          <p:spTgt spid="17"/>
                                        </p:tgtEl>
                                        <p:attrNameLst>
                                          <p:attrName>ppt_y</p:attrName>
                                        </p:attrNameLst>
                                      </p:cBhvr>
                                      <p:tavLst>
                                        <p:tav tm="0">
                                          <p:val>
                                            <p:strVal val="#ppt_y+.1"/>
                                          </p:val>
                                        </p:tav>
                                        <p:tav tm="100000">
                                          <p:val>
                                            <p:strVal val="#ppt_y"/>
                                          </p:val>
                                        </p:tav>
                                      </p:tavLst>
                                    </p:anim>
                                  </p:childTnLst>
                                </p:cTn>
                              </p:par>
                              <p:par>
                                <p:cTn id="70" presetID="42" presetClass="entr" presetSubtype="0" fill="hold" grpId="0" nodeType="withEffect">
                                  <p:stCondLst>
                                    <p:cond delay="0"/>
                                  </p:stCondLst>
                                  <p:childTnLst>
                                    <p:set>
                                      <p:cBhvr>
                                        <p:cTn id="71" dur="1" fill="hold">
                                          <p:stCondLst>
                                            <p:cond delay="0"/>
                                          </p:stCondLst>
                                        </p:cTn>
                                        <p:tgtEl>
                                          <p:spTgt spid="20"/>
                                        </p:tgtEl>
                                        <p:attrNameLst>
                                          <p:attrName>style.visibility</p:attrName>
                                        </p:attrNameLst>
                                      </p:cBhvr>
                                      <p:to>
                                        <p:strVal val="visible"/>
                                      </p:to>
                                    </p:set>
                                    <p:animEffect transition="in" filter="fade">
                                      <p:cBhvr>
                                        <p:cTn id="72" dur="1000"/>
                                        <p:tgtEl>
                                          <p:spTgt spid="20"/>
                                        </p:tgtEl>
                                      </p:cBhvr>
                                    </p:animEffect>
                                    <p:anim calcmode="lin" valueType="num">
                                      <p:cBhvr>
                                        <p:cTn id="73" dur="1000" fill="hold"/>
                                        <p:tgtEl>
                                          <p:spTgt spid="20"/>
                                        </p:tgtEl>
                                        <p:attrNameLst>
                                          <p:attrName>ppt_x</p:attrName>
                                        </p:attrNameLst>
                                      </p:cBhvr>
                                      <p:tavLst>
                                        <p:tav tm="0">
                                          <p:val>
                                            <p:strVal val="#ppt_x"/>
                                          </p:val>
                                        </p:tav>
                                        <p:tav tm="100000">
                                          <p:val>
                                            <p:strVal val="#ppt_x"/>
                                          </p:val>
                                        </p:tav>
                                      </p:tavLst>
                                    </p:anim>
                                    <p:anim calcmode="lin" valueType="num">
                                      <p:cBhvr>
                                        <p:cTn id="74" dur="1000" fill="hold"/>
                                        <p:tgtEl>
                                          <p:spTgt spid="20"/>
                                        </p:tgtEl>
                                        <p:attrNameLst>
                                          <p:attrName>ppt_y</p:attrName>
                                        </p:attrNameLst>
                                      </p:cBhvr>
                                      <p:tavLst>
                                        <p:tav tm="0">
                                          <p:val>
                                            <p:strVal val="#ppt_y+.1"/>
                                          </p:val>
                                        </p:tav>
                                        <p:tav tm="100000">
                                          <p:val>
                                            <p:strVal val="#ppt_y"/>
                                          </p:val>
                                        </p:tav>
                                      </p:tavLst>
                                    </p:anim>
                                  </p:childTnLst>
                                </p:cTn>
                              </p:par>
                              <p:par>
                                <p:cTn id="75" presetID="42" presetClass="entr" presetSubtype="0" fill="hold" grpId="0" nodeType="withEffect">
                                  <p:stCondLst>
                                    <p:cond delay="0"/>
                                  </p:stCondLst>
                                  <p:childTnLst>
                                    <p:set>
                                      <p:cBhvr>
                                        <p:cTn id="76" dur="1" fill="hold">
                                          <p:stCondLst>
                                            <p:cond delay="0"/>
                                          </p:stCondLst>
                                        </p:cTn>
                                        <p:tgtEl>
                                          <p:spTgt spid="21"/>
                                        </p:tgtEl>
                                        <p:attrNameLst>
                                          <p:attrName>style.visibility</p:attrName>
                                        </p:attrNameLst>
                                      </p:cBhvr>
                                      <p:to>
                                        <p:strVal val="visible"/>
                                      </p:to>
                                    </p:set>
                                    <p:animEffect transition="in" filter="fade">
                                      <p:cBhvr>
                                        <p:cTn id="77" dur="1000"/>
                                        <p:tgtEl>
                                          <p:spTgt spid="21"/>
                                        </p:tgtEl>
                                      </p:cBhvr>
                                    </p:animEffect>
                                    <p:anim calcmode="lin" valueType="num">
                                      <p:cBhvr>
                                        <p:cTn id="78" dur="1000" fill="hold"/>
                                        <p:tgtEl>
                                          <p:spTgt spid="21"/>
                                        </p:tgtEl>
                                        <p:attrNameLst>
                                          <p:attrName>ppt_x</p:attrName>
                                        </p:attrNameLst>
                                      </p:cBhvr>
                                      <p:tavLst>
                                        <p:tav tm="0">
                                          <p:val>
                                            <p:strVal val="#ppt_x"/>
                                          </p:val>
                                        </p:tav>
                                        <p:tav tm="100000">
                                          <p:val>
                                            <p:strVal val="#ppt_x"/>
                                          </p:val>
                                        </p:tav>
                                      </p:tavLst>
                                    </p:anim>
                                    <p:anim calcmode="lin" valueType="num">
                                      <p:cBhvr>
                                        <p:cTn id="79" dur="1000" fill="hold"/>
                                        <p:tgtEl>
                                          <p:spTgt spid="21"/>
                                        </p:tgtEl>
                                        <p:attrNameLst>
                                          <p:attrName>ppt_y</p:attrName>
                                        </p:attrNameLst>
                                      </p:cBhvr>
                                      <p:tavLst>
                                        <p:tav tm="0">
                                          <p:val>
                                            <p:strVal val="#ppt_y+.1"/>
                                          </p:val>
                                        </p:tav>
                                        <p:tav tm="100000">
                                          <p:val>
                                            <p:strVal val="#ppt_y"/>
                                          </p:val>
                                        </p:tav>
                                      </p:tavLst>
                                    </p:anim>
                                  </p:childTnLst>
                                </p:cTn>
                              </p:par>
                              <p:par>
                                <p:cTn id="80" presetID="42" presetClass="entr" presetSubtype="0" fill="hold" grpId="0" nodeType="withEffect">
                                  <p:stCondLst>
                                    <p:cond delay="0"/>
                                  </p:stCondLst>
                                  <p:childTnLst>
                                    <p:set>
                                      <p:cBhvr>
                                        <p:cTn id="81" dur="1" fill="hold">
                                          <p:stCondLst>
                                            <p:cond delay="0"/>
                                          </p:stCondLst>
                                        </p:cTn>
                                        <p:tgtEl>
                                          <p:spTgt spid="22"/>
                                        </p:tgtEl>
                                        <p:attrNameLst>
                                          <p:attrName>style.visibility</p:attrName>
                                        </p:attrNameLst>
                                      </p:cBhvr>
                                      <p:to>
                                        <p:strVal val="visible"/>
                                      </p:to>
                                    </p:set>
                                    <p:animEffect transition="in" filter="fade">
                                      <p:cBhvr>
                                        <p:cTn id="82" dur="1000"/>
                                        <p:tgtEl>
                                          <p:spTgt spid="22"/>
                                        </p:tgtEl>
                                      </p:cBhvr>
                                    </p:animEffect>
                                    <p:anim calcmode="lin" valueType="num">
                                      <p:cBhvr>
                                        <p:cTn id="83" dur="1000" fill="hold"/>
                                        <p:tgtEl>
                                          <p:spTgt spid="22"/>
                                        </p:tgtEl>
                                        <p:attrNameLst>
                                          <p:attrName>ppt_x</p:attrName>
                                        </p:attrNameLst>
                                      </p:cBhvr>
                                      <p:tavLst>
                                        <p:tav tm="0">
                                          <p:val>
                                            <p:strVal val="#ppt_x"/>
                                          </p:val>
                                        </p:tav>
                                        <p:tav tm="100000">
                                          <p:val>
                                            <p:strVal val="#ppt_x"/>
                                          </p:val>
                                        </p:tav>
                                      </p:tavLst>
                                    </p:anim>
                                    <p:anim calcmode="lin" valueType="num">
                                      <p:cBhvr>
                                        <p:cTn id="84" dur="1000" fill="hold"/>
                                        <p:tgtEl>
                                          <p:spTgt spid="22"/>
                                        </p:tgtEl>
                                        <p:attrNameLst>
                                          <p:attrName>ppt_y</p:attrName>
                                        </p:attrNameLst>
                                      </p:cBhvr>
                                      <p:tavLst>
                                        <p:tav tm="0">
                                          <p:val>
                                            <p:strVal val="#ppt_y+.1"/>
                                          </p:val>
                                        </p:tav>
                                        <p:tav tm="100000">
                                          <p:val>
                                            <p:strVal val="#ppt_y"/>
                                          </p:val>
                                        </p:tav>
                                      </p:tavLst>
                                    </p:anim>
                                  </p:childTnLst>
                                </p:cTn>
                              </p:par>
                              <p:par>
                                <p:cTn id="85" presetID="42" presetClass="entr" presetSubtype="0" fill="hold" nodeType="withEffect">
                                  <p:stCondLst>
                                    <p:cond delay="0"/>
                                  </p:stCondLst>
                                  <p:childTnLst>
                                    <p:set>
                                      <p:cBhvr>
                                        <p:cTn id="86" dur="1" fill="hold">
                                          <p:stCondLst>
                                            <p:cond delay="0"/>
                                          </p:stCondLst>
                                        </p:cTn>
                                        <p:tgtEl>
                                          <p:spTgt spid="23"/>
                                        </p:tgtEl>
                                        <p:attrNameLst>
                                          <p:attrName>style.visibility</p:attrName>
                                        </p:attrNameLst>
                                      </p:cBhvr>
                                      <p:to>
                                        <p:strVal val="visible"/>
                                      </p:to>
                                    </p:set>
                                    <p:animEffect transition="in" filter="fade">
                                      <p:cBhvr>
                                        <p:cTn id="87" dur="1000"/>
                                        <p:tgtEl>
                                          <p:spTgt spid="23"/>
                                        </p:tgtEl>
                                      </p:cBhvr>
                                    </p:animEffect>
                                    <p:anim calcmode="lin" valueType="num">
                                      <p:cBhvr>
                                        <p:cTn id="88" dur="1000" fill="hold"/>
                                        <p:tgtEl>
                                          <p:spTgt spid="23"/>
                                        </p:tgtEl>
                                        <p:attrNameLst>
                                          <p:attrName>ppt_x</p:attrName>
                                        </p:attrNameLst>
                                      </p:cBhvr>
                                      <p:tavLst>
                                        <p:tav tm="0">
                                          <p:val>
                                            <p:strVal val="#ppt_x"/>
                                          </p:val>
                                        </p:tav>
                                        <p:tav tm="100000">
                                          <p:val>
                                            <p:strVal val="#ppt_x"/>
                                          </p:val>
                                        </p:tav>
                                      </p:tavLst>
                                    </p:anim>
                                    <p:anim calcmode="lin" valueType="num">
                                      <p:cBhvr>
                                        <p:cTn id="89" dur="1000" fill="hold"/>
                                        <p:tgtEl>
                                          <p:spTgt spid="23"/>
                                        </p:tgtEl>
                                        <p:attrNameLst>
                                          <p:attrName>ppt_y</p:attrName>
                                        </p:attrNameLst>
                                      </p:cBhvr>
                                      <p:tavLst>
                                        <p:tav tm="0">
                                          <p:val>
                                            <p:strVal val="#ppt_y+.1"/>
                                          </p:val>
                                        </p:tav>
                                        <p:tav tm="100000">
                                          <p:val>
                                            <p:strVal val="#ppt_y"/>
                                          </p:val>
                                        </p:tav>
                                      </p:tavLst>
                                    </p:anim>
                                  </p:childTnLst>
                                </p:cTn>
                              </p:par>
                              <p:par>
                                <p:cTn id="90" presetID="42" presetClass="entr" presetSubtype="0" fill="hold" nodeType="withEffect">
                                  <p:stCondLst>
                                    <p:cond delay="0"/>
                                  </p:stCondLst>
                                  <p:childTnLst>
                                    <p:set>
                                      <p:cBhvr>
                                        <p:cTn id="91" dur="1" fill="hold">
                                          <p:stCondLst>
                                            <p:cond delay="0"/>
                                          </p:stCondLst>
                                        </p:cTn>
                                        <p:tgtEl>
                                          <p:spTgt spid="27"/>
                                        </p:tgtEl>
                                        <p:attrNameLst>
                                          <p:attrName>style.visibility</p:attrName>
                                        </p:attrNameLst>
                                      </p:cBhvr>
                                      <p:to>
                                        <p:strVal val="visible"/>
                                      </p:to>
                                    </p:set>
                                    <p:animEffect transition="in" filter="fade">
                                      <p:cBhvr>
                                        <p:cTn id="92" dur="1000"/>
                                        <p:tgtEl>
                                          <p:spTgt spid="27"/>
                                        </p:tgtEl>
                                      </p:cBhvr>
                                    </p:animEffect>
                                    <p:anim calcmode="lin" valueType="num">
                                      <p:cBhvr>
                                        <p:cTn id="93" dur="1000" fill="hold"/>
                                        <p:tgtEl>
                                          <p:spTgt spid="27"/>
                                        </p:tgtEl>
                                        <p:attrNameLst>
                                          <p:attrName>ppt_x</p:attrName>
                                        </p:attrNameLst>
                                      </p:cBhvr>
                                      <p:tavLst>
                                        <p:tav tm="0">
                                          <p:val>
                                            <p:strVal val="#ppt_x"/>
                                          </p:val>
                                        </p:tav>
                                        <p:tav tm="100000">
                                          <p:val>
                                            <p:strVal val="#ppt_x"/>
                                          </p:val>
                                        </p:tav>
                                      </p:tavLst>
                                    </p:anim>
                                    <p:anim calcmode="lin" valueType="num">
                                      <p:cBhvr>
                                        <p:cTn id="94" dur="1000" fill="hold"/>
                                        <p:tgtEl>
                                          <p:spTgt spid="27"/>
                                        </p:tgtEl>
                                        <p:attrNameLst>
                                          <p:attrName>ppt_y</p:attrName>
                                        </p:attrNameLst>
                                      </p:cBhvr>
                                      <p:tavLst>
                                        <p:tav tm="0">
                                          <p:val>
                                            <p:strVal val="#ppt_y+.1"/>
                                          </p:val>
                                        </p:tav>
                                        <p:tav tm="100000">
                                          <p:val>
                                            <p:strVal val="#ppt_y"/>
                                          </p:val>
                                        </p:tav>
                                      </p:tavLst>
                                    </p:anim>
                                  </p:childTnLst>
                                </p:cTn>
                              </p:par>
                              <p:par>
                                <p:cTn id="95" presetID="42" presetClass="entr" presetSubtype="0" fill="hold" nodeType="withEffect">
                                  <p:stCondLst>
                                    <p:cond delay="0"/>
                                  </p:stCondLst>
                                  <p:childTnLst>
                                    <p:set>
                                      <p:cBhvr>
                                        <p:cTn id="96" dur="1" fill="hold">
                                          <p:stCondLst>
                                            <p:cond delay="0"/>
                                          </p:stCondLst>
                                        </p:cTn>
                                        <p:tgtEl>
                                          <p:spTgt spid="31"/>
                                        </p:tgtEl>
                                        <p:attrNameLst>
                                          <p:attrName>style.visibility</p:attrName>
                                        </p:attrNameLst>
                                      </p:cBhvr>
                                      <p:to>
                                        <p:strVal val="visible"/>
                                      </p:to>
                                    </p:set>
                                    <p:animEffect transition="in" filter="fade">
                                      <p:cBhvr>
                                        <p:cTn id="97" dur="1000"/>
                                        <p:tgtEl>
                                          <p:spTgt spid="31"/>
                                        </p:tgtEl>
                                      </p:cBhvr>
                                    </p:animEffect>
                                    <p:anim calcmode="lin" valueType="num">
                                      <p:cBhvr>
                                        <p:cTn id="98" dur="1000" fill="hold"/>
                                        <p:tgtEl>
                                          <p:spTgt spid="31"/>
                                        </p:tgtEl>
                                        <p:attrNameLst>
                                          <p:attrName>ppt_x</p:attrName>
                                        </p:attrNameLst>
                                      </p:cBhvr>
                                      <p:tavLst>
                                        <p:tav tm="0">
                                          <p:val>
                                            <p:strVal val="#ppt_x"/>
                                          </p:val>
                                        </p:tav>
                                        <p:tav tm="100000">
                                          <p:val>
                                            <p:strVal val="#ppt_x"/>
                                          </p:val>
                                        </p:tav>
                                      </p:tavLst>
                                    </p:anim>
                                    <p:anim calcmode="lin" valueType="num">
                                      <p:cBhvr>
                                        <p:cTn id="99" dur="1000" fill="hold"/>
                                        <p:tgtEl>
                                          <p:spTgt spid="31"/>
                                        </p:tgtEl>
                                        <p:attrNameLst>
                                          <p:attrName>ppt_y</p:attrName>
                                        </p:attrNameLst>
                                      </p:cBhvr>
                                      <p:tavLst>
                                        <p:tav tm="0">
                                          <p:val>
                                            <p:strVal val="#ppt_y+.1"/>
                                          </p:val>
                                        </p:tav>
                                        <p:tav tm="100000">
                                          <p:val>
                                            <p:strVal val="#ppt_y"/>
                                          </p:val>
                                        </p:tav>
                                      </p:tavLst>
                                    </p:anim>
                                  </p:childTnLst>
                                </p:cTn>
                              </p:par>
                              <p:par>
                                <p:cTn id="100" presetID="42" presetClass="entr" presetSubtype="0" fill="hold" grpId="0" nodeType="withEffect">
                                  <p:stCondLst>
                                    <p:cond delay="0"/>
                                  </p:stCondLst>
                                  <p:childTnLst>
                                    <p:set>
                                      <p:cBhvr>
                                        <p:cTn id="101" dur="1" fill="hold">
                                          <p:stCondLst>
                                            <p:cond delay="0"/>
                                          </p:stCondLst>
                                        </p:cTn>
                                        <p:tgtEl>
                                          <p:spTgt spid="36"/>
                                        </p:tgtEl>
                                        <p:attrNameLst>
                                          <p:attrName>style.visibility</p:attrName>
                                        </p:attrNameLst>
                                      </p:cBhvr>
                                      <p:to>
                                        <p:strVal val="visible"/>
                                      </p:to>
                                    </p:set>
                                    <p:animEffect transition="in" filter="fade">
                                      <p:cBhvr>
                                        <p:cTn id="102" dur="1000"/>
                                        <p:tgtEl>
                                          <p:spTgt spid="36"/>
                                        </p:tgtEl>
                                      </p:cBhvr>
                                    </p:animEffect>
                                    <p:anim calcmode="lin" valueType="num">
                                      <p:cBhvr>
                                        <p:cTn id="103" dur="1000" fill="hold"/>
                                        <p:tgtEl>
                                          <p:spTgt spid="36"/>
                                        </p:tgtEl>
                                        <p:attrNameLst>
                                          <p:attrName>ppt_x</p:attrName>
                                        </p:attrNameLst>
                                      </p:cBhvr>
                                      <p:tavLst>
                                        <p:tav tm="0">
                                          <p:val>
                                            <p:strVal val="#ppt_x"/>
                                          </p:val>
                                        </p:tav>
                                        <p:tav tm="100000">
                                          <p:val>
                                            <p:strVal val="#ppt_x"/>
                                          </p:val>
                                        </p:tav>
                                      </p:tavLst>
                                    </p:anim>
                                    <p:anim calcmode="lin" valueType="num">
                                      <p:cBhvr>
                                        <p:cTn id="104" dur="1000" fill="hold"/>
                                        <p:tgtEl>
                                          <p:spTgt spid="36"/>
                                        </p:tgtEl>
                                        <p:attrNameLst>
                                          <p:attrName>ppt_y</p:attrName>
                                        </p:attrNameLst>
                                      </p:cBhvr>
                                      <p:tavLst>
                                        <p:tav tm="0">
                                          <p:val>
                                            <p:strVal val="#ppt_y+.1"/>
                                          </p:val>
                                        </p:tav>
                                        <p:tav tm="100000">
                                          <p:val>
                                            <p:strVal val="#ppt_y"/>
                                          </p:val>
                                        </p:tav>
                                      </p:tavLst>
                                    </p:anim>
                                  </p:childTnLst>
                                </p:cTn>
                              </p:par>
                              <p:par>
                                <p:cTn id="105" presetID="42" presetClass="entr" presetSubtype="0" fill="hold" nodeType="withEffect">
                                  <p:stCondLst>
                                    <p:cond delay="0"/>
                                  </p:stCondLst>
                                  <p:childTnLst>
                                    <p:set>
                                      <p:cBhvr>
                                        <p:cTn id="106" dur="1" fill="hold">
                                          <p:stCondLst>
                                            <p:cond delay="0"/>
                                          </p:stCondLst>
                                        </p:cTn>
                                        <p:tgtEl>
                                          <p:spTgt spid="37"/>
                                        </p:tgtEl>
                                        <p:attrNameLst>
                                          <p:attrName>style.visibility</p:attrName>
                                        </p:attrNameLst>
                                      </p:cBhvr>
                                      <p:to>
                                        <p:strVal val="visible"/>
                                      </p:to>
                                    </p:set>
                                    <p:animEffect transition="in" filter="fade">
                                      <p:cBhvr>
                                        <p:cTn id="107" dur="1000"/>
                                        <p:tgtEl>
                                          <p:spTgt spid="37"/>
                                        </p:tgtEl>
                                      </p:cBhvr>
                                    </p:animEffect>
                                    <p:anim calcmode="lin" valueType="num">
                                      <p:cBhvr>
                                        <p:cTn id="108" dur="1000" fill="hold"/>
                                        <p:tgtEl>
                                          <p:spTgt spid="37"/>
                                        </p:tgtEl>
                                        <p:attrNameLst>
                                          <p:attrName>ppt_x</p:attrName>
                                        </p:attrNameLst>
                                      </p:cBhvr>
                                      <p:tavLst>
                                        <p:tav tm="0">
                                          <p:val>
                                            <p:strVal val="#ppt_x"/>
                                          </p:val>
                                        </p:tav>
                                        <p:tav tm="100000">
                                          <p:val>
                                            <p:strVal val="#ppt_x"/>
                                          </p:val>
                                        </p:tav>
                                      </p:tavLst>
                                    </p:anim>
                                    <p:anim calcmode="lin" valueType="num">
                                      <p:cBhvr>
                                        <p:cTn id="109" dur="1000" fill="hold"/>
                                        <p:tgtEl>
                                          <p:spTgt spid="3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1" grpId="0" animBg="1"/>
      <p:bldP spid="22" grpId="0" animBg="1"/>
      <p:bldP spid="36" grpId="0" animBg="1"/>
      <p:bldP spid="44" grpId="0" animBg="1"/>
      <p:bldP spid="45" grpId="0" animBg="1"/>
      <p:bldP spid="46" grpId="0" animBg="1"/>
      <p:bldP spid="47" grpId="0" animBg="1"/>
      <p:bldP spid="48" grpId="0"/>
      <p:bldP spid="49" grpId="0"/>
      <p:bldP spid="50" grpId="0"/>
      <p:bldP spid="51"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图片 2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240"/>
            <a:ext cx="12190413" cy="6857107"/>
          </a:xfrm>
          <a:prstGeom prst="rect">
            <a:avLst/>
          </a:prstGeom>
        </p:spPr>
      </p:pic>
      <p:grpSp>
        <p:nvGrpSpPr>
          <p:cNvPr id="19" name="组合 18"/>
          <p:cNvGrpSpPr/>
          <p:nvPr/>
        </p:nvGrpSpPr>
        <p:grpSpPr>
          <a:xfrm>
            <a:off x="3241816" y="1913468"/>
            <a:ext cx="5724644" cy="2187378"/>
            <a:chOff x="-131645" y="2542630"/>
            <a:chExt cx="5724644" cy="2187378"/>
          </a:xfrm>
        </p:grpSpPr>
        <p:sp>
          <p:nvSpPr>
            <p:cNvPr id="20" name="文本框 2"/>
            <p:cNvSpPr txBox="1"/>
            <p:nvPr/>
          </p:nvSpPr>
          <p:spPr>
            <a:xfrm>
              <a:off x="1908235" y="2542630"/>
              <a:ext cx="1644884" cy="584775"/>
            </a:xfrm>
            <a:prstGeom prst="rect">
              <a:avLst/>
            </a:prstGeom>
            <a:solidFill>
              <a:srgbClr val="128882"/>
            </a:solidFill>
            <a:ln w="19050">
              <a:noFill/>
            </a:ln>
            <a:effectLst/>
          </p:spPr>
          <p:txBody>
            <a:bodyPr wrap="square" rtlCol="0">
              <a:spAutoFit/>
            </a:bodyPr>
            <a:lstStyle/>
            <a:p>
              <a:pPr algn="ctr"/>
              <a:r>
                <a:rPr lang="en-US" altLang="zh-CN" sz="3200" dirty="0">
                  <a:solidFill>
                    <a:schemeClr val="bg1"/>
                  </a:solidFill>
                  <a:latin typeface="华文新魏" panose="02010800040101010101" pitchFamily="2" charset="-122"/>
                  <a:ea typeface="华文新魏" panose="02010800040101010101" pitchFamily="2" charset="-122"/>
                </a:rPr>
                <a:t>THREE</a:t>
              </a:r>
              <a:endParaRPr lang="zh-CN" altLang="en-US" sz="3200" dirty="0">
                <a:solidFill>
                  <a:schemeClr val="bg1"/>
                </a:solidFill>
                <a:latin typeface="华文新魏" panose="02010800040101010101" pitchFamily="2" charset="-122"/>
                <a:ea typeface="华文新魏" panose="02010800040101010101" pitchFamily="2" charset="-122"/>
              </a:endParaRPr>
            </a:p>
          </p:txBody>
        </p:sp>
        <p:sp>
          <p:nvSpPr>
            <p:cNvPr id="21" name="文本框 20"/>
            <p:cNvSpPr txBox="1"/>
            <p:nvPr/>
          </p:nvSpPr>
          <p:spPr>
            <a:xfrm>
              <a:off x="1479373" y="4360676"/>
              <a:ext cx="2502609" cy="369332"/>
            </a:xfrm>
            <a:prstGeom prst="rect">
              <a:avLst/>
            </a:prstGeom>
            <a:noFill/>
          </p:spPr>
          <p:txBody>
            <a:bodyPr wrap="none" rtlCol="0">
              <a:spAutoFit/>
            </a:bodyPr>
            <a:lstStyle/>
            <a:p>
              <a:pPr algn="ctr"/>
              <a:r>
                <a:rPr lang="en-US" altLang="zh-CN" cap="all" dirty="0">
                  <a:solidFill>
                    <a:srgbClr val="DF703A"/>
                  </a:solidFill>
                  <a:latin typeface="华文新魏" panose="02010800040101010101" pitchFamily="2" charset="-122"/>
                  <a:ea typeface="华文新魏" panose="02010800040101010101" pitchFamily="2" charset="-122"/>
                  <a:cs typeface="Microsoft JhengHei Light" panose="020B0304030504040204" pitchFamily="34" charset="-122"/>
                </a:rPr>
                <a:t>THE Scenery DESIGN</a:t>
              </a:r>
              <a:endParaRPr lang="zh-CN" altLang="en-US" cap="all" dirty="0">
                <a:solidFill>
                  <a:srgbClr val="DF703A"/>
                </a:solidFill>
                <a:latin typeface="华文新魏" panose="02010800040101010101" pitchFamily="2" charset="-122"/>
                <a:ea typeface="华文新魏" panose="02010800040101010101" pitchFamily="2" charset="-122"/>
                <a:cs typeface="Microsoft JhengHei Light" panose="020B0304030504040204" pitchFamily="34" charset="-122"/>
              </a:endParaRPr>
            </a:p>
          </p:txBody>
        </p:sp>
        <p:sp>
          <p:nvSpPr>
            <p:cNvPr id="22" name="文本框 12"/>
            <p:cNvSpPr txBox="1"/>
            <p:nvPr/>
          </p:nvSpPr>
          <p:spPr>
            <a:xfrm>
              <a:off x="-131645" y="3275169"/>
              <a:ext cx="5724644" cy="923330"/>
            </a:xfrm>
            <a:prstGeom prst="rect">
              <a:avLst/>
            </a:prstGeom>
            <a:noFill/>
          </p:spPr>
          <p:txBody>
            <a:bodyPr wrap="none" rtlCol="0">
              <a:spAutoFit/>
            </a:bodyPr>
            <a:lstStyle/>
            <a:p>
              <a:pPr algn="ctr"/>
              <a:r>
                <a:rPr lang="zh-CN" altLang="en-US" sz="5400" dirty="0">
                  <a:solidFill>
                    <a:srgbClr val="128882"/>
                  </a:solidFill>
                  <a:latin typeface="华文新魏" panose="02010800040101010101" pitchFamily="2" charset="-122"/>
                  <a:ea typeface="华文新魏" panose="02010800040101010101" pitchFamily="2" charset="-122"/>
                  <a:cs typeface="Microsoft JhengHei Light" panose="020B0304030504040204" pitchFamily="34" charset="-122"/>
                </a:rPr>
                <a:t>点击加入</a:t>
              </a:r>
              <a:r>
                <a:rPr lang="zh-CN" altLang="en-US" sz="5400" b="1" dirty="0">
                  <a:solidFill>
                    <a:srgbClr val="128882"/>
                  </a:solidFill>
                  <a:latin typeface="华文新魏" panose="02010800040101010101" pitchFamily="2" charset="-122"/>
                  <a:ea typeface="华文新魏" panose="02010800040101010101" pitchFamily="2" charset="-122"/>
                  <a:cs typeface="Microsoft JhengHei Light" panose="020B0304030504040204" pitchFamily="34" charset="-122"/>
                </a:rPr>
                <a:t>你的标题</a:t>
              </a:r>
            </a:p>
          </p:txBody>
        </p:sp>
        <p:sp>
          <p:nvSpPr>
            <p:cNvPr id="23" name="矩形 22"/>
            <p:cNvSpPr/>
            <p:nvPr/>
          </p:nvSpPr>
          <p:spPr>
            <a:xfrm>
              <a:off x="1110677" y="4182637"/>
              <a:ext cx="3240000" cy="18000"/>
            </a:xfrm>
            <a:prstGeom prst="rect">
              <a:avLst/>
            </a:prstGeom>
            <a:solidFill>
              <a:srgbClr val="DF703A"/>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latin typeface="华文新魏" panose="02010800040101010101" pitchFamily="2" charset="-122"/>
                <a:ea typeface="华文新魏" panose="02010800040101010101" pitchFamily="2" charset="-122"/>
              </a:endParaRPr>
            </a:p>
          </p:txBody>
        </p:sp>
      </p:grpSp>
    </p:spTree>
    <p:extLst>
      <p:ext uri="{BB962C8B-B14F-4D97-AF65-F5344CB8AC3E}">
        <p14:creationId xmlns:p14="http://schemas.microsoft.com/office/powerpoint/2010/main" val="1251500713"/>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barn(inVertical)">
                                      <p:cBhvr>
                                        <p:cTn id="7" dur="750"/>
                                        <p:tgtEl>
                                          <p:spTgt spid="24"/>
                                        </p:tgtEl>
                                      </p:cBhvr>
                                    </p:animEffect>
                                  </p:childTnLst>
                                </p:cTn>
                              </p:par>
                            </p:childTnLst>
                          </p:cTn>
                        </p:par>
                        <p:par>
                          <p:cTn id="8" fill="hold">
                            <p:stCondLst>
                              <p:cond delay="750"/>
                            </p:stCondLst>
                            <p:childTnLst>
                              <p:par>
                                <p:cTn id="9" presetID="22" presetClass="entr" presetSubtype="8" fill="hold" nodeType="afterEffect">
                                  <p:stCondLst>
                                    <p:cond delay="0"/>
                                  </p:stCondLst>
                                  <p:childTnLst>
                                    <p:set>
                                      <p:cBhvr>
                                        <p:cTn id="10" dur="1" fill="hold">
                                          <p:stCondLst>
                                            <p:cond delay="0"/>
                                          </p:stCondLst>
                                        </p:cTn>
                                        <p:tgtEl>
                                          <p:spTgt spid="19"/>
                                        </p:tgtEl>
                                        <p:attrNameLst>
                                          <p:attrName>style.visibility</p:attrName>
                                        </p:attrNameLst>
                                      </p:cBhvr>
                                      <p:to>
                                        <p:strVal val="visible"/>
                                      </p:to>
                                    </p:set>
                                    <p:animEffect transition="in" filter="wipe(left)">
                                      <p:cBhvr>
                                        <p:cTn id="11" dur="10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304800" y="776125"/>
            <a:ext cx="11582400" cy="669715"/>
            <a:chOff x="304800" y="405383"/>
            <a:chExt cx="11582400" cy="669715"/>
          </a:xfrm>
        </p:grpSpPr>
        <p:sp>
          <p:nvSpPr>
            <p:cNvPr id="11" name="Copyright Notice"/>
            <p:cNvSpPr>
              <a:spLocks/>
            </p:cNvSpPr>
            <p:nvPr/>
          </p:nvSpPr>
          <p:spPr bwMode="auto">
            <a:xfrm>
              <a:off x="4597400" y="405383"/>
              <a:ext cx="3048000" cy="434765"/>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2400" cap="small" dirty="0">
                  <a:solidFill>
                    <a:srgbClr val="128882"/>
                  </a:solidFill>
                  <a:latin typeface="微软雅黑" panose="020B0503020204020204" pitchFamily="34" charset="-122"/>
                  <a:ea typeface="微软雅黑" panose="020B0503020204020204" pitchFamily="34" charset="-122"/>
                </a:rPr>
                <a:t>点击加入标题文字</a:t>
              </a:r>
              <a:endParaRPr lang="en-US" sz="2400" cap="small" dirty="0">
                <a:solidFill>
                  <a:srgbClr val="128882"/>
                </a:solidFill>
                <a:latin typeface="微软雅黑" panose="020B0503020204020204" pitchFamily="34" charset="-122"/>
                <a:ea typeface="微软雅黑" panose="020B0503020204020204" pitchFamily="34" charset="-122"/>
              </a:endParaRPr>
            </a:p>
          </p:txBody>
        </p:sp>
        <p:cxnSp>
          <p:nvCxnSpPr>
            <p:cNvPr id="5" name="直接连接符 4"/>
            <p:cNvCxnSpPr>
              <a:cxnSpLocks/>
            </p:cNvCxnSpPr>
            <p:nvPr/>
          </p:nvCxnSpPr>
          <p:spPr>
            <a:xfrm>
              <a:off x="304800" y="1075098"/>
              <a:ext cx="11582400" cy="0"/>
            </a:xfrm>
            <a:prstGeom prst="line">
              <a:avLst/>
            </a:prstGeom>
            <a:ln>
              <a:solidFill>
                <a:srgbClr val="128882"/>
              </a:solidFill>
            </a:ln>
          </p:spPr>
          <p:style>
            <a:lnRef idx="1">
              <a:schemeClr val="accent1"/>
            </a:lnRef>
            <a:fillRef idx="0">
              <a:schemeClr val="accent1"/>
            </a:fillRef>
            <a:effectRef idx="0">
              <a:schemeClr val="accent1"/>
            </a:effectRef>
            <a:fontRef idx="minor">
              <a:schemeClr val="tx1"/>
            </a:fontRef>
          </p:style>
        </p:cxnSp>
      </p:grpSp>
      <p:grpSp>
        <p:nvGrpSpPr>
          <p:cNvPr id="6" name="组合 5"/>
          <p:cNvGrpSpPr/>
          <p:nvPr/>
        </p:nvGrpSpPr>
        <p:grpSpPr>
          <a:xfrm>
            <a:off x="6096000" y="1968652"/>
            <a:ext cx="4769143" cy="4234793"/>
            <a:chOff x="5973506" y="1584869"/>
            <a:chExt cx="5751962" cy="5107495"/>
          </a:xfrm>
        </p:grpSpPr>
        <p:sp>
          <p:nvSpPr>
            <p:cNvPr id="7" name="矩形 6"/>
            <p:cNvSpPr/>
            <p:nvPr/>
          </p:nvSpPr>
          <p:spPr>
            <a:xfrm>
              <a:off x="5973506" y="5220062"/>
              <a:ext cx="1471848" cy="1472302"/>
            </a:xfrm>
            <a:prstGeom prst="rect">
              <a:avLst/>
            </a:prstGeom>
            <a:solidFill>
              <a:srgbClr val="DF70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a:p>
          </p:txBody>
        </p:sp>
        <p:sp>
          <p:nvSpPr>
            <p:cNvPr id="9" name="矩形 8"/>
            <p:cNvSpPr/>
            <p:nvPr/>
          </p:nvSpPr>
          <p:spPr>
            <a:xfrm>
              <a:off x="7445354" y="5220062"/>
              <a:ext cx="4280113" cy="1472302"/>
            </a:xfrm>
            <a:prstGeom prst="rect">
              <a:avLst/>
            </a:pr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a:p>
          </p:txBody>
        </p:sp>
        <p:sp>
          <p:nvSpPr>
            <p:cNvPr id="10" name="Rectangle 24"/>
            <p:cNvSpPr>
              <a:spLocks noChangeArrowheads="1"/>
            </p:cNvSpPr>
            <p:nvPr/>
          </p:nvSpPr>
          <p:spPr bwMode="auto">
            <a:xfrm>
              <a:off x="8015604" y="5355984"/>
              <a:ext cx="3513344" cy="13214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just">
                <a:lnSpc>
                  <a:spcPct val="120000"/>
                </a:lnSpc>
                <a:spcBef>
                  <a:spcPts val="500"/>
                </a:spcBef>
              </a:pPr>
              <a:r>
                <a:rPr lang="en-US" altLang="zh-CN" sz="1000" dirty="0">
                  <a:solidFill>
                    <a:schemeClr val="bg1">
                      <a:lumMod val="50000"/>
                    </a:schemeClr>
                  </a:solidFill>
                </a:rPr>
                <a:t>We have many PowerPoint templates that has been specifically designed to help anyone that is stepping into the world of PowerPoint for the very first </a:t>
              </a:r>
              <a:r>
                <a:rPr lang="en-US" altLang="zh-CN" sz="1000" dirty="0" err="1">
                  <a:solidFill>
                    <a:schemeClr val="bg1">
                      <a:lumMod val="50000"/>
                    </a:schemeClr>
                  </a:solidFill>
                </a:rPr>
                <a:t>time.We</a:t>
              </a:r>
              <a:r>
                <a:rPr lang="en-US" altLang="zh-CN" sz="1000" dirty="0">
                  <a:solidFill>
                    <a:schemeClr val="bg1">
                      <a:lumMod val="50000"/>
                    </a:schemeClr>
                  </a:solidFill>
                </a:rPr>
                <a:t> have many PowerPoint templates that has been specifically designed to help anyone that is stepping into the world of PowerPoint for the very first time. </a:t>
              </a:r>
            </a:p>
          </p:txBody>
        </p:sp>
        <p:sp>
          <p:nvSpPr>
            <p:cNvPr id="12" name="矩形 11"/>
            <p:cNvSpPr/>
            <p:nvPr/>
          </p:nvSpPr>
          <p:spPr>
            <a:xfrm>
              <a:off x="5973507" y="1584869"/>
              <a:ext cx="5751961" cy="3549914"/>
            </a:xfrm>
            <a:prstGeom prst="rect">
              <a:avLst/>
            </a:prstGeom>
            <a:blipFill dpi="0" rotWithShape="1">
              <a:blip r:embed="rId3"/>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a:p>
          </p:txBody>
        </p:sp>
        <p:sp>
          <p:nvSpPr>
            <p:cNvPr id="13" name="Freeform 14"/>
            <p:cNvSpPr>
              <a:spLocks noEditPoints="1"/>
            </p:cNvSpPr>
            <p:nvPr/>
          </p:nvSpPr>
          <p:spPr bwMode="auto">
            <a:xfrm>
              <a:off x="6558529" y="5773866"/>
              <a:ext cx="301800" cy="364694"/>
            </a:xfrm>
            <a:custGeom>
              <a:avLst/>
              <a:gdLst>
                <a:gd name="T0" fmla="*/ 75 w 116"/>
                <a:gd name="T1" fmla="*/ 56 h 140"/>
                <a:gd name="T2" fmla="*/ 97 w 116"/>
                <a:gd name="T3" fmla="*/ 56 h 140"/>
                <a:gd name="T4" fmla="*/ 103 w 116"/>
                <a:gd name="T5" fmla="*/ 61 h 140"/>
                <a:gd name="T6" fmla="*/ 100 w 116"/>
                <a:gd name="T7" fmla="*/ 66 h 140"/>
                <a:gd name="T8" fmla="*/ 9 w 116"/>
                <a:gd name="T9" fmla="*/ 138 h 140"/>
                <a:gd name="T10" fmla="*/ 1 w 116"/>
                <a:gd name="T11" fmla="*/ 137 h 140"/>
                <a:gd name="T12" fmla="*/ 1 w 116"/>
                <a:gd name="T13" fmla="*/ 131 h 140"/>
                <a:gd name="T14" fmla="*/ 36 w 116"/>
                <a:gd name="T15" fmla="*/ 67 h 140"/>
                <a:gd name="T16" fmla="*/ 15 w 116"/>
                <a:gd name="T17" fmla="*/ 67 h 140"/>
                <a:gd name="T18" fmla="*/ 10 w 116"/>
                <a:gd name="T19" fmla="*/ 61 h 140"/>
                <a:gd name="T20" fmla="*/ 11 w 116"/>
                <a:gd name="T21" fmla="*/ 58 h 140"/>
                <a:gd name="T22" fmla="*/ 49 w 116"/>
                <a:gd name="T23" fmla="*/ 3 h 140"/>
                <a:gd name="T24" fmla="*/ 54 w 116"/>
                <a:gd name="T25" fmla="*/ 1 h 140"/>
                <a:gd name="T26" fmla="*/ 54 w 116"/>
                <a:gd name="T27" fmla="*/ 0 h 140"/>
                <a:gd name="T28" fmla="*/ 111 w 116"/>
                <a:gd name="T29" fmla="*/ 0 h 140"/>
                <a:gd name="T30" fmla="*/ 116 w 116"/>
                <a:gd name="T31" fmla="*/ 6 h 140"/>
                <a:gd name="T32" fmla="*/ 114 w 116"/>
                <a:gd name="T33" fmla="*/ 10 h 140"/>
                <a:gd name="T34" fmla="*/ 75 w 116"/>
                <a:gd name="T35" fmla="*/ 56 h 140"/>
                <a:gd name="T36" fmla="*/ 81 w 116"/>
                <a:gd name="T37" fmla="*/ 67 h 140"/>
                <a:gd name="T38" fmla="*/ 81 w 116"/>
                <a:gd name="T39" fmla="*/ 67 h 140"/>
                <a:gd name="T40" fmla="*/ 63 w 116"/>
                <a:gd name="T41" fmla="*/ 67 h 140"/>
                <a:gd name="T42" fmla="*/ 63 w 116"/>
                <a:gd name="T43" fmla="*/ 67 h 140"/>
                <a:gd name="T44" fmla="*/ 60 w 116"/>
                <a:gd name="T45" fmla="*/ 65 h 140"/>
                <a:gd name="T46" fmla="*/ 59 w 116"/>
                <a:gd name="T47" fmla="*/ 58 h 140"/>
                <a:gd name="T48" fmla="*/ 99 w 116"/>
                <a:gd name="T49" fmla="*/ 11 h 140"/>
                <a:gd name="T50" fmla="*/ 57 w 116"/>
                <a:gd name="T51" fmla="*/ 11 h 140"/>
                <a:gd name="T52" fmla="*/ 26 w 116"/>
                <a:gd name="T53" fmla="*/ 56 h 140"/>
                <a:gd name="T54" fmla="*/ 45 w 116"/>
                <a:gd name="T55" fmla="*/ 56 h 140"/>
                <a:gd name="T56" fmla="*/ 45 w 116"/>
                <a:gd name="T57" fmla="*/ 56 h 140"/>
                <a:gd name="T58" fmla="*/ 48 w 116"/>
                <a:gd name="T59" fmla="*/ 56 h 140"/>
                <a:gd name="T60" fmla="*/ 50 w 116"/>
                <a:gd name="T61" fmla="*/ 64 h 140"/>
                <a:gd name="T62" fmla="*/ 23 w 116"/>
                <a:gd name="T63" fmla="*/ 113 h 140"/>
                <a:gd name="T64" fmla="*/ 81 w 116"/>
                <a:gd name="T65" fmla="*/ 67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16" h="140">
                  <a:moveTo>
                    <a:pt x="75" y="56"/>
                  </a:moveTo>
                  <a:cubicBezTo>
                    <a:pt x="97" y="56"/>
                    <a:pt x="97" y="56"/>
                    <a:pt x="97" y="56"/>
                  </a:cubicBezTo>
                  <a:cubicBezTo>
                    <a:pt x="100" y="56"/>
                    <a:pt x="103" y="58"/>
                    <a:pt x="103" y="61"/>
                  </a:cubicBezTo>
                  <a:cubicBezTo>
                    <a:pt x="103" y="63"/>
                    <a:pt x="102" y="65"/>
                    <a:pt x="100" y="66"/>
                  </a:cubicBezTo>
                  <a:cubicBezTo>
                    <a:pt x="9" y="138"/>
                    <a:pt x="9" y="138"/>
                    <a:pt x="9" y="138"/>
                  </a:cubicBezTo>
                  <a:cubicBezTo>
                    <a:pt x="6" y="140"/>
                    <a:pt x="3" y="140"/>
                    <a:pt x="1" y="137"/>
                  </a:cubicBezTo>
                  <a:cubicBezTo>
                    <a:pt x="0" y="136"/>
                    <a:pt x="0" y="133"/>
                    <a:pt x="1" y="131"/>
                  </a:cubicBezTo>
                  <a:cubicBezTo>
                    <a:pt x="36" y="67"/>
                    <a:pt x="36" y="67"/>
                    <a:pt x="36" y="67"/>
                  </a:cubicBezTo>
                  <a:cubicBezTo>
                    <a:pt x="15" y="67"/>
                    <a:pt x="15" y="67"/>
                    <a:pt x="15" y="67"/>
                  </a:cubicBezTo>
                  <a:cubicBezTo>
                    <a:pt x="12" y="67"/>
                    <a:pt x="10" y="64"/>
                    <a:pt x="10" y="61"/>
                  </a:cubicBezTo>
                  <a:cubicBezTo>
                    <a:pt x="10" y="60"/>
                    <a:pt x="10" y="59"/>
                    <a:pt x="11" y="58"/>
                  </a:cubicBezTo>
                  <a:cubicBezTo>
                    <a:pt x="49" y="3"/>
                    <a:pt x="49" y="3"/>
                    <a:pt x="49" y="3"/>
                  </a:cubicBezTo>
                  <a:cubicBezTo>
                    <a:pt x="50" y="1"/>
                    <a:pt x="52" y="1"/>
                    <a:pt x="54" y="1"/>
                  </a:cubicBezTo>
                  <a:cubicBezTo>
                    <a:pt x="54" y="0"/>
                    <a:pt x="54" y="0"/>
                    <a:pt x="54" y="0"/>
                  </a:cubicBezTo>
                  <a:cubicBezTo>
                    <a:pt x="111" y="0"/>
                    <a:pt x="111" y="0"/>
                    <a:pt x="111" y="0"/>
                  </a:cubicBezTo>
                  <a:cubicBezTo>
                    <a:pt x="114" y="0"/>
                    <a:pt x="116" y="3"/>
                    <a:pt x="116" y="6"/>
                  </a:cubicBezTo>
                  <a:cubicBezTo>
                    <a:pt x="116" y="7"/>
                    <a:pt x="115" y="9"/>
                    <a:pt x="114" y="10"/>
                  </a:cubicBezTo>
                  <a:cubicBezTo>
                    <a:pt x="75" y="56"/>
                    <a:pt x="75" y="56"/>
                    <a:pt x="75" y="56"/>
                  </a:cubicBezTo>
                  <a:close/>
                  <a:moveTo>
                    <a:pt x="81" y="67"/>
                  </a:moveTo>
                  <a:cubicBezTo>
                    <a:pt x="81" y="67"/>
                    <a:pt x="81" y="67"/>
                    <a:pt x="81" y="67"/>
                  </a:cubicBezTo>
                  <a:cubicBezTo>
                    <a:pt x="63" y="67"/>
                    <a:pt x="63" y="67"/>
                    <a:pt x="63" y="67"/>
                  </a:cubicBezTo>
                  <a:cubicBezTo>
                    <a:pt x="63" y="67"/>
                    <a:pt x="63" y="67"/>
                    <a:pt x="63" y="67"/>
                  </a:cubicBezTo>
                  <a:cubicBezTo>
                    <a:pt x="62" y="67"/>
                    <a:pt x="61" y="66"/>
                    <a:pt x="60" y="65"/>
                  </a:cubicBezTo>
                  <a:cubicBezTo>
                    <a:pt x="57" y="63"/>
                    <a:pt x="57" y="60"/>
                    <a:pt x="59" y="58"/>
                  </a:cubicBezTo>
                  <a:cubicBezTo>
                    <a:pt x="99" y="11"/>
                    <a:pt x="99" y="11"/>
                    <a:pt x="99" y="11"/>
                  </a:cubicBezTo>
                  <a:cubicBezTo>
                    <a:pt x="57" y="11"/>
                    <a:pt x="57" y="11"/>
                    <a:pt x="57" y="11"/>
                  </a:cubicBezTo>
                  <a:cubicBezTo>
                    <a:pt x="26" y="56"/>
                    <a:pt x="26" y="56"/>
                    <a:pt x="26" y="56"/>
                  </a:cubicBezTo>
                  <a:cubicBezTo>
                    <a:pt x="45" y="56"/>
                    <a:pt x="45" y="56"/>
                    <a:pt x="45" y="56"/>
                  </a:cubicBezTo>
                  <a:cubicBezTo>
                    <a:pt x="45" y="56"/>
                    <a:pt x="45" y="56"/>
                    <a:pt x="45" y="56"/>
                  </a:cubicBezTo>
                  <a:cubicBezTo>
                    <a:pt x="46" y="56"/>
                    <a:pt x="47" y="56"/>
                    <a:pt x="48" y="56"/>
                  </a:cubicBezTo>
                  <a:cubicBezTo>
                    <a:pt x="51" y="58"/>
                    <a:pt x="52" y="61"/>
                    <a:pt x="50" y="64"/>
                  </a:cubicBezTo>
                  <a:cubicBezTo>
                    <a:pt x="23" y="113"/>
                    <a:pt x="23" y="113"/>
                    <a:pt x="23" y="113"/>
                  </a:cubicBezTo>
                  <a:cubicBezTo>
                    <a:pt x="81" y="67"/>
                    <a:pt x="81" y="67"/>
                    <a:pt x="81" y="67"/>
                  </a:cubicBezTo>
                  <a:close/>
                </a:path>
              </a:pathLst>
            </a:custGeom>
            <a:solidFill>
              <a:schemeClr val="bg1"/>
            </a:solidFill>
            <a:ln>
              <a:noFill/>
            </a:ln>
            <a:extLst/>
          </p:spPr>
          <p:txBody>
            <a:bodyPr vert="horz" wrap="square" lIns="91440" tIns="45720" rIns="91440" bIns="45720" numCol="1" anchor="t" anchorCtr="0" compatLnSpc="1"/>
            <a:lstStyle/>
            <a:p>
              <a:endParaRPr lang="zh-CN" altLang="en-US" sz="3600"/>
            </a:p>
          </p:txBody>
        </p:sp>
      </p:grpSp>
      <p:grpSp>
        <p:nvGrpSpPr>
          <p:cNvPr id="14" name="组合 13"/>
          <p:cNvGrpSpPr/>
          <p:nvPr/>
        </p:nvGrpSpPr>
        <p:grpSpPr>
          <a:xfrm>
            <a:off x="1399468" y="2562730"/>
            <a:ext cx="1594497" cy="741951"/>
            <a:chOff x="2948535" y="3672185"/>
            <a:chExt cx="2811555" cy="1281388"/>
          </a:xfrm>
        </p:grpSpPr>
        <p:sp>
          <p:nvSpPr>
            <p:cNvPr id="15" name="Rounded Rectangle 43"/>
            <p:cNvSpPr/>
            <p:nvPr/>
          </p:nvSpPr>
          <p:spPr>
            <a:xfrm>
              <a:off x="2964135" y="3673227"/>
              <a:ext cx="2230265" cy="557566"/>
            </a:xfrm>
            <a:prstGeom prst="roundRect">
              <a:avLst>
                <a:gd name="adj" fmla="val 46832"/>
              </a:avLst>
            </a:prstGeom>
            <a:solidFill>
              <a:srgbClr val="1288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6" name="TextBox 44"/>
            <p:cNvSpPr txBox="1"/>
            <p:nvPr/>
          </p:nvSpPr>
          <p:spPr>
            <a:xfrm>
              <a:off x="3188964" y="3672185"/>
              <a:ext cx="2104105" cy="558123"/>
            </a:xfrm>
            <a:prstGeom prst="rect">
              <a:avLst/>
            </a:prstGeom>
            <a:noFill/>
          </p:spPr>
          <p:txBody>
            <a:bodyPr wrap="square" rtlCol="0">
              <a:spAutoFit/>
            </a:bodyPr>
            <a:lstStyle/>
            <a:p>
              <a:r>
                <a:rPr lang="zh-CN" altLang="en-US" sz="1500" dirty="0">
                  <a:solidFill>
                    <a:schemeClr val="bg1"/>
                  </a:solidFill>
                  <a:latin typeface="思源黑体 CN Medium" pitchFamily="34" charset="-122"/>
                  <a:ea typeface="思源黑体 CN Medium" pitchFamily="34" charset="-122"/>
                </a:rPr>
                <a:t>加入标题</a:t>
              </a:r>
              <a:endParaRPr lang="id-ID" sz="1500" dirty="0">
                <a:solidFill>
                  <a:schemeClr val="bg1"/>
                </a:solidFill>
                <a:latin typeface="思源黑体 CN Medium" pitchFamily="34" charset="-122"/>
                <a:ea typeface="思源黑体 CN Medium" pitchFamily="34" charset="-122"/>
              </a:endParaRPr>
            </a:p>
          </p:txBody>
        </p:sp>
        <p:sp>
          <p:nvSpPr>
            <p:cNvPr id="17" name="TextBox 45"/>
            <p:cNvSpPr txBox="1"/>
            <p:nvPr/>
          </p:nvSpPr>
          <p:spPr>
            <a:xfrm>
              <a:off x="2948535" y="4342295"/>
              <a:ext cx="2811555" cy="611278"/>
            </a:xfrm>
            <a:prstGeom prst="rect">
              <a:avLst/>
            </a:prstGeom>
            <a:noFill/>
          </p:spPr>
          <p:txBody>
            <a:bodyPr wrap="square" rtlCol="0">
              <a:spAutoFit/>
            </a:bodyPr>
            <a:lstStyle/>
            <a:p>
              <a:r>
                <a:rPr lang="en-US" altLang="zh-CN" sz="1700" dirty="0">
                  <a:solidFill>
                    <a:schemeClr val="bg1">
                      <a:lumMod val="50000"/>
                    </a:schemeClr>
                  </a:solidFill>
                  <a:latin typeface="方正兰亭纤黑_GBK" panose="02000000000000000000" pitchFamily="2" charset="-122"/>
                  <a:ea typeface="方正兰亭纤黑_GBK" panose="02000000000000000000" pitchFamily="2" charset="-122"/>
                </a:rPr>
                <a:t>Add Content</a:t>
              </a:r>
              <a:endParaRPr lang="zh-CN" altLang="en-US" sz="1700" dirty="0">
                <a:solidFill>
                  <a:schemeClr val="bg1">
                    <a:lumMod val="50000"/>
                  </a:schemeClr>
                </a:solidFill>
                <a:latin typeface="方正兰亭纤黑_GBK" panose="02000000000000000000" pitchFamily="2" charset="-122"/>
                <a:ea typeface="方正兰亭纤黑_GBK" panose="02000000000000000000" pitchFamily="2" charset="-122"/>
              </a:endParaRPr>
            </a:p>
          </p:txBody>
        </p:sp>
      </p:grpSp>
      <p:sp>
        <p:nvSpPr>
          <p:cNvPr id="18" name="TextBox 46"/>
          <p:cNvSpPr txBox="1"/>
          <p:nvPr/>
        </p:nvSpPr>
        <p:spPr>
          <a:xfrm>
            <a:off x="1360961" y="3432699"/>
            <a:ext cx="4489989" cy="2958607"/>
          </a:xfrm>
          <a:prstGeom prst="rect">
            <a:avLst/>
          </a:prstGeom>
          <a:noFill/>
        </p:spPr>
        <p:txBody>
          <a:bodyPr wrap="square" lIns="49634" tIns="24817" rIns="49634" bIns="24817" rtlCol="0">
            <a:spAutoFit/>
          </a:bodyPr>
          <a:lstStyle/>
          <a:p>
            <a:pPr>
              <a:lnSpc>
                <a:spcPct val="150000"/>
              </a:lnSpc>
            </a:pPr>
            <a:r>
              <a:rPr lang="zh-CN" altLang="en-US" sz="1050" dirty="0">
                <a:solidFill>
                  <a:schemeClr val="bg1">
                    <a:lumMod val="50000"/>
                  </a:schemeClr>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a:t>
            </a:r>
            <a:endParaRPr lang="en-US" altLang="zh-CN" sz="1050" dirty="0">
              <a:solidFill>
                <a:schemeClr val="bg1">
                  <a:lumMod val="50000"/>
                </a:schemeClr>
              </a:solidFill>
              <a:latin typeface="微软雅黑" pitchFamily="34" charset="-122"/>
              <a:ea typeface="微软雅黑" pitchFamily="34" charset="-122"/>
            </a:endParaRPr>
          </a:p>
          <a:p>
            <a:pPr>
              <a:lnSpc>
                <a:spcPct val="150000"/>
              </a:lnSpc>
            </a:pPr>
            <a:r>
              <a:rPr lang="zh-CN" altLang="en-US" sz="1050" dirty="0">
                <a:solidFill>
                  <a:schemeClr val="bg1">
                    <a:lumMod val="50000"/>
                  </a:schemeClr>
                </a:solidFill>
                <a:latin typeface="微软雅黑" pitchFamily="34" charset="-122"/>
                <a:ea typeface="微软雅黑" pitchFamily="34" charset="-122"/>
              </a:rPr>
              <a:t>在此框中选择粘贴，并选择只保留文字。您的内容打在这里，或者通过复制您的文本后，在此框中选择粘贴，在此框中选择粘贴，并选择只保留文字</a:t>
            </a:r>
            <a:endParaRPr lang="en-US" altLang="zh-CN" sz="1050" dirty="0">
              <a:solidFill>
                <a:schemeClr val="bg1">
                  <a:lumMod val="50000"/>
                </a:schemeClr>
              </a:solidFill>
              <a:latin typeface="微软雅黑" pitchFamily="34" charset="-122"/>
              <a:ea typeface="微软雅黑" pitchFamily="34" charset="-122"/>
            </a:endParaRPr>
          </a:p>
          <a:p>
            <a:pPr>
              <a:lnSpc>
                <a:spcPct val="150000"/>
              </a:lnSpc>
            </a:pPr>
            <a:r>
              <a:rPr lang="zh-CN" altLang="en-US" sz="1050" dirty="0">
                <a:solidFill>
                  <a:schemeClr val="bg1">
                    <a:lumMod val="50000"/>
                  </a:schemeClr>
                </a:solidFill>
                <a:latin typeface="微软雅黑" pitchFamily="34" charset="-122"/>
                <a:ea typeface="微软雅黑" pitchFamily="34" charset="-122"/>
              </a:rPr>
              <a:t>您的内容打在这里，或者通过复制您的文本后，在此框中选择粘贴，您的内容打在这里，或者通过复制您的文本后，在此框中选择粘贴，并选择只保留文字。您的内容打在这里，或者通过复制您的文本后，</a:t>
            </a:r>
            <a:endParaRPr lang="en-US" altLang="zh-CN" sz="1050" dirty="0">
              <a:solidFill>
                <a:schemeClr val="bg1">
                  <a:lumMod val="50000"/>
                </a:schemeClr>
              </a:solidFill>
              <a:latin typeface="微软雅黑" pitchFamily="34" charset="-122"/>
              <a:ea typeface="微软雅黑" pitchFamily="34" charset="-122"/>
            </a:endParaRPr>
          </a:p>
          <a:p>
            <a:pPr>
              <a:lnSpc>
                <a:spcPct val="150000"/>
              </a:lnSpc>
            </a:pPr>
            <a:r>
              <a:rPr lang="zh-CN" altLang="en-US" sz="1050" dirty="0">
                <a:solidFill>
                  <a:schemeClr val="bg1">
                    <a:lumMod val="50000"/>
                  </a:schemeClr>
                </a:solidFill>
                <a:latin typeface="微软雅黑" pitchFamily="34" charset="-122"/>
                <a:ea typeface="微软雅黑" pitchFamily="34" charset="-122"/>
              </a:rPr>
              <a:t>在此框中选择粘贴，并选择只保留文字。您的内容打在这里，或者通过复制您的文本后，在此框中选择粘贴，在此框中选择粘贴，并选择只保留文字您的内容打在这里，或者通过复制您的文本后，在此框中选择粘贴，</a:t>
            </a:r>
            <a:endParaRPr lang="en-US" altLang="zh-CN" sz="1050" dirty="0">
              <a:solidFill>
                <a:schemeClr val="bg1">
                  <a:lumMod val="50000"/>
                </a:schemeClr>
              </a:solidFill>
              <a:latin typeface="微软雅黑" pitchFamily="34" charset="-122"/>
              <a:ea typeface="微软雅黑" pitchFamily="34" charset="-122"/>
            </a:endParaRPr>
          </a:p>
          <a:p>
            <a:pPr>
              <a:lnSpc>
                <a:spcPct val="150000"/>
              </a:lnSpc>
            </a:pPr>
            <a:endParaRPr lang="en-US" altLang="zh-CN" sz="1050" dirty="0">
              <a:solidFill>
                <a:schemeClr val="bg1">
                  <a:lumMod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334909538"/>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750"/>
                                        <p:tgtEl>
                                          <p:spTgt spid="8"/>
                                        </p:tgtEl>
                                      </p:cBhvr>
                                    </p:animEffect>
                                    <p:anim calcmode="lin" valueType="num">
                                      <p:cBhvr>
                                        <p:cTn id="8" dur="750" fill="hold"/>
                                        <p:tgtEl>
                                          <p:spTgt spid="8"/>
                                        </p:tgtEl>
                                        <p:attrNameLst>
                                          <p:attrName>ppt_x</p:attrName>
                                        </p:attrNameLst>
                                      </p:cBhvr>
                                      <p:tavLst>
                                        <p:tav tm="0">
                                          <p:val>
                                            <p:strVal val="#ppt_x"/>
                                          </p:val>
                                        </p:tav>
                                        <p:tav tm="100000">
                                          <p:val>
                                            <p:strVal val="#ppt_x"/>
                                          </p:val>
                                        </p:tav>
                                      </p:tavLst>
                                    </p:anim>
                                    <p:anim calcmode="lin" valueType="num">
                                      <p:cBhvr>
                                        <p:cTn id="9" dur="750" fill="hold"/>
                                        <p:tgtEl>
                                          <p:spTgt spid="8"/>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42" presetClass="entr" presetSubtype="0" fill="hold"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1000"/>
                                        <p:tgtEl>
                                          <p:spTgt spid="6"/>
                                        </p:tgtEl>
                                      </p:cBhvr>
                                    </p:animEffect>
                                    <p:anim calcmode="lin" valueType="num">
                                      <p:cBhvr>
                                        <p:cTn id="14" dur="1000" fill="hold"/>
                                        <p:tgtEl>
                                          <p:spTgt spid="6"/>
                                        </p:tgtEl>
                                        <p:attrNameLst>
                                          <p:attrName>ppt_x</p:attrName>
                                        </p:attrNameLst>
                                      </p:cBhvr>
                                      <p:tavLst>
                                        <p:tav tm="0">
                                          <p:val>
                                            <p:strVal val="#ppt_x"/>
                                          </p:val>
                                        </p:tav>
                                        <p:tav tm="100000">
                                          <p:val>
                                            <p:strVal val="#ppt_x"/>
                                          </p:val>
                                        </p:tav>
                                      </p:tavLst>
                                    </p:anim>
                                    <p:anim calcmode="lin" valueType="num">
                                      <p:cBhvr>
                                        <p:cTn id="15" dur="1000" fill="hold"/>
                                        <p:tgtEl>
                                          <p:spTgt spid="6"/>
                                        </p:tgtEl>
                                        <p:attrNameLst>
                                          <p:attrName>ppt_y</p:attrName>
                                        </p:attrNameLst>
                                      </p:cBhvr>
                                      <p:tavLst>
                                        <p:tav tm="0">
                                          <p:val>
                                            <p:strVal val="#ppt_y+.1"/>
                                          </p:val>
                                        </p:tav>
                                        <p:tav tm="100000">
                                          <p:val>
                                            <p:strVal val="#ppt_y"/>
                                          </p:val>
                                        </p:tav>
                                      </p:tavLst>
                                    </p:anim>
                                  </p:childTnLst>
                                </p:cTn>
                              </p:par>
                            </p:childTnLst>
                          </p:cTn>
                        </p:par>
                        <p:par>
                          <p:cTn id="16" fill="hold">
                            <p:stCondLst>
                              <p:cond delay="1750"/>
                            </p:stCondLst>
                            <p:childTnLst>
                              <p:par>
                                <p:cTn id="17" presetID="53" presetClass="entr" presetSubtype="16" fill="hold" nodeType="afterEffect">
                                  <p:stCondLst>
                                    <p:cond delay="0"/>
                                  </p:stCondLst>
                                  <p:childTnLst>
                                    <p:set>
                                      <p:cBhvr>
                                        <p:cTn id="18" dur="1" fill="hold">
                                          <p:stCondLst>
                                            <p:cond delay="0"/>
                                          </p:stCondLst>
                                        </p:cTn>
                                        <p:tgtEl>
                                          <p:spTgt spid="14"/>
                                        </p:tgtEl>
                                        <p:attrNameLst>
                                          <p:attrName>style.visibility</p:attrName>
                                        </p:attrNameLst>
                                      </p:cBhvr>
                                      <p:to>
                                        <p:strVal val="visible"/>
                                      </p:to>
                                    </p:set>
                                    <p:anim calcmode="lin" valueType="num">
                                      <p:cBhvr>
                                        <p:cTn id="19" dur="500" fill="hold"/>
                                        <p:tgtEl>
                                          <p:spTgt spid="14"/>
                                        </p:tgtEl>
                                        <p:attrNameLst>
                                          <p:attrName>ppt_w</p:attrName>
                                        </p:attrNameLst>
                                      </p:cBhvr>
                                      <p:tavLst>
                                        <p:tav tm="0">
                                          <p:val>
                                            <p:fltVal val="0"/>
                                          </p:val>
                                        </p:tav>
                                        <p:tav tm="100000">
                                          <p:val>
                                            <p:strVal val="#ppt_w"/>
                                          </p:val>
                                        </p:tav>
                                      </p:tavLst>
                                    </p:anim>
                                    <p:anim calcmode="lin" valueType="num">
                                      <p:cBhvr>
                                        <p:cTn id="20" dur="500" fill="hold"/>
                                        <p:tgtEl>
                                          <p:spTgt spid="14"/>
                                        </p:tgtEl>
                                        <p:attrNameLst>
                                          <p:attrName>ppt_h</p:attrName>
                                        </p:attrNameLst>
                                      </p:cBhvr>
                                      <p:tavLst>
                                        <p:tav tm="0">
                                          <p:val>
                                            <p:fltVal val="0"/>
                                          </p:val>
                                        </p:tav>
                                        <p:tav tm="100000">
                                          <p:val>
                                            <p:strVal val="#ppt_h"/>
                                          </p:val>
                                        </p:tav>
                                      </p:tavLst>
                                    </p:anim>
                                    <p:animEffect transition="in" filter="fade">
                                      <p:cBhvr>
                                        <p:cTn id="21" dur="500"/>
                                        <p:tgtEl>
                                          <p:spTgt spid="14"/>
                                        </p:tgtEl>
                                      </p:cBhvr>
                                    </p:animEffect>
                                  </p:childTnLst>
                                </p:cTn>
                              </p:par>
                            </p:childTnLst>
                          </p:cTn>
                        </p:par>
                        <p:par>
                          <p:cTn id="22" fill="hold">
                            <p:stCondLst>
                              <p:cond delay="2250"/>
                            </p:stCondLst>
                            <p:childTnLst>
                              <p:par>
                                <p:cTn id="23" presetID="2" presetClass="entr" presetSubtype="4" fill="hold" grpId="0" nodeType="afterEffect">
                                  <p:stCondLst>
                                    <p:cond delay="0"/>
                                  </p:stCondLst>
                                  <p:childTnLst>
                                    <p:set>
                                      <p:cBhvr>
                                        <p:cTn id="24" dur="1" fill="hold">
                                          <p:stCondLst>
                                            <p:cond delay="0"/>
                                          </p:stCondLst>
                                        </p:cTn>
                                        <p:tgtEl>
                                          <p:spTgt spid="18"/>
                                        </p:tgtEl>
                                        <p:attrNameLst>
                                          <p:attrName>style.visibility</p:attrName>
                                        </p:attrNameLst>
                                      </p:cBhvr>
                                      <p:to>
                                        <p:strVal val="visible"/>
                                      </p:to>
                                    </p:set>
                                    <p:anim calcmode="lin" valueType="num">
                                      <p:cBhvr additive="base">
                                        <p:cTn id="25" dur="500" fill="hold"/>
                                        <p:tgtEl>
                                          <p:spTgt spid="18"/>
                                        </p:tgtEl>
                                        <p:attrNameLst>
                                          <p:attrName>ppt_x</p:attrName>
                                        </p:attrNameLst>
                                      </p:cBhvr>
                                      <p:tavLst>
                                        <p:tav tm="0">
                                          <p:val>
                                            <p:strVal val="#ppt_x"/>
                                          </p:val>
                                        </p:tav>
                                        <p:tav tm="100000">
                                          <p:val>
                                            <p:strVal val="#ppt_x"/>
                                          </p:val>
                                        </p:tav>
                                      </p:tavLst>
                                    </p:anim>
                                    <p:anim calcmode="lin" valueType="num">
                                      <p:cBhvr additive="base">
                                        <p:cTn id="26"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304800" y="776125"/>
            <a:ext cx="11582400" cy="669715"/>
            <a:chOff x="304800" y="405383"/>
            <a:chExt cx="11582400" cy="669715"/>
          </a:xfrm>
        </p:grpSpPr>
        <p:sp>
          <p:nvSpPr>
            <p:cNvPr id="11" name="Copyright Notice"/>
            <p:cNvSpPr>
              <a:spLocks/>
            </p:cNvSpPr>
            <p:nvPr/>
          </p:nvSpPr>
          <p:spPr bwMode="auto">
            <a:xfrm>
              <a:off x="4597400" y="405383"/>
              <a:ext cx="3048000" cy="434765"/>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2400" cap="small" dirty="0">
                  <a:solidFill>
                    <a:srgbClr val="128882"/>
                  </a:solidFill>
                  <a:latin typeface="微软雅黑" panose="020B0503020204020204" pitchFamily="34" charset="-122"/>
                  <a:ea typeface="微软雅黑" panose="020B0503020204020204" pitchFamily="34" charset="-122"/>
                </a:rPr>
                <a:t>点击加入标题文字</a:t>
              </a:r>
              <a:endParaRPr lang="en-US" sz="2400" cap="small" dirty="0">
                <a:solidFill>
                  <a:srgbClr val="128882"/>
                </a:solidFill>
                <a:latin typeface="微软雅黑" panose="020B0503020204020204" pitchFamily="34" charset="-122"/>
                <a:ea typeface="微软雅黑" panose="020B0503020204020204" pitchFamily="34" charset="-122"/>
              </a:endParaRPr>
            </a:p>
          </p:txBody>
        </p:sp>
        <p:cxnSp>
          <p:nvCxnSpPr>
            <p:cNvPr id="5" name="直接连接符 4"/>
            <p:cNvCxnSpPr>
              <a:cxnSpLocks/>
            </p:cNvCxnSpPr>
            <p:nvPr/>
          </p:nvCxnSpPr>
          <p:spPr>
            <a:xfrm>
              <a:off x="304800" y="1075098"/>
              <a:ext cx="11582400" cy="0"/>
            </a:xfrm>
            <a:prstGeom prst="line">
              <a:avLst/>
            </a:prstGeom>
            <a:ln>
              <a:solidFill>
                <a:srgbClr val="128882"/>
              </a:solidFill>
            </a:ln>
          </p:spPr>
          <p:style>
            <a:lnRef idx="1">
              <a:schemeClr val="accent1"/>
            </a:lnRef>
            <a:fillRef idx="0">
              <a:schemeClr val="accent1"/>
            </a:fillRef>
            <a:effectRef idx="0">
              <a:schemeClr val="accent1"/>
            </a:effectRef>
            <a:fontRef idx="minor">
              <a:schemeClr val="tx1"/>
            </a:fontRef>
          </p:style>
        </p:cxnSp>
      </p:grpSp>
      <p:sp>
        <p:nvSpPr>
          <p:cNvPr id="6" name="圆角矩形 5"/>
          <p:cNvSpPr/>
          <p:nvPr/>
        </p:nvSpPr>
        <p:spPr>
          <a:xfrm>
            <a:off x="4973797" y="2698653"/>
            <a:ext cx="1257932" cy="1257932"/>
          </a:xfrm>
          <a:prstGeom prst="roundRect">
            <a:avLst/>
          </a:prstGeom>
          <a:solidFill>
            <a:srgbClr val="12888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dirty="0">
                <a:latin typeface="微软雅黑" panose="020B0503020204020204" pitchFamily="34" charset="-122"/>
                <a:ea typeface="微软雅黑" panose="020B0503020204020204" pitchFamily="34" charset="-122"/>
              </a:rPr>
              <a:t>标题</a:t>
            </a:r>
          </a:p>
        </p:txBody>
      </p:sp>
      <p:sp>
        <p:nvSpPr>
          <p:cNvPr id="7" name="圆角矩形 6"/>
          <p:cNvSpPr/>
          <p:nvPr/>
        </p:nvSpPr>
        <p:spPr>
          <a:xfrm>
            <a:off x="6380161" y="2698653"/>
            <a:ext cx="1257932" cy="1257932"/>
          </a:xfrm>
          <a:prstGeom prst="roundRect">
            <a:avLst/>
          </a:prstGeom>
          <a:solidFill>
            <a:srgbClr val="DF703A"/>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dirty="0">
                <a:latin typeface="微软雅黑" panose="020B0503020204020204" pitchFamily="34" charset="-122"/>
                <a:ea typeface="微软雅黑" panose="020B0503020204020204" pitchFamily="34" charset="-122"/>
              </a:rPr>
              <a:t>标题</a:t>
            </a:r>
          </a:p>
        </p:txBody>
      </p:sp>
      <p:sp>
        <p:nvSpPr>
          <p:cNvPr id="9" name="圆角矩形 7"/>
          <p:cNvSpPr/>
          <p:nvPr/>
        </p:nvSpPr>
        <p:spPr>
          <a:xfrm>
            <a:off x="4973797" y="4066805"/>
            <a:ext cx="1257932" cy="1257932"/>
          </a:xfrm>
          <a:prstGeom prst="roundRect">
            <a:avLst/>
          </a:prstGeom>
          <a:solidFill>
            <a:srgbClr val="DF703A"/>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dirty="0">
                <a:latin typeface="微软雅黑" panose="020B0503020204020204" pitchFamily="34" charset="-122"/>
                <a:ea typeface="微软雅黑" panose="020B0503020204020204" pitchFamily="34" charset="-122"/>
              </a:rPr>
              <a:t>标题</a:t>
            </a:r>
          </a:p>
        </p:txBody>
      </p:sp>
      <p:sp>
        <p:nvSpPr>
          <p:cNvPr id="10" name="圆角矩形 8"/>
          <p:cNvSpPr/>
          <p:nvPr/>
        </p:nvSpPr>
        <p:spPr>
          <a:xfrm>
            <a:off x="6380161" y="4066805"/>
            <a:ext cx="1257932" cy="1257932"/>
          </a:xfrm>
          <a:prstGeom prst="roundRect">
            <a:avLst/>
          </a:prstGeom>
          <a:solidFill>
            <a:srgbClr val="12888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dirty="0">
                <a:latin typeface="微软雅黑" panose="020B0503020204020204" pitchFamily="34" charset="-122"/>
                <a:ea typeface="微软雅黑" panose="020B0503020204020204" pitchFamily="34" charset="-122"/>
              </a:rPr>
              <a:t>标题</a:t>
            </a:r>
          </a:p>
        </p:txBody>
      </p:sp>
      <p:sp>
        <p:nvSpPr>
          <p:cNvPr id="12" name="矩形 11"/>
          <p:cNvSpPr/>
          <p:nvPr/>
        </p:nvSpPr>
        <p:spPr>
          <a:xfrm>
            <a:off x="1949461" y="2773725"/>
            <a:ext cx="1569660" cy="369332"/>
          </a:xfrm>
          <a:prstGeom prst="rect">
            <a:avLst/>
          </a:prstGeom>
        </p:spPr>
        <p:txBody>
          <a:bodyPr wrap="none">
            <a:spAutoFit/>
          </a:bodyPr>
          <a:lstStyle/>
          <a:p>
            <a:pPr algn="ctr"/>
            <a:r>
              <a:rPr lang="zh-CN" altLang="en-US" i="0" dirty="0">
                <a:solidFill>
                  <a:schemeClr val="bg1">
                    <a:lumMod val="50000"/>
                  </a:schemeClr>
                </a:solidFill>
                <a:latin typeface="微软雅黑" panose="020B0503020204020204" pitchFamily="34" charset="-122"/>
                <a:ea typeface="微软雅黑" panose="020B0503020204020204" pitchFamily="34" charset="-122"/>
              </a:rPr>
              <a:t>添加标题内容</a:t>
            </a:r>
            <a:endParaRPr lang="en-US" altLang="zh-CN" i="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3" name="矩形 12"/>
          <p:cNvSpPr/>
          <p:nvPr/>
        </p:nvSpPr>
        <p:spPr>
          <a:xfrm>
            <a:off x="1949669" y="3115131"/>
            <a:ext cx="3024128" cy="481414"/>
          </a:xfrm>
          <a:prstGeom prst="rect">
            <a:avLst/>
          </a:prstGeom>
        </p:spPr>
        <p:txBody>
          <a:bodyPr wrap="square">
            <a:spAutoFit/>
          </a:bodyPr>
          <a:lstStyle/>
          <a:p>
            <a:pPr>
              <a:lnSpc>
                <a:spcPct val="120000"/>
              </a:lnSpc>
              <a:spcBef>
                <a:spcPct val="0"/>
              </a:spcBef>
              <a:buNone/>
            </a:pPr>
            <a:r>
              <a:rPr lang="zh-CN" altLang="en-US" sz="1050" dirty="0">
                <a:solidFill>
                  <a:schemeClr val="bg1">
                    <a:lumMod val="50000"/>
                  </a:schemeClr>
                </a:solidFill>
                <a:latin typeface="微软雅黑" panose="020B0503020204020204" pitchFamily="34" charset="-122"/>
                <a:ea typeface="微软雅黑" panose="020B0503020204020204" pitchFamily="34" charset="-122"/>
                <a:sym typeface="微软雅黑" pitchFamily="34" charset="-122"/>
              </a:rPr>
              <a:t>在此录入上述图表的综合说明，在此录入上述图表的综合描述说明。</a:t>
            </a:r>
          </a:p>
        </p:txBody>
      </p:sp>
      <p:sp>
        <p:nvSpPr>
          <p:cNvPr id="14" name="矩形 13"/>
          <p:cNvSpPr/>
          <p:nvPr/>
        </p:nvSpPr>
        <p:spPr>
          <a:xfrm>
            <a:off x="7854117" y="2773725"/>
            <a:ext cx="1569660" cy="369332"/>
          </a:xfrm>
          <a:prstGeom prst="rect">
            <a:avLst/>
          </a:prstGeom>
        </p:spPr>
        <p:txBody>
          <a:bodyPr wrap="none">
            <a:spAutoFit/>
          </a:bodyPr>
          <a:lstStyle/>
          <a:p>
            <a:pPr algn="ctr"/>
            <a:r>
              <a:rPr lang="zh-CN" altLang="en-US" i="0" dirty="0">
                <a:solidFill>
                  <a:schemeClr val="bg1">
                    <a:lumMod val="50000"/>
                  </a:schemeClr>
                </a:solidFill>
                <a:latin typeface="微软雅黑" panose="020B0503020204020204" pitchFamily="34" charset="-122"/>
                <a:ea typeface="微软雅黑" panose="020B0503020204020204" pitchFamily="34" charset="-122"/>
              </a:rPr>
              <a:t>添加标题内容</a:t>
            </a:r>
            <a:endParaRPr lang="en-US" altLang="zh-CN" i="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5" name="矩形 14"/>
          <p:cNvSpPr/>
          <p:nvPr/>
        </p:nvSpPr>
        <p:spPr>
          <a:xfrm>
            <a:off x="7854325" y="3115131"/>
            <a:ext cx="3024128" cy="481414"/>
          </a:xfrm>
          <a:prstGeom prst="rect">
            <a:avLst/>
          </a:prstGeom>
        </p:spPr>
        <p:txBody>
          <a:bodyPr wrap="square">
            <a:spAutoFit/>
          </a:bodyPr>
          <a:lstStyle/>
          <a:p>
            <a:pPr>
              <a:lnSpc>
                <a:spcPct val="120000"/>
              </a:lnSpc>
              <a:spcBef>
                <a:spcPct val="0"/>
              </a:spcBef>
              <a:buNone/>
            </a:pPr>
            <a:r>
              <a:rPr lang="zh-CN" altLang="en-US" sz="1050" dirty="0">
                <a:solidFill>
                  <a:schemeClr val="bg1">
                    <a:lumMod val="50000"/>
                  </a:schemeClr>
                </a:solidFill>
                <a:latin typeface="微软雅黑" panose="020B0503020204020204" pitchFamily="34" charset="-122"/>
                <a:ea typeface="微软雅黑" panose="020B0503020204020204" pitchFamily="34" charset="-122"/>
                <a:sym typeface="微软雅黑" pitchFamily="34" charset="-122"/>
              </a:rPr>
              <a:t>在此录入上述图表的综合说明，在此录入上述图表的综合描述说明。</a:t>
            </a:r>
          </a:p>
        </p:txBody>
      </p:sp>
      <p:sp>
        <p:nvSpPr>
          <p:cNvPr id="16" name="矩形 15"/>
          <p:cNvSpPr/>
          <p:nvPr/>
        </p:nvSpPr>
        <p:spPr>
          <a:xfrm>
            <a:off x="1949461" y="4244617"/>
            <a:ext cx="1569660" cy="369332"/>
          </a:xfrm>
          <a:prstGeom prst="rect">
            <a:avLst/>
          </a:prstGeom>
        </p:spPr>
        <p:txBody>
          <a:bodyPr wrap="none">
            <a:spAutoFit/>
          </a:bodyPr>
          <a:lstStyle/>
          <a:p>
            <a:pPr algn="ctr"/>
            <a:r>
              <a:rPr lang="zh-CN" altLang="en-US" i="0" dirty="0">
                <a:solidFill>
                  <a:schemeClr val="bg1">
                    <a:lumMod val="50000"/>
                  </a:schemeClr>
                </a:solidFill>
                <a:latin typeface="微软雅黑" panose="020B0503020204020204" pitchFamily="34" charset="-122"/>
                <a:ea typeface="微软雅黑" panose="020B0503020204020204" pitchFamily="34" charset="-122"/>
              </a:rPr>
              <a:t>添加标题内容</a:t>
            </a:r>
            <a:endParaRPr lang="en-US" altLang="zh-CN" i="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7" name="矩形 16"/>
          <p:cNvSpPr/>
          <p:nvPr/>
        </p:nvSpPr>
        <p:spPr>
          <a:xfrm>
            <a:off x="1949669" y="4586023"/>
            <a:ext cx="3024128" cy="481414"/>
          </a:xfrm>
          <a:prstGeom prst="rect">
            <a:avLst/>
          </a:prstGeom>
        </p:spPr>
        <p:txBody>
          <a:bodyPr wrap="square">
            <a:spAutoFit/>
          </a:bodyPr>
          <a:lstStyle/>
          <a:p>
            <a:pPr>
              <a:lnSpc>
                <a:spcPct val="120000"/>
              </a:lnSpc>
              <a:spcBef>
                <a:spcPct val="0"/>
              </a:spcBef>
              <a:buNone/>
            </a:pPr>
            <a:r>
              <a:rPr lang="zh-CN" altLang="en-US" sz="1050" dirty="0">
                <a:solidFill>
                  <a:schemeClr val="bg1">
                    <a:lumMod val="50000"/>
                  </a:schemeClr>
                </a:solidFill>
                <a:latin typeface="微软雅黑" panose="020B0503020204020204" pitchFamily="34" charset="-122"/>
                <a:ea typeface="微软雅黑" panose="020B0503020204020204" pitchFamily="34" charset="-122"/>
                <a:sym typeface="微软雅黑" pitchFamily="34" charset="-122"/>
              </a:rPr>
              <a:t>在此录入上述图表的综合说明，在此录入上述图表的综合描述说明。</a:t>
            </a:r>
          </a:p>
        </p:txBody>
      </p:sp>
      <p:sp>
        <p:nvSpPr>
          <p:cNvPr id="18" name="矩形 17"/>
          <p:cNvSpPr/>
          <p:nvPr/>
        </p:nvSpPr>
        <p:spPr>
          <a:xfrm>
            <a:off x="7854117" y="4244617"/>
            <a:ext cx="1569660" cy="369332"/>
          </a:xfrm>
          <a:prstGeom prst="rect">
            <a:avLst/>
          </a:prstGeom>
        </p:spPr>
        <p:txBody>
          <a:bodyPr wrap="none">
            <a:spAutoFit/>
          </a:bodyPr>
          <a:lstStyle/>
          <a:p>
            <a:pPr algn="ctr"/>
            <a:r>
              <a:rPr lang="zh-CN" altLang="en-US" i="0" dirty="0">
                <a:solidFill>
                  <a:schemeClr val="bg1">
                    <a:lumMod val="50000"/>
                  </a:schemeClr>
                </a:solidFill>
                <a:latin typeface="微软雅黑" panose="020B0503020204020204" pitchFamily="34" charset="-122"/>
                <a:ea typeface="微软雅黑" panose="020B0503020204020204" pitchFamily="34" charset="-122"/>
              </a:rPr>
              <a:t>添加标题内容</a:t>
            </a:r>
            <a:endParaRPr lang="en-US" altLang="zh-CN" i="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9" name="矩形 18"/>
          <p:cNvSpPr/>
          <p:nvPr/>
        </p:nvSpPr>
        <p:spPr>
          <a:xfrm>
            <a:off x="7854325" y="4586023"/>
            <a:ext cx="3024128" cy="481414"/>
          </a:xfrm>
          <a:prstGeom prst="rect">
            <a:avLst/>
          </a:prstGeom>
        </p:spPr>
        <p:txBody>
          <a:bodyPr wrap="square">
            <a:spAutoFit/>
          </a:bodyPr>
          <a:lstStyle/>
          <a:p>
            <a:pPr>
              <a:lnSpc>
                <a:spcPct val="120000"/>
              </a:lnSpc>
              <a:spcBef>
                <a:spcPct val="0"/>
              </a:spcBef>
              <a:buNone/>
            </a:pPr>
            <a:r>
              <a:rPr lang="zh-CN" altLang="en-US" sz="1050" dirty="0">
                <a:solidFill>
                  <a:schemeClr val="bg1">
                    <a:lumMod val="50000"/>
                  </a:schemeClr>
                </a:solidFill>
                <a:latin typeface="微软雅黑" panose="020B0503020204020204" pitchFamily="34" charset="-122"/>
                <a:ea typeface="微软雅黑" panose="020B0503020204020204" pitchFamily="34" charset="-122"/>
                <a:sym typeface="微软雅黑" pitchFamily="34" charset="-122"/>
              </a:rPr>
              <a:t>在此录入上述图表的综合说明，在此录入上述图表的综合描述说明。</a:t>
            </a:r>
          </a:p>
        </p:txBody>
      </p:sp>
    </p:spTree>
    <p:extLst>
      <p:ext uri="{BB962C8B-B14F-4D97-AF65-F5344CB8AC3E}">
        <p14:creationId xmlns:p14="http://schemas.microsoft.com/office/powerpoint/2010/main" val="1920073390"/>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750"/>
                                        <p:tgtEl>
                                          <p:spTgt spid="8"/>
                                        </p:tgtEl>
                                      </p:cBhvr>
                                    </p:animEffect>
                                    <p:anim calcmode="lin" valueType="num">
                                      <p:cBhvr>
                                        <p:cTn id="8" dur="750" fill="hold"/>
                                        <p:tgtEl>
                                          <p:spTgt spid="8"/>
                                        </p:tgtEl>
                                        <p:attrNameLst>
                                          <p:attrName>ppt_x</p:attrName>
                                        </p:attrNameLst>
                                      </p:cBhvr>
                                      <p:tavLst>
                                        <p:tav tm="0">
                                          <p:val>
                                            <p:strVal val="#ppt_x"/>
                                          </p:val>
                                        </p:tav>
                                        <p:tav tm="100000">
                                          <p:val>
                                            <p:strVal val="#ppt_x"/>
                                          </p:val>
                                        </p:tav>
                                      </p:tavLst>
                                    </p:anim>
                                    <p:anim calcmode="lin" valueType="num">
                                      <p:cBhvr>
                                        <p:cTn id="9" dur="750" fill="hold"/>
                                        <p:tgtEl>
                                          <p:spTgt spid="8"/>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10" presetClass="entr" presetSubtype="0" fill="hold" grpId="0"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500"/>
                                        <p:tgtEl>
                                          <p:spTgt spid="6"/>
                                        </p:tgtEl>
                                      </p:cBhvr>
                                    </p:animEffect>
                                  </p:childTnLst>
                                </p:cTn>
                              </p:par>
                            </p:childTnLst>
                          </p:cTn>
                        </p:par>
                        <p:par>
                          <p:cTn id="14" fill="hold">
                            <p:stCondLst>
                              <p:cond delay="1250"/>
                            </p:stCondLst>
                            <p:childTnLst>
                              <p:par>
                                <p:cTn id="15" presetID="10" presetClass="entr" presetSubtype="0"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500"/>
                                        <p:tgtEl>
                                          <p:spTgt spid="7"/>
                                        </p:tgtEl>
                                      </p:cBhvr>
                                    </p:animEffect>
                                  </p:childTnLst>
                                </p:cTn>
                              </p:par>
                            </p:childTnLst>
                          </p:cTn>
                        </p:par>
                        <p:par>
                          <p:cTn id="18" fill="hold">
                            <p:stCondLst>
                              <p:cond delay="1750"/>
                            </p:stCondLst>
                            <p:childTnLst>
                              <p:par>
                                <p:cTn id="19" presetID="10" presetClass="entr" presetSubtype="0" fill="hold" grpId="0" nodeType="after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fade">
                                      <p:cBhvr>
                                        <p:cTn id="21" dur="500"/>
                                        <p:tgtEl>
                                          <p:spTgt spid="9"/>
                                        </p:tgtEl>
                                      </p:cBhvr>
                                    </p:animEffect>
                                  </p:childTnLst>
                                </p:cTn>
                              </p:par>
                            </p:childTnLst>
                          </p:cTn>
                        </p:par>
                        <p:par>
                          <p:cTn id="22" fill="hold">
                            <p:stCondLst>
                              <p:cond delay="2250"/>
                            </p:stCondLst>
                            <p:childTnLst>
                              <p:par>
                                <p:cTn id="23" presetID="10" presetClass="entr" presetSubtype="0" fill="hold" grpId="0" nodeType="after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fade">
                                      <p:cBhvr>
                                        <p:cTn id="25" dur="500"/>
                                        <p:tgtEl>
                                          <p:spTgt spid="10"/>
                                        </p:tgtEl>
                                      </p:cBhvr>
                                    </p:animEffect>
                                  </p:childTnLst>
                                </p:cTn>
                              </p:par>
                            </p:childTnLst>
                          </p:cTn>
                        </p:par>
                        <p:par>
                          <p:cTn id="26" fill="hold">
                            <p:stCondLst>
                              <p:cond delay="2750"/>
                            </p:stCondLst>
                            <p:childTnLst>
                              <p:par>
                                <p:cTn id="27" presetID="22" presetClass="entr" presetSubtype="1" fill="hold" grpId="0" nodeType="afterEffect">
                                  <p:stCondLst>
                                    <p:cond delay="0"/>
                                  </p:stCondLst>
                                  <p:childTnLst>
                                    <p:set>
                                      <p:cBhvr>
                                        <p:cTn id="28" dur="1" fill="hold">
                                          <p:stCondLst>
                                            <p:cond delay="0"/>
                                          </p:stCondLst>
                                        </p:cTn>
                                        <p:tgtEl>
                                          <p:spTgt spid="12"/>
                                        </p:tgtEl>
                                        <p:attrNameLst>
                                          <p:attrName>style.visibility</p:attrName>
                                        </p:attrNameLst>
                                      </p:cBhvr>
                                      <p:to>
                                        <p:strVal val="visible"/>
                                      </p:to>
                                    </p:set>
                                    <p:animEffect transition="in" filter="wipe(up)">
                                      <p:cBhvr>
                                        <p:cTn id="29" dur="500"/>
                                        <p:tgtEl>
                                          <p:spTgt spid="12"/>
                                        </p:tgtEl>
                                      </p:cBhvr>
                                    </p:animEffect>
                                  </p:childTnLst>
                                </p:cTn>
                              </p:par>
                            </p:childTnLst>
                          </p:cTn>
                        </p:par>
                        <p:par>
                          <p:cTn id="30" fill="hold">
                            <p:stCondLst>
                              <p:cond delay="3250"/>
                            </p:stCondLst>
                            <p:childTnLst>
                              <p:par>
                                <p:cTn id="31" presetID="22" presetClass="entr" presetSubtype="1" fill="hold" grpId="0" nodeType="afterEffect">
                                  <p:stCondLst>
                                    <p:cond delay="0"/>
                                  </p:stCondLst>
                                  <p:childTnLst>
                                    <p:set>
                                      <p:cBhvr>
                                        <p:cTn id="32" dur="1" fill="hold">
                                          <p:stCondLst>
                                            <p:cond delay="0"/>
                                          </p:stCondLst>
                                        </p:cTn>
                                        <p:tgtEl>
                                          <p:spTgt spid="13"/>
                                        </p:tgtEl>
                                        <p:attrNameLst>
                                          <p:attrName>style.visibility</p:attrName>
                                        </p:attrNameLst>
                                      </p:cBhvr>
                                      <p:to>
                                        <p:strVal val="visible"/>
                                      </p:to>
                                    </p:set>
                                    <p:animEffect transition="in" filter="wipe(up)">
                                      <p:cBhvr>
                                        <p:cTn id="33" dur="500"/>
                                        <p:tgtEl>
                                          <p:spTgt spid="13"/>
                                        </p:tgtEl>
                                      </p:cBhvr>
                                    </p:animEffect>
                                  </p:childTnLst>
                                </p:cTn>
                              </p:par>
                            </p:childTnLst>
                          </p:cTn>
                        </p:par>
                        <p:par>
                          <p:cTn id="34" fill="hold">
                            <p:stCondLst>
                              <p:cond delay="3750"/>
                            </p:stCondLst>
                            <p:childTnLst>
                              <p:par>
                                <p:cTn id="35" presetID="22" presetClass="entr" presetSubtype="1" fill="hold" grpId="0" nodeType="afterEffect">
                                  <p:stCondLst>
                                    <p:cond delay="0"/>
                                  </p:stCondLst>
                                  <p:childTnLst>
                                    <p:set>
                                      <p:cBhvr>
                                        <p:cTn id="36" dur="1" fill="hold">
                                          <p:stCondLst>
                                            <p:cond delay="0"/>
                                          </p:stCondLst>
                                        </p:cTn>
                                        <p:tgtEl>
                                          <p:spTgt spid="14"/>
                                        </p:tgtEl>
                                        <p:attrNameLst>
                                          <p:attrName>style.visibility</p:attrName>
                                        </p:attrNameLst>
                                      </p:cBhvr>
                                      <p:to>
                                        <p:strVal val="visible"/>
                                      </p:to>
                                    </p:set>
                                    <p:animEffect transition="in" filter="wipe(up)">
                                      <p:cBhvr>
                                        <p:cTn id="37" dur="500"/>
                                        <p:tgtEl>
                                          <p:spTgt spid="14"/>
                                        </p:tgtEl>
                                      </p:cBhvr>
                                    </p:animEffect>
                                  </p:childTnLst>
                                </p:cTn>
                              </p:par>
                            </p:childTnLst>
                          </p:cTn>
                        </p:par>
                        <p:par>
                          <p:cTn id="38" fill="hold">
                            <p:stCondLst>
                              <p:cond delay="4250"/>
                            </p:stCondLst>
                            <p:childTnLst>
                              <p:par>
                                <p:cTn id="39" presetID="22" presetClass="entr" presetSubtype="1" fill="hold" grpId="0" nodeType="afterEffect">
                                  <p:stCondLst>
                                    <p:cond delay="0"/>
                                  </p:stCondLst>
                                  <p:childTnLst>
                                    <p:set>
                                      <p:cBhvr>
                                        <p:cTn id="40" dur="1" fill="hold">
                                          <p:stCondLst>
                                            <p:cond delay="0"/>
                                          </p:stCondLst>
                                        </p:cTn>
                                        <p:tgtEl>
                                          <p:spTgt spid="15"/>
                                        </p:tgtEl>
                                        <p:attrNameLst>
                                          <p:attrName>style.visibility</p:attrName>
                                        </p:attrNameLst>
                                      </p:cBhvr>
                                      <p:to>
                                        <p:strVal val="visible"/>
                                      </p:to>
                                    </p:set>
                                    <p:animEffect transition="in" filter="wipe(up)">
                                      <p:cBhvr>
                                        <p:cTn id="41" dur="500"/>
                                        <p:tgtEl>
                                          <p:spTgt spid="15"/>
                                        </p:tgtEl>
                                      </p:cBhvr>
                                    </p:animEffect>
                                  </p:childTnLst>
                                </p:cTn>
                              </p:par>
                            </p:childTnLst>
                          </p:cTn>
                        </p:par>
                        <p:par>
                          <p:cTn id="42" fill="hold">
                            <p:stCondLst>
                              <p:cond delay="4750"/>
                            </p:stCondLst>
                            <p:childTnLst>
                              <p:par>
                                <p:cTn id="43" presetID="22" presetClass="entr" presetSubtype="1" fill="hold" grpId="0" nodeType="afterEffect">
                                  <p:stCondLst>
                                    <p:cond delay="0"/>
                                  </p:stCondLst>
                                  <p:childTnLst>
                                    <p:set>
                                      <p:cBhvr>
                                        <p:cTn id="44" dur="1" fill="hold">
                                          <p:stCondLst>
                                            <p:cond delay="0"/>
                                          </p:stCondLst>
                                        </p:cTn>
                                        <p:tgtEl>
                                          <p:spTgt spid="16"/>
                                        </p:tgtEl>
                                        <p:attrNameLst>
                                          <p:attrName>style.visibility</p:attrName>
                                        </p:attrNameLst>
                                      </p:cBhvr>
                                      <p:to>
                                        <p:strVal val="visible"/>
                                      </p:to>
                                    </p:set>
                                    <p:animEffect transition="in" filter="wipe(up)">
                                      <p:cBhvr>
                                        <p:cTn id="45" dur="500"/>
                                        <p:tgtEl>
                                          <p:spTgt spid="16"/>
                                        </p:tgtEl>
                                      </p:cBhvr>
                                    </p:animEffect>
                                  </p:childTnLst>
                                </p:cTn>
                              </p:par>
                            </p:childTnLst>
                          </p:cTn>
                        </p:par>
                        <p:par>
                          <p:cTn id="46" fill="hold">
                            <p:stCondLst>
                              <p:cond delay="5250"/>
                            </p:stCondLst>
                            <p:childTnLst>
                              <p:par>
                                <p:cTn id="47" presetID="22" presetClass="entr" presetSubtype="1" fill="hold" grpId="0" nodeType="afterEffect">
                                  <p:stCondLst>
                                    <p:cond delay="0"/>
                                  </p:stCondLst>
                                  <p:childTnLst>
                                    <p:set>
                                      <p:cBhvr>
                                        <p:cTn id="48" dur="1" fill="hold">
                                          <p:stCondLst>
                                            <p:cond delay="0"/>
                                          </p:stCondLst>
                                        </p:cTn>
                                        <p:tgtEl>
                                          <p:spTgt spid="17"/>
                                        </p:tgtEl>
                                        <p:attrNameLst>
                                          <p:attrName>style.visibility</p:attrName>
                                        </p:attrNameLst>
                                      </p:cBhvr>
                                      <p:to>
                                        <p:strVal val="visible"/>
                                      </p:to>
                                    </p:set>
                                    <p:animEffect transition="in" filter="wipe(up)">
                                      <p:cBhvr>
                                        <p:cTn id="49" dur="500"/>
                                        <p:tgtEl>
                                          <p:spTgt spid="17"/>
                                        </p:tgtEl>
                                      </p:cBhvr>
                                    </p:animEffect>
                                  </p:childTnLst>
                                </p:cTn>
                              </p:par>
                            </p:childTnLst>
                          </p:cTn>
                        </p:par>
                        <p:par>
                          <p:cTn id="50" fill="hold">
                            <p:stCondLst>
                              <p:cond delay="5750"/>
                            </p:stCondLst>
                            <p:childTnLst>
                              <p:par>
                                <p:cTn id="51" presetID="22" presetClass="entr" presetSubtype="1" fill="hold" grpId="0" nodeType="afterEffect">
                                  <p:stCondLst>
                                    <p:cond delay="0"/>
                                  </p:stCondLst>
                                  <p:childTnLst>
                                    <p:set>
                                      <p:cBhvr>
                                        <p:cTn id="52" dur="1" fill="hold">
                                          <p:stCondLst>
                                            <p:cond delay="0"/>
                                          </p:stCondLst>
                                        </p:cTn>
                                        <p:tgtEl>
                                          <p:spTgt spid="18"/>
                                        </p:tgtEl>
                                        <p:attrNameLst>
                                          <p:attrName>style.visibility</p:attrName>
                                        </p:attrNameLst>
                                      </p:cBhvr>
                                      <p:to>
                                        <p:strVal val="visible"/>
                                      </p:to>
                                    </p:set>
                                    <p:animEffect transition="in" filter="wipe(up)">
                                      <p:cBhvr>
                                        <p:cTn id="53" dur="500"/>
                                        <p:tgtEl>
                                          <p:spTgt spid="18"/>
                                        </p:tgtEl>
                                      </p:cBhvr>
                                    </p:animEffect>
                                  </p:childTnLst>
                                </p:cTn>
                              </p:par>
                            </p:childTnLst>
                          </p:cTn>
                        </p:par>
                        <p:par>
                          <p:cTn id="54" fill="hold">
                            <p:stCondLst>
                              <p:cond delay="6250"/>
                            </p:stCondLst>
                            <p:childTnLst>
                              <p:par>
                                <p:cTn id="55" presetID="22" presetClass="entr" presetSubtype="1" fill="hold" grpId="0" nodeType="afterEffect">
                                  <p:stCondLst>
                                    <p:cond delay="0"/>
                                  </p:stCondLst>
                                  <p:childTnLst>
                                    <p:set>
                                      <p:cBhvr>
                                        <p:cTn id="56" dur="1" fill="hold">
                                          <p:stCondLst>
                                            <p:cond delay="0"/>
                                          </p:stCondLst>
                                        </p:cTn>
                                        <p:tgtEl>
                                          <p:spTgt spid="19"/>
                                        </p:tgtEl>
                                        <p:attrNameLst>
                                          <p:attrName>style.visibility</p:attrName>
                                        </p:attrNameLst>
                                      </p:cBhvr>
                                      <p:to>
                                        <p:strVal val="visible"/>
                                      </p:to>
                                    </p:set>
                                    <p:animEffect transition="in" filter="wipe(up)">
                                      <p:cBhvr>
                                        <p:cTn id="57"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9" grpId="0" animBg="1"/>
      <p:bldP spid="10" grpId="0" animBg="1"/>
      <p:bldP spid="12" grpId="0"/>
      <p:bldP spid="13" grpId="0"/>
      <p:bldP spid="14" grpId="0"/>
      <p:bldP spid="15" grpId="0"/>
      <p:bldP spid="16" grpId="0"/>
      <p:bldP spid="17" grpId="0"/>
      <p:bldP spid="18" grpId="0"/>
      <p:bldP spid="19"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304800" y="776125"/>
            <a:ext cx="11582400" cy="669715"/>
            <a:chOff x="304800" y="405383"/>
            <a:chExt cx="11582400" cy="669715"/>
          </a:xfrm>
        </p:grpSpPr>
        <p:sp>
          <p:nvSpPr>
            <p:cNvPr id="11" name="Copyright Notice"/>
            <p:cNvSpPr>
              <a:spLocks/>
            </p:cNvSpPr>
            <p:nvPr/>
          </p:nvSpPr>
          <p:spPr bwMode="auto">
            <a:xfrm>
              <a:off x="4597400" y="405383"/>
              <a:ext cx="3048000" cy="434765"/>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2400" cap="small" dirty="0">
                  <a:solidFill>
                    <a:srgbClr val="128882"/>
                  </a:solidFill>
                  <a:latin typeface="微软雅黑" panose="020B0503020204020204" pitchFamily="34" charset="-122"/>
                  <a:ea typeface="微软雅黑" panose="020B0503020204020204" pitchFamily="34" charset="-122"/>
                </a:rPr>
                <a:t>点击加入标题文字</a:t>
              </a:r>
              <a:endParaRPr lang="en-US" sz="2400" cap="small" dirty="0">
                <a:solidFill>
                  <a:srgbClr val="128882"/>
                </a:solidFill>
                <a:latin typeface="微软雅黑" panose="020B0503020204020204" pitchFamily="34" charset="-122"/>
                <a:ea typeface="微软雅黑" panose="020B0503020204020204" pitchFamily="34" charset="-122"/>
              </a:endParaRPr>
            </a:p>
          </p:txBody>
        </p:sp>
        <p:cxnSp>
          <p:nvCxnSpPr>
            <p:cNvPr id="5" name="直接连接符 4"/>
            <p:cNvCxnSpPr>
              <a:cxnSpLocks/>
            </p:cNvCxnSpPr>
            <p:nvPr/>
          </p:nvCxnSpPr>
          <p:spPr>
            <a:xfrm>
              <a:off x="304800" y="1075098"/>
              <a:ext cx="11582400" cy="0"/>
            </a:xfrm>
            <a:prstGeom prst="line">
              <a:avLst/>
            </a:prstGeom>
            <a:ln>
              <a:solidFill>
                <a:srgbClr val="128882"/>
              </a:solidFill>
            </a:ln>
          </p:spPr>
          <p:style>
            <a:lnRef idx="1">
              <a:schemeClr val="accent1"/>
            </a:lnRef>
            <a:fillRef idx="0">
              <a:schemeClr val="accent1"/>
            </a:fillRef>
            <a:effectRef idx="0">
              <a:schemeClr val="accent1"/>
            </a:effectRef>
            <a:fontRef idx="minor">
              <a:schemeClr val="tx1"/>
            </a:fontRef>
          </p:style>
        </p:cxnSp>
      </p:grpSp>
      <p:sp>
        <p:nvSpPr>
          <p:cNvPr id="6" name="Line 5"/>
          <p:cNvSpPr>
            <a:spLocks noChangeShapeType="1"/>
          </p:cNvSpPr>
          <p:nvPr/>
        </p:nvSpPr>
        <p:spPr bwMode="auto">
          <a:xfrm flipV="1">
            <a:off x="5501202" y="5291175"/>
            <a:ext cx="5582522" cy="0"/>
          </a:xfrm>
          <a:prstGeom prst="line">
            <a:avLst/>
          </a:prstGeom>
          <a:noFill/>
          <a:ln w="38100">
            <a:solidFill>
              <a:schemeClr val="bg1">
                <a:lumMod val="65000"/>
              </a:schemeClr>
            </a:solidFill>
            <a:prstDash val="dash"/>
            <a:round/>
            <a:headEnd type="diamond" w="med" len="med"/>
            <a:tailEnd type="diamond" w="med" len="med"/>
          </a:ln>
          <a:extLst>
            <a:ext uri="{909E8E84-426E-40DD-AFC4-6F175D3DCCD1}">
              <a14:hiddenFill xmlns:a14="http://schemas.microsoft.com/office/drawing/2010/main">
                <a:noFill/>
              </a14:hiddenFill>
            </a:ext>
          </a:extLst>
        </p:spPr>
        <p:txBody>
          <a:bodyPr lIns="0" tIns="0" rIns="0" bIns="0" anchor="ctr"/>
          <a:lstStyle/>
          <a:p>
            <a:pPr algn="ctr"/>
            <a:endParaRPr lang="zh-CN" altLang="en-US" sz="90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 name="AutoShape 6"/>
          <p:cNvSpPr>
            <a:spLocks/>
          </p:cNvSpPr>
          <p:nvPr/>
        </p:nvSpPr>
        <p:spPr bwMode="auto">
          <a:xfrm>
            <a:off x="6675604" y="2503645"/>
            <a:ext cx="447676" cy="323820"/>
          </a:xfrm>
          <a:custGeom>
            <a:avLst/>
            <a:gdLst>
              <a:gd name="T0" fmla="*/ 476250 w 21600"/>
              <a:gd name="T1" fmla="*/ 344488 h 21600"/>
              <a:gd name="T2" fmla="*/ 476250 w 21600"/>
              <a:gd name="T3" fmla="*/ 344488 h 21600"/>
              <a:gd name="T4" fmla="*/ 476250 w 21600"/>
              <a:gd name="T5" fmla="*/ 344488 h 21600"/>
              <a:gd name="T6" fmla="*/ 476250 w 21600"/>
              <a:gd name="T7" fmla="*/ 344488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600" y="0"/>
                </a:lnTo>
                <a:lnTo>
                  <a:pt x="21600" y="21600"/>
                </a:lnTo>
                <a:lnTo>
                  <a:pt x="0" y="21600"/>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ctr">
              <a:lnSpc>
                <a:spcPct val="120000"/>
              </a:lnSpc>
            </a:pPr>
            <a:r>
              <a:rPr lang="es-ES" altLang="zh-CN" sz="140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80%</a:t>
            </a:r>
          </a:p>
        </p:txBody>
      </p:sp>
      <p:sp>
        <p:nvSpPr>
          <p:cNvPr id="9" name="AutoShape 7"/>
          <p:cNvSpPr>
            <a:spLocks/>
          </p:cNvSpPr>
          <p:nvPr/>
        </p:nvSpPr>
        <p:spPr bwMode="auto">
          <a:xfrm>
            <a:off x="5934701" y="3252757"/>
            <a:ext cx="446931" cy="323820"/>
          </a:xfrm>
          <a:custGeom>
            <a:avLst/>
            <a:gdLst>
              <a:gd name="T0" fmla="*/ 475457 w 21600"/>
              <a:gd name="T1" fmla="*/ 344488 h 21600"/>
              <a:gd name="T2" fmla="*/ 475457 w 21600"/>
              <a:gd name="T3" fmla="*/ 344488 h 21600"/>
              <a:gd name="T4" fmla="*/ 475457 w 21600"/>
              <a:gd name="T5" fmla="*/ 344488 h 21600"/>
              <a:gd name="T6" fmla="*/ 475457 w 21600"/>
              <a:gd name="T7" fmla="*/ 344488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600" y="0"/>
                </a:lnTo>
                <a:lnTo>
                  <a:pt x="21600" y="21600"/>
                </a:lnTo>
                <a:lnTo>
                  <a:pt x="0" y="21600"/>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ctr">
              <a:lnSpc>
                <a:spcPct val="120000"/>
              </a:lnSpc>
            </a:pPr>
            <a:r>
              <a:rPr lang="es-ES" altLang="zh-CN" sz="140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45%</a:t>
            </a:r>
          </a:p>
        </p:txBody>
      </p:sp>
      <p:sp>
        <p:nvSpPr>
          <p:cNvPr id="10" name="AutoShape 8"/>
          <p:cNvSpPr>
            <a:spLocks/>
          </p:cNvSpPr>
          <p:nvPr/>
        </p:nvSpPr>
        <p:spPr bwMode="auto">
          <a:xfrm>
            <a:off x="7417256" y="3711626"/>
            <a:ext cx="447676" cy="323820"/>
          </a:xfrm>
          <a:custGeom>
            <a:avLst/>
            <a:gdLst>
              <a:gd name="T0" fmla="*/ 476250 w 21600"/>
              <a:gd name="T1" fmla="*/ 344488 h 21600"/>
              <a:gd name="T2" fmla="*/ 476250 w 21600"/>
              <a:gd name="T3" fmla="*/ 344488 h 21600"/>
              <a:gd name="T4" fmla="*/ 476250 w 21600"/>
              <a:gd name="T5" fmla="*/ 344488 h 21600"/>
              <a:gd name="T6" fmla="*/ 476250 w 21600"/>
              <a:gd name="T7" fmla="*/ 344488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600" y="0"/>
                </a:lnTo>
                <a:lnTo>
                  <a:pt x="21600" y="21600"/>
                </a:lnTo>
                <a:lnTo>
                  <a:pt x="0" y="21600"/>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ctr">
              <a:lnSpc>
                <a:spcPct val="120000"/>
              </a:lnSpc>
            </a:pPr>
            <a:r>
              <a:rPr lang="es-ES" altLang="zh-CN" sz="140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25%</a:t>
            </a:r>
          </a:p>
        </p:txBody>
      </p:sp>
      <p:sp>
        <p:nvSpPr>
          <p:cNvPr id="12" name="AutoShape 9"/>
          <p:cNvSpPr>
            <a:spLocks/>
          </p:cNvSpPr>
          <p:nvPr/>
        </p:nvSpPr>
        <p:spPr bwMode="auto">
          <a:xfrm>
            <a:off x="8214865" y="2852087"/>
            <a:ext cx="447676" cy="324565"/>
          </a:xfrm>
          <a:custGeom>
            <a:avLst/>
            <a:gdLst>
              <a:gd name="T0" fmla="*/ 476250 w 21600"/>
              <a:gd name="T1" fmla="*/ 345281 h 21600"/>
              <a:gd name="T2" fmla="*/ 476250 w 21600"/>
              <a:gd name="T3" fmla="*/ 345281 h 21600"/>
              <a:gd name="T4" fmla="*/ 476250 w 21600"/>
              <a:gd name="T5" fmla="*/ 345281 h 21600"/>
              <a:gd name="T6" fmla="*/ 476250 w 21600"/>
              <a:gd name="T7" fmla="*/ 345281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600" y="0"/>
                </a:lnTo>
                <a:lnTo>
                  <a:pt x="21600" y="21600"/>
                </a:lnTo>
                <a:lnTo>
                  <a:pt x="0" y="21600"/>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ctr">
              <a:lnSpc>
                <a:spcPct val="120000"/>
              </a:lnSpc>
            </a:pPr>
            <a:r>
              <a:rPr lang="es-ES" altLang="zh-CN" sz="140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70%</a:t>
            </a:r>
          </a:p>
        </p:txBody>
      </p:sp>
      <p:sp>
        <p:nvSpPr>
          <p:cNvPr id="13" name="AutoShape 10"/>
          <p:cNvSpPr>
            <a:spLocks/>
          </p:cNvSpPr>
          <p:nvPr/>
        </p:nvSpPr>
        <p:spPr bwMode="auto">
          <a:xfrm>
            <a:off x="8899809" y="3312447"/>
            <a:ext cx="447676" cy="323820"/>
          </a:xfrm>
          <a:custGeom>
            <a:avLst/>
            <a:gdLst>
              <a:gd name="T0" fmla="*/ 476250 w 21600"/>
              <a:gd name="T1" fmla="*/ 344488 h 21600"/>
              <a:gd name="T2" fmla="*/ 476250 w 21600"/>
              <a:gd name="T3" fmla="*/ 344488 h 21600"/>
              <a:gd name="T4" fmla="*/ 476250 w 21600"/>
              <a:gd name="T5" fmla="*/ 344488 h 21600"/>
              <a:gd name="T6" fmla="*/ 476250 w 21600"/>
              <a:gd name="T7" fmla="*/ 344488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600" y="0"/>
                </a:lnTo>
                <a:lnTo>
                  <a:pt x="21600" y="21600"/>
                </a:lnTo>
                <a:lnTo>
                  <a:pt x="0" y="21600"/>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ctr">
              <a:lnSpc>
                <a:spcPct val="120000"/>
              </a:lnSpc>
            </a:pPr>
            <a:r>
              <a:rPr lang="es-ES" altLang="zh-CN" sz="140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35%</a:t>
            </a:r>
          </a:p>
        </p:txBody>
      </p:sp>
      <p:sp>
        <p:nvSpPr>
          <p:cNvPr id="14" name="AutoShape 11"/>
          <p:cNvSpPr>
            <a:spLocks/>
          </p:cNvSpPr>
          <p:nvPr/>
        </p:nvSpPr>
        <p:spPr bwMode="auto">
          <a:xfrm>
            <a:off x="6473102" y="5575394"/>
            <a:ext cx="839254" cy="179932"/>
          </a:xfrm>
          <a:custGeom>
            <a:avLst/>
            <a:gdLst>
              <a:gd name="T0" fmla="*/ 669925 w 21600"/>
              <a:gd name="T1" fmla="*/ 245269 h 21600"/>
              <a:gd name="T2" fmla="*/ 669925 w 21600"/>
              <a:gd name="T3" fmla="*/ 245269 h 21600"/>
              <a:gd name="T4" fmla="*/ 669925 w 21600"/>
              <a:gd name="T5" fmla="*/ 245269 h 21600"/>
              <a:gd name="T6" fmla="*/ 669925 w 21600"/>
              <a:gd name="T7" fmla="*/ 245269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599" y="0"/>
                </a:lnTo>
                <a:lnTo>
                  <a:pt x="21599" y="21599"/>
                </a:lnTo>
                <a:lnTo>
                  <a:pt x="0" y="21599"/>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ctr">
              <a:lnSpc>
                <a:spcPct val="120000"/>
              </a:lnSpc>
            </a:pPr>
            <a:r>
              <a:rPr lang="zh-CN" altLang="en-US" sz="11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文字内容</a:t>
            </a:r>
            <a:endParaRPr lang="es-ES" altLang="zh-CN" sz="11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 name="AutoShape 12"/>
          <p:cNvSpPr>
            <a:spLocks/>
          </p:cNvSpPr>
          <p:nvPr/>
        </p:nvSpPr>
        <p:spPr bwMode="auto">
          <a:xfrm>
            <a:off x="5743389" y="5575394"/>
            <a:ext cx="839254" cy="179932"/>
          </a:xfrm>
          <a:custGeom>
            <a:avLst/>
            <a:gdLst>
              <a:gd name="T0" fmla="*/ 669925 w 21600"/>
              <a:gd name="T1" fmla="*/ 245269 h 21600"/>
              <a:gd name="T2" fmla="*/ 669925 w 21600"/>
              <a:gd name="T3" fmla="*/ 245269 h 21600"/>
              <a:gd name="T4" fmla="*/ 669925 w 21600"/>
              <a:gd name="T5" fmla="*/ 245269 h 21600"/>
              <a:gd name="T6" fmla="*/ 669925 w 21600"/>
              <a:gd name="T7" fmla="*/ 245269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599" y="0"/>
                </a:lnTo>
                <a:lnTo>
                  <a:pt x="21599" y="21599"/>
                </a:lnTo>
                <a:lnTo>
                  <a:pt x="0" y="21599"/>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ctr">
              <a:lnSpc>
                <a:spcPct val="120000"/>
              </a:lnSpc>
            </a:pPr>
            <a:r>
              <a:rPr lang="zh-CN" altLang="en-US" sz="11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文字内容</a:t>
            </a:r>
            <a:endParaRPr lang="es-ES" altLang="zh-CN" sz="11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 name="AutoShape 13"/>
          <p:cNvSpPr>
            <a:spLocks/>
          </p:cNvSpPr>
          <p:nvPr/>
        </p:nvSpPr>
        <p:spPr bwMode="auto">
          <a:xfrm>
            <a:off x="7214006" y="5575394"/>
            <a:ext cx="839254" cy="179932"/>
          </a:xfrm>
          <a:custGeom>
            <a:avLst/>
            <a:gdLst>
              <a:gd name="T0" fmla="*/ 669925 w 21600"/>
              <a:gd name="T1" fmla="*/ 245269 h 21600"/>
              <a:gd name="T2" fmla="*/ 669925 w 21600"/>
              <a:gd name="T3" fmla="*/ 245269 h 21600"/>
              <a:gd name="T4" fmla="*/ 669925 w 21600"/>
              <a:gd name="T5" fmla="*/ 245269 h 21600"/>
              <a:gd name="T6" fmla="*/ 669925 w 21600"/>
              <a:gd name="T7" fmla="*/ 245269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599" y="0"/>
                </a:lnTo>
                <a:lnTo>
                  <a:pt x="21599" y="21599"/>
                </a:lnTo>
                <a:lnTo>
                  <a:pt x="0" y="21599"/>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ctr">
              <a:lnSpc>
                <a:spcPct val="120000"/>
              </a:lnSpc>
            </a:pPr>
            <a:r>
              <a:rPr lang="zh-CN" altLang="en-US" sz="11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文字内容</a:t>
            </a:r>
            <a:endParaRPr lang="es-ES" altLang="zh-CN" sz="11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7" name="AutoShape 14"/>
          <p:cNvSpPr>
            <a:spLocks/>
          </p:cNvSpPr>
          <p:nvPr/>
        </p:nvSpPr>
        <p:spPr bwMode="auto">
          <a:xfrm>
            <a:off x="7951925" y="5575394"/>
            <a:ext cx="839254" cy="179932"/>
          </a:xfrm>
          <a:custGeom>
            <a:avLst/>
            <a:gdLst>
              <a:gd name="T0" fmla="*/ 669925 w 21600"/>
              <a:gd name="T1" fmla="*/ 245269 h 21600"/>
              <a:gd name="T2" fmla="*/ 669925 w 21600"/>
              <a:gd name="T3" fmla="*/ 245269 h 21600"/>
              <a:gd name="T4" fmla="*/ 669925 w 21600"/>
              <a:gd name="T5" fmla="*/ 245269 h 21600"/>
              <a:gd name="T6" fmla="*/ 669925 w 21600"/>
              <a:gd name="T7" fmla="*/ 245269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599" y="0"/>
                </a:lnTo>
                <a:lnTo>
                  <a:pt x="21599" y="21599"/>
                </a:lnTo>
                <a:lnTo>
                  <a:pt x="0" y="21599"/>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ctr">
              <a:lnSpc>
                <a:spcPct val="120000"/>
              </a:lnSpc>
            </a:pPr>
            <a:r>
              <a:rPr lang="zh-CN" altLang="en-US" sz="11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文字内容</a:t>
            </a:r>
            <a:endParaRPr lang="es-ES" altLang="zh-CN" sz="11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8" name="AutoShape 15"/>
          <p:cNvSpPr>
            <a:spLocks/>
          </p:cNvSpPr>
          <p:nvPr/>
        </p:nvSpPr>
        <p:spPr bwMode="auto">
          <a:xfrm>
            <a:off x="8697306" y="5575394"/>
            <a:ext cx="839254" cy="179932"/>
          </a:xfrm>
          <a:custGeom>
            <a:avLst/>
            <a:gdLst>
              <a:gd name="T0" fmla="*/ 669925 w 21600"/>
              <a:gd name="T1" fmla="*/ 245269 h 21600"/>
              <a:gd name="T2" fmla="*/ 669925 w 21600"/>
              <a:gd name="T3" fmla="*/ 245269 h 21600"/>
              <a:gd name="T4" fmla="*/ 669925 w 21600"/>
              <a:gd name="T5" fmla="*/ 245269 h 21600"/>
              <a:gd name="T6" fmla="*/ 669925 w 21600"/>
              <a:gd name="T7" fmla="*/ 245269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599" y="0"/>
                </a:lnTo>
                <a:lnTo>
                  <a:pt x="21599" y="21599"/>
                </a:lnTo>
                <a:lnTo>
                  <a:pt x="0" y="21599"/>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ctr">
              <a:lnSpc>
                <a:spcPct val="120000"/>
              </a:lnSpc>
            </a:pPr>
            <a:r>
              <a:rPr lang="zh-CN" altLang="en-US" sz="11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文字内容</a:t>
            </a:r>
            <a:endParaRPr lang="es-ES" altLang="zh-CN" sz="11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 name="AutoShape 16"/>
          <p:cNvSpPr>
            <a:spLocks/>
          </p:cNvSpPr>
          <p:nvPr/>
        </p:nvSpPr>
        <p:spPr bwMode="auto">
          <a:xfrm>
            <a:off x="9602661" y="2849103"/>
            <a:ext cx="447676" cy="323820"/>
          </a:xfrm>
          <a:custGeom>
            <a:avLst/>
            <a:gdLst>
              <a:gd name="T0" fmla="*/ 476250 w 21600"/>
              <a:gd name="T1" fmla="*/ 344488 h 21600"/>
              <a:gd name="T2" fmla="*/ 476250 w 21600"/>
              <a:gd name="T3" fmla="*/ 344488 h 21600"/>
              <a:gd name="T4" fmla="*/ 476250 w 21600"/>
              <a:gd name="T5" fmla="*/ 344488 h 21600"/>
              <a:gd name="T6" fmla="*/ 476250 w 21600"/>
              <a:gd name="T7" fmla="*/ 344488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600" y="0"/>
                </a:lnTo>
                <a:lnTo>
                  <a:pt x="21600" y="21600"/>
                </a:lnTo>
                <a:lnTo>
                  <a:pt x="0" y="21600"/>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ctr">
              <a:lnSpc>
                <a:spcPct val="120000"/>
              </a:lnSpc>
            </a:pPr>
            <a:r>
              <a:rPr lang="es-ES" altLang="zh-CN" sz="140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70%</a:t>
            </a:r>
          </a:p>
        </p:txBody>
      </p:sp>
      <p:sp>
        <p:nvSpPr>
          <p:cNvPr id="20" name="AutoShape 17"/>
          <p:cNvSpPr>
            <a:spLocks/>
          </p:cNvSpPr>
          <p:nvPr/>
        </p:nvSpPr>
        <p:spPr bwMode="auto">
          <a:xfrm>
            <a:off x="9422666" y="5571663"/>
            <a:ext cx="838259" cy="179932"/>
          </a:xfrm>
          <a:custGeom>
            <a:avLst/>
            <a:gdLst>
              <a:gd name="T0" fmla="*/ 669131 w 21600"/>
              <a:gd name="T1" fmla="*/ 245269 h 21600"/>
              <a:gd name="T2" fmla="*/ 669131 w 21600"/>
              <a:gd name="T3" fmla="*/ 245269 h 21600"/>
              <a:gd name="T4" fmla="*/ 669131 w 21600"/>
              <a:gd name="T5" fmla="*/ 245269 h 21600"/>
              <a:gd name="T6" fmla="*/ 669131 w 21600"/>
              <a:gd name="T7" fmla="*/ 245269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599" y="0"/>
                </a:lnTo>
                <a:lnTo>
                  <a:pt x="21599" y="21599"/>
                </a:lnTo>
                <a:lnTo>
                  <a:pt x="0" y="21599"/>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ctr">
              <a:lnSpc>
                <a:spcPct val="120000"/>
              </a:lnSpc>
            </a:pPr>
            <a:r>
              <a:rPr lang="zh-CN" altLang="en-US" sz="11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文字内容</a:t>
            </a:r>
            <a:endParaRPr lang="es-ES" altLang="zh-CN" sz="11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1" name="AutoShape 18"/>
          <p:cNvSpPr>
            <a:spLocks/>
          </p:cNvSpPr>
          <p:nvPr/>
        </p:nvSpPr>
        <p:spPr bwMode="auto">
          <a:xfrm>
            <a:off x="5963055" y="3674320"/>
            <a:ext cx="387241" cy="1757128"/>
          </a:xfrm>
          <a:prstGeom prst="roundRect">
            <a:avLst>
              <a:gd name="adj" fmla="val 50000"/>
            </a:avLst>
          </a:prstGeom>
          <a:solidFill>
            <a:srgbClr val="128882"/>
          </a:solidFill>
          <a:ln w="25400" cap="flat" cmpd="sng">
            <a:solidFill>
              <a:srgbClr val="000000">
                <a:alpha val="0"/>
              </a:srgbClr>
            </a:solidFill>
            <a:prstDash val="solid"/>
            <a:miter lim="0"/>
            <a:headEnd/>
            <a:tailEnd/>
          </a:ln>
          <a:effectLst/>
          <a:extLst/>
        </p:spPr>
        <p:txBody>
          <a:bodyPr lIns="0" tIns="0" rIns="0" bIns="0" anchor="ctr"/>
          <a:lstStyle/>
          <a:p>
            <a:pPr algn="ctr" defTabSz="274566">
              <a:lnSpc>
                <a:spcPct val="120000"/>
              </a:lnSpc>
              <a:defRPr/>
            </a:pPr>
            <a:endParaRPr lang="es-ES" sz="800">
              <a:solidFill>
                <a:schemeClr val="bg1">
                  <a:lumMod val="50000"/>
                </a:schemeClr>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2" name="AutoShape 19"/>
          <p:cNvSpPr>
            <a:spLocks/>
          </p:cNvSpPr>
          <p:nvPr/>
        </p:nvSpPr>
        <p:spPr bwMode="auto">
          <a:xfrm>
            <a:off x="6704704" y="2822988"/>
            <a:ext cx="387241" cy="2608459"/>
          </a:xfrm>
          <a:prstGeom prst="roundRect">
            <a:avLst>
              <a:gd name="adj" fmla="val 50000"/>
            </a:avLst>
          </a:prstGeom>
          <a:solidFill>
            <a:srgbClr val="DF703A"/>
          </a:solidFill>
          <a:ln w="25400" cap="flat" cmpd="sng">
            <a:solidFill>
              <a:srgbClr val="000000">
                <a:alpha val="0"/>
              </a:srgbClr>
            </a:solidFill>
            <a:prstDash val="solid"/>
            <a:miter lim="0"/>
            <a:headEnd/>
            <a:tailEnd/>
          </a:ln>
          <a:effectLst/>
          <a:extLst/>
        </p:spPr>
        <p:txBody>
          <a:bodyPr lIns="0" tIns="0" rIns="0" bIns="0" anchor="ctr"/>
          <a:lstStyle/>
          <a:p>
            <a:pPr algn="ctr" defTabSz="274566">
              <a:lnSpc>
                <a:spcPct val="120000"/>
              </a:lnSpc>
              <a:defRPr/>
            </a:pPr>
            <a:endParaRPr lang="es-ES" sz="800">
              <a:solidFill>
                <a:schemeClr val="bg1">
                  <a:lumMod val="50000"/>
                </a:schemeClr>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3" name="AutoShape 20"/>
          <p:cNvSpPr>
            <a:spLocks/>
          </p:cNvSpPr>
          <p:nvPr/>
        </p:nvSpPr>
        <p:spPr bwMode="auto">
          <a:xfrm>
            <a:off x="7446354" y="4132442"/>
            <a:ext cx="387241" cy="1299007"/>
          </a:xfrm>
          <a:prstGeom prst="roundRect">
            <a:avLst>
              <a:gd name="adj" fmla="val 50000"/>
            </a:avLst>
          </a:prstGeom>
          <a:solidFill>
            <a:srgbClr val="128882"/>
          </a:solidFill>
          <a:ln w="25400" cap="flat" cmpd="sng">
            <a:solidFill>
              <a:srgbClr val="000000">
                <a:alpha val="0"/>
              </a:srgbClr>
            </a:solidFill>
            <a:prstDash val="solid"/>
            <a:miter lim="0"/>
            <a:headEnd/>
            <a:tailEnd/>
          </a:ln>
          <a:effectLst/>
          <a:extLst/>
        </p:spPr>
        <p:txBody>
          <a:bodyPr lIns="0" tIns="0" rIns="0" bIns="0" anchor="ctr"/>
          <a:lstStyle/>
          <a:p>
            <a:pPr algn="ctr" defTabSz="274566">
              <a:lnSpc>
                <a:spcPct val="120000"/>
              </a:lnSpc>
              <a:defRPr/>
            </a:pPr>
            <a:endParaRPr lang="es-ES" sz="800">
              <a:solidFill>
                <a:schemeClr val="bg1">
                  <a:lumMod val="50000"/>
                </a:schemeClr>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4" name="AutoShape 21"/>
          <p:cNvSpPr>
            <a:spLocks/>
          </p:cNvSpPr>
          <p:nvPr/>
        </p:nvSpPr>
        <p:spPr bwMode="auto">
          <a:xfrm>
            <a:off x="8188003" y="3248281"/>
            <a:ext cx="387241" cy="2183168"/>
          </a:xfrm>
          <a:prstGeom prst="roundRect">
            <a:avLst>
              <a:gd name="adj" fmla="val 50000"/>
            </a:avLst>
          </a:prstGeom>
          <a:solidFill>
            <a:srgbClr val="DF703A"/>
          </a:solidFill>
          <a:ln w="25400" cap="flat" cmpd="sng">
            <a:solidFill>
              <a:srgbClr val="000000">
                <a:alpha val="0"/>
              </a:srgbClr>
            </a:solidFill>
            <a:prstDash val="solid"/>
            <a:miter lim="0"/>
            <a:headEnd/>
            <a:tailEnd/>
          </a:ln>
          <a:effectLst/>
          <a:extLst/>
        </p:spPr>
        <p:txBody>
          <a:bodyPr lIns="0" tIns="0" rIns="0" bIns="0" anchor="ctr"/>
          <a:lstStyle/>
          <a:p>
            <a:pPr algn="ctr" defTabSz="274566">
              <a:lnSpc>
                <a:spcPct val="120000"/>
              </a:lnSpc>
              <a:defRPr/>
            </a:pPr>
            <a:endParaRPr lang="es-ES" sz="800">
              <a:solidFill>
                <a:schemeClr val="bg1">
                  <a:lumMod val="50000"/>
                </a:schemeClr>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5" name="AutoShape 22"/>
          <p:cNvSpPr>
            <a:spLocks/>
          </p:cNvSpPr>
          <p:nvPr/>
        </p:nvSpPr>
        <p:spPr bwMode="auto">
          <a:xfrm>
            <a:off x="8930402" y="3674320"/>
            <a:ext cx="386494" cy="1757128"/>
          </a:xfrm>
          <a:prstGeom prst="roundRect">
            <a:avLst>
              <a:gd name="adj" fmla="val 50000"/>
            </a:avLst>
          </a:prstGeom>
          <a:solidFill>
            <a:srgbClr val="128882"/>
          </a:solidFill>
          <a:ln w="25400" cap="flat" cmpd="sng">
            <a:solidFill>
              <a:srgbClr val="000000">
                <a:alpha val="0"/>
              </a:srgbClr>
            </a:solidFill>
            <a:prstDash val="solid"/>
            <a:miter lim="0"/>
            <a:headEnd/>
            <a:tailEnd/>
          </a:ln>
          <a:effectLst/>
          <a:extLst/>
        </p:spPr>
        <p:txBody>
          <a:bodyPr lIns="0" tIns="0" rIns="0" bIns="0" anchor="ctr"/>
          <a:lstStyle/>
          <a:p>
            <a:pPr algn="ctr" defTabSz="274566">
              <a:lnSpc>
                <a:spcPct val="120000"/>
              </a:lnSpc>
              <a:defRPr/>
            </a:pPr>
            <a:endParaRPr lang="es-ES" sz="800">
              <a:solidFill>
                <a:schemeClr val="bg1">
                  <a:lumMod val="50000"/>
                </a:schemeClr>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6" name="AutoShape 23"/>
          <p:cNvSpPr>
            <a:spLocks/>
          </p:cNvSpPr>
          <p:nvPr/>
        </p:nvSpPr>
        <p:spPr bwMode="auto">
          <a:xfrm>
            <a:off x="9634745" y="3237090"/>
            <a:ext cx="386494" cy="2183168"/>
          </a:xfrm>
          <a:prstGeom prst="roundRect">
            <a:avLst>
              <a:gd name="adj" fmla="val 50000"/>
            </a:avLst>
          </a:prstGeom>
          <a:solidFill>
            <a:srgbClr val="DF703A"/>
          </a:solidFill>
          <a:ln w="25400" cap="flat" cmpd="sng">
            <a:solidFill>
              <a:srgbClr val="000000">
                <a:alpha val="0"/>
              </a:srgbClr>
            </a:solidFill>
            <a:prstDash val="solid"/>
            <a:miter lim="0"/>
            <a:headEnd/>
            <a:tailEnd/>
          </a:ln>
          <a:effectLst/>
          <a:extLst/>
        </p:spPr>
        <p:txBody>
          <a:bodyPr lIns="0" tIns="0" rIns="0" bIns="0" anchor="ctr"/>
          <a:lstStyle/>
          <a:p>
            <a:pPr algn="ctr" defTabSz="274566">
              <a:lnSpc>
                <a:spcPct val="120000"/>
              </a:lnSpc>
              <a:defRPr/>
            </a:pPr>
            <a:endParaRPr lang="es-ES" sz="800">
              <a:solidFill>
                <a:schemeClr val="bg1">
                  <a:lumMod val="50000"/>
                </a:schemeClr>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7" name="AutoShape 24"/>
          <p:cNvSpPr>
            <a:spLocks/>
          </p:cNvSpPr>
          <p:nvPr/>
        </p:nvSpPr>
        <p:spPr bwMode="auto">
          <a:xfrm>
            <a:off x="10447277" y="3674320"/>
            <a:ext cx="386494" cy="1757128"/>
          </a:xfrm>
          <a:prstGeom prst="roundRect">
            <a:avLst>
              <a:gd name="adj" fmla="val 50000"/>
            </a:avLst>
          </a:prstGeom>
          <a:solidFill>
            <a:srgbClr val="128882"/>
          </a:solidFill>
          <a:ln w="25400" cap="flat" cmpd="sng">
            <a:solidFill>
              <a:srgbClr val="000000">
                <a:alpha val="0"/>
              </a:srgbClr>
            </a:solidFill>
            <a:prstDash val="solid"/>
            <a:miter lim="0"/>
            <a:headEnd/>
            <a:tailEnd/>
          </a:ln>
          <a:effectLst/>
          <a:extLst/>
        </p:spPr>
        <p:txBody>
          <a:bodyPr lIns="0" tIns="0" rIns="0" bIns="0" anchor="ctr"/>
          <a:lstStyle/>
          <a:p>
            <a:pPr algn="ctr" defTabSz="274566">
              <a:lnSpc>
                <a:spcPct val="120000"/>
              </a:lnSpc>
              <a:defRPr/>
            </a:pPr>
            <a:endParaRPr lang="es-ES" sz="800">
              <a:solidFill>
                <a:schemeClr val="bg1">
                  <a:lumMod val="50000"/>
                </a:schemeClr>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8" name="AutoShape 25"/>
          <p:cNvSpPr>
            <a:spLocks/>
          </p:cNvSpPr>
          <p:nvPr/>
        </p:nvSpPr>
        <p:spPr bwMode="auto">
          <a:xfrm>
            <a:off x="10415939" y="3312447"/>
            <a:ext cx="447676" cy="323820"/>
          </a:xfrm>
          <a:custGeom>
            <a:avLst/>
            <a:gdLst>
              <a:gd name="T0" fmla="*/ 476250 w 21600"/>
              <a:gd name="T1" fmla="*/ 344488 h 21600"/>
              <a:gd name="T2" fmla="*/ 476250 w 21600"/>
              <a:gd name="T3" fmla="*/ 344488 h 21600"/>
              <a:gd name="T4" fmla="*/ 476250 w 21600"/>
              <a:gd name="T5" fmla="*/ 344488 h 21600"/>
              <a:gd name="T6" fmla="*/ 476250 w 21600"/>
              <a:gd name="T7" fmla="*/ 344488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600" y="0"/>
                </a:lnTo>
                <a:lnTo>
                  <a:pt x="21600" y="21600"/>
                </a:lnTo>
                <a:lnTo>
                  <a:pt x="0" y="21600"/>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ctr">
              <a:lnSpc>
                <a:spcPct val="120000"/>
              </a:lnSpc>
            </a:pPr>
            <a:r>
              <a:rPr lang="es-ES" altLang="zh-CN" sz="140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35%</a:t>
            </a:r>
          </a:p>
        </p:txBody>
      </p:sp>
      <p:sp>
        <p:nvSpPr>
          <p:cNvPr id="29" name="AutoShape 26"/>
          <p:cNvSpPr>
            <a:spLocks/>
          </p:cNvSpPr>
          <p:nvPr/>
        </p:nvSpPr>
        <p:spPr bwMode="auto">
          <a:xfrm>
            <a:off x="10234452" y="5571663"/>
            <a:ext cx="838259" cy="179932"/>
          </a:xfrm>
          <a:custGeom>
            <a:avLst/>
            <a:gdLst>
              <a:gd name="T0" fmla="*/ 669131 w 21600"/>
              <a:gd name="T1" fmla="*/ 245269 h 21600"/>
              <a:gd name="T2" fmla="*/ 669131 w 21600"/>
              <a:gd name="T3" fmla="*/ 245269 h 21600"/>
              <a:gd name="T4" fmla="*/ 669131 w 21600"/>
              <a:gd name="T5" fmla="*/ 245269 h 21600"/>
              <a:gd name="T6" fmla="*/ 669131 w 21600"/>
              <a:gd name="T7" fmla="*/ 245269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599" y="0"/>
                </a:lnTo>
                <a:lnTo>
                  <a:pt x="21599" y="21599"/>
                </a:lnTo>
                <a:lnTo>
                  <a:pt x="0" y="21599"/>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ctr">
              <a:lnSpc>
                <a:spcPct val="120000"/>
              </a:lnSpc>
            </a:pPr>
            <a:r>
              <a:rPr lang="zh-CN" altLang="en-US" sz="11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文字内容</a:t>
            </a:r>
            <a:endParaRPr lang="es-ES" altLang="zh-CN" sz="11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0" name="文本框 49"/>
          <p:cNvSpPr txBox="1"/>
          <p:nvPr/>
        </p:nvSpPr>
        <p:spPr>
          <a:xfrm>
            <a:off x="1439867" y="2953617"/>
            <a:ext cx="4110720" cy="3108543"/>
          </a:xfrm>
          <a:prstGeom prst="rect">
            <a:avLst/>
          </a:prstGeom>
          <a:noFill/>
          <a:effectLst/>
        </p:spPr>
        <p:txBody>
          <a:bodyPr wrap="square" rtlCol="0">
            <a:spAutoFit/>
          </a:bodyPr>
          <a:lstStyle/>
          <a:p>
            <a:r>
              <a:rPr lang="en-US" altLang="zh-CN" sz="1400" dirty="0">
                <a:solidFill>
                  <a:schemeClr val="bg1">
                    <a:lumMod val="50000"/>
                  </a:schemeClr>
                </a:solidFill>
                <a:latin typeface="方正姚体" panose="02010601030101010101" pitchFamily="2" charset="-122"/>
                <a:ea typeface="方正姚体" panose="02010601030101010101" pitchFamily="2" charset="-122"/>
              </a:rPr>
              <a:t>Click here to add  you to the  center of the  narrative thought Click here to</a:t>
            </a:r>
          </a:p>
          <a:p>
            <a:r>
              <a:rPr lang="en-US" altLang="zh-CN" sz="1400" dirty="0">
                <a:solidFill>
                  <a:schemeClr val="bg1">
                    <a:lumMod val="50000"/>
                  </a:schemeClr>
                </a:solidFill>
                <a:latin typeface="方正姚体" panose="02010601030101010101" pitchFamily="2" charset="-122"/>
                <a:ea typeface="方正姚体" panose="02010601030101010101" pitchFamily="2" charset="-122"/>
              </a:rPr>
              <a:t>add   you to the center of the  narrative thought  Click here to add  you to</a:t>
            </a:r>
          </a:p>
          <a:p>
            <a:r>
              <a:rPr lang="en-US" altLang="zh-CN" sz="1400" dirty="0">
                <a:solidFill>
                  <a:schemeClr val="bg1">
                    <a:lumMod val="50000"/>
                  </a:schemeClr>
                </a:solidFill>
                <a:latin typeface="方正姚体" panose="02010601030101010101" pitchFamily="2" charset="-122"/>
                <a:ea typeface="方正姚体" panose="02010601030101010101" pitchFamily="2" charset="-122"/>
              </a:rPr>
              <a:t>the center of the  narrative thought</a:t>
            </a:r>
          </a:p>
          <a:p>
            <a:endParaRPr lang="en-US" altLang="zh-CN" sz="1400" dirty="0">
              <a:solidFill>
                <a:schemeClr val="bg1">
                  <a:lumMod val="50000"/>
                </a:schemeClr>
              </a:solidFill>
              <a:latin typeface="方正姚体" panose="02010601030101010101" pitchFamily="2" charset="-122"/>
              <a:ea typeface="方正姚体" panose="02010601030101010101" pitchFamily="2" charset="-122"/>
            </a:endParaRPr>
          </a:p>
          <a:p>
            <a:r>
              <a:rPr lang="en-US" altLang="zh-CN" sz="1400" dirty="0">
                <a:solidFill>
                  <a:schemeClr val="bg1">
                    <a:lumMod val="50000"/>
                  </a:schemeClr>
                </a:solidFill>
                <a:latin typeface="方正姚体" panose="02010601030101010101" pitchFamily="2" charset="-122"/>
                <a:ea typeface="方正姚体" panose="02010601030101010101" pitchFamily="2" charset="-122"/>
              </a:rPr>
              <a:t>Click here to add  you to the  center of the  narrative thought Click here to</a:t>
            </a:r>
          </a:p>
          <a:p>
            <a:r>
              <a:rPr lang="en-US" altLang="zh-CN" sz="1400" dirty="0">
                <a:solidFill>
                  <a:schemeClr val="bg1">
                    <a:lumMod val="50000"/>
                  </a:schemeClr>
                </a:solidFill>
                <a:latin typeface="方正姚体" panose="02010601030101010101" pitchFamily="2" charset="-122"/>
                <a:ea typeface="方正姚体" panose="02010601030101010101" pitchFamily="2" charset="-122"/>
              </a:rPr>
              <a:t>add   you to the center of the  narrative thought  Click here to add  you to</a:t>
            </a:r>
          </a:p>
          <a:p>
            <a:r>
              <a:rPr lang="en-US" altLang="zh-CN" sz="1400" dirty="0">
                <a:solidFill>
                  <a:schemeClr val="bg1">
                    <a:lumMod val="50000"/>
                  </a:schemeClr>
                </a:solidFill>
                <a:latin typeface="方正姚体" panose="02010601030101010101" pitchFamily="2" charset="-122"/>
                <a:ea typeface="方正姚体" panose="02010601030101010101" pitchFamily="2" charset="-122"/>
              </a:rPr>
              <a:t>the center of the  narrative thought</a:t>
            </a:r>
          </a:p>
          <a:p>
            <a:r>
              <a:rPr lang="en-US" altLang="zh-CN" sz="1400" dirty="0">
                <a:solidFill>
                  <a:schemeClr val="bg1">
                    <a:lumMod val="50000"/>
                  </a:schemeClr>
                </a:solidFill>
                <a:latin typeface="方正姚体" panose="02010601030101010101" pitchFamily="2" charset="-122"/>
                <a:ea typeface="方正姚体" panose="02010601030101010101" pitchFamily="2" charset="-122"/>
              </a:rPr>
              <a:t>Click here to add  you to the  center of the  narrative thought Click here to</a:t>
            </a:r>
          </a:p>
          <a:p>
            <a:r>
              <a:rPr lang="en-US" altLang="zh-CN" sz="1400" dirty="0">
                <a:solidFill>
                  <a:schemeClr val="bg1">
                    <a:lumMod val="50000"/>
                  </a:schemeClr>
                </a:solidFill>
                <a:latin typeface="方正姚体" panose="02010601030101010101" pitchFamily="2" charset="-122"/>
                <a:ea typeface="方正姚体" panose="02010601030101010101" pitchFamily="2" charset="-122"/>
              </a:rPr>
              <a:t>add   you to the center of the  narrative thought  Click</a:t>
            </a:r>
          </a:p>
        </p:txBody>
      </p:sp>
      <p:sp>
        <p:nvSpPr>
          <p:cNvPr id="31" name="圆角矩形 6"/>
          <p:cNvSpPr>
            <a:spLocks noChangeArrowheads="1"/>
          </p:cNvSpPr>
          <p:nvPr/>
        </p:nvSpPr>
        <p:spPr bwMode="auto">
          <a:xfrm>
            <a:off x="1542777" y="2277169"/>
            <a:ext cx="2471738" cy="461963"/>
          </a:xfrm>
          <a:prstGeom prst="roundRect">
            <a:avLst>
              <a:gd name="adj" fmla="val 16667"/>
            </a:avLst>
          </a:prstGeom>
          <a:solidFill>
            <a:srgbClr val="128882"/>
          </a:solidFill>
          <a:ln>
            <a:noFill/>
          </a:ln>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FFFF"/>
              </a:solidFill>
            </a:endParaRPr>
          </a:p>
        </p:txBody>
      </p:sp>
      <p:sp>
        <p:nvSpPr>
          <p:cNvPr id="32" name="文本框 31"/>
          <p:cNvSpPr txBox="1">
            <a:spLocks noChangeArrowheads="1"/>
          </p:cNvSpPr>
          <p:nvPr/>
        </p:nvSpPr>
        <p:spPr bwMode="auto">
          <a:xfrm>
            <a:off x="1747842" y="2324794"/>
            <a:ext cx="2060022"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spcBef>
                <a:spcPct val="20000"/>
              </a:spcBef>
            </a:pPr>
            <a:r>
              <a:rPr lang="zh-CN" altLang="en-US" b="1" dirty="0">
                <a:solidFill>
                  <a:schemeClr val="bg1"/>
                </a:solidFill>
                <a:latin typeface="Arial" panose="020B0604020202020204" pitchFamily="34" charset="0"/>
                <a:ea typeface="微软雅黑" panose="020B0503020204020204" pitchFamily="34" charset="-122"/>
                <a:sym typeface="Arial" panose="020B0604020202020204" pitchFamily="34" charset="0"/>
              </a:rPr>
              <a:t>单击编辑标题</a:t>
            </a:r>
            <a:endParaRPr lang="en-US" altLang="zh-CN" b="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240834647"/>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750"/>
                                        <p:tgtEl>
                                          <p:spTgt spid="8"/>
                                        </p:tgtEl>
                                      </p:cBhvr>
                                    </p:animEffect>
                                    <p:anim calcmode="lin" valueType="num">
                                      <p:cBhvr>
                                        <p:cTn id="8" dur="750" fill="hold"/>
                                        <p:tgtEl>
                                          <p:spTgt spid="8"/>
                                        </p:tgtEl>
                                        <p:attrNameLst>
                                          <p:attrName>ppt_x</p:attrName>
                                        </p:attrNameLst>
                                      </p:cBhvr>
                                      <p:tavLst>
                                        <p:tav tm="0">
                                          <p:val>
                                            <p:strVal val="#ppt_x"/>
                                          </p:val>
                                        </p:tav>
                                        <p:tav tm="100000">
                                          <p:val>
                                            <p:strVal val="#ppt_x"/>
                                          </p:val>
                                        </p:tav>
                                      </p:tavLst>
                                    </p:anim>
                                    <p:anim calcmode="lin" valueType="num">
                                      <p:cBhvr>
                                        <p:cTn id="9" dur="750" fill="hold"/>
                                        <p:tgtEl>
                                          <p:spTgt spid="8"/>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42" presetClass="entr" presetSubtype="0" fill="hold" grpId="0" nodeType="afterEffect">
                                  <p:stCondLst>
                                    <p:cond delay="0"/>
                                  </p:stCondLst>
                                  <p:childTnLst>
                                    <p:set>
                                      <p:cBhvr>
                                        <p:cTn id="12" dur="1" fill="hold">
                                          <p:stCondLst>
                                            <p:cond delay="0"/>
                                          </p:stCondLst>
                                        </p:cTn>
                                        <p:tgtEl>
                                          <p:spTgt spid="30"/>
                                        </p:tgtEl>
                                        <p:attrNameLst>
                                          <p:attrName>style.visibility</p:attrName>
                                        </p:attrNameLst>
                                      </p:cBhvr>
                                      <p:to>
                                        <p:strVal val="visible"/>
                                      </p:to>
                                    </p:set>
                                    <p:animEffect transition="in" filter="fade">
                                      <p:cBhvr>
                                        <p:cTn id="13" dur="250"/>
                                        <p:tgtEl>
                                          <p:spTgt spid="30"/>
                                        </p:tgtEl>
                                      </p:cBhvr>
                                    </p:animEffect>
                                    <p:anim calcmode="lin" valueType="num">
                                      <p:cBhvr>
                                        <p:cTn id="14" dur="250" fill="hold"/>
                                        <p:tgtEl>
                                          <p:spTgt spid="30"/>
                                        </p:tgtEl>
                                        <p:attrNameLst>
                                          <p:attrName>ppt_x</p:attrName>
                                        </p:attrNameLst>
                                      </p:cBhvr>
                                      <p:tavLst>
                                        <p:tav tm="0">
                                          <p:val>
                                            <p:strVal val="#ppt_x"/>
                                          </p:val>
                                        </p:tav>
                                        <p:tav tm="100000">
                                          <p:val>
                                            <p:strVal val="#ppt_x"/>
                                          </p:val>
                                        </p:tav>
                                      </p:tavLst>
                                    </p:anim>
                                    <p:anim calcmode="lin" valueType="num">
                                      <p:cBhvr>
                                        <p:cTn id="15" dur="250" fill="hold"/>
                                        <p:tgtEl>
                                          <p:spTgt spid="30"/>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grpId="0" nodeType="afterEffect">
                                  <p:stCondLst>
                                    <p:cond delay="0"/>
                                  </p:stCondLst>
                                  <p:childTnLst>
                                    <p:set>
                                      <p:cBhvr>
                                        <p:cTn id="18" dur="1" fill="hold">
                                          <p:stCondLst>
                                            <p:cond delay="0"/>
                                          </p:stCondLst>
                                        </p:cTn>
                                        <p:tgtEl>
                                          <p:spTgt spid="31"/>
                                        </p:tgtEl>
                                        <p:attrNameLst>
                                          <p:attrName>style.visibility</p:attrName>
                                        </p:attrNameLst>
                                      </p:cBhvr>
                                      <p:to>
                                        <p:strVal val="visible"/>
                                      </p:to>
                                    </p:set>
                                    <p:animEffect transition="in" filter="fade">
                                      <p:cBhvr>
                                        <p:cTn id="19" dur="250"/>
                                        <p:tgtEl>
                                          <p:spTgt spid="31"/>
                                        </p:tgtEl>
                                      </p:cBhvr>
                                    </p:animEffect>
                                    <p:anim calcmode="lin" valueType="num">
                                      <p:cBhvr>
                                        <p:cTn id="20" dur="250" fill="hold"/>
                                        <p:tgtEl>
                                          <p:spTgt spid="31"/>
                                        </p:tgtEl>
                                        <p:attrNameLst>
                                          <p:attrName>ppt_x</p:attrName>
                                        </p:attrNameLst>
                                      </p:cBhvr>
                                      <p:tavLst>
                                        <p:tav tm="0">
                                          <p:val>
                                            <p:strVal val="#ppt_x"/>
                                          </p:val>
                                        </p:tav>
                                        <p:tav tm="100000">
                                          <p:val>
                                            <p:strVal val="#ppt_x"/>
                                          </p:val>
                                        </p:tav>
                                      </p:tavLst>
                                    </p:anim>
                                    <p:anim calcmode="lin" valueType="num">
                                      <p:cBhvr>
                                        <p:cTn id="21" dur="250" fill="hold"/>
                                        <p:tgtEl>
                                          <p:spTgt spid="31"/>
                                        </p:tgtEl>
                                        <p:attrNameLst>
                                          <p:attrName>ppt_y</p:attrName>
                                        </p:attrNameLst>
                                      </p:cBhvr>
                                      <p:tavLst>
                                        <p:tav tm="0">
                                          <p:val>
                                            <p:strVal val="#ppt_y+.1"/>
                                          </p:val>
                                        </p:tav>
                                        <p:tav tm="100000">
                                          <p:val>
                                            <p:strVal val="#ppt_y"/>
                                          </p:val>
                                        </p:tav>
                                      </p:tavLst>
                                    </p:anim>
                                  </p:childTnLst>
                                </p:cTn>
                              </p:par>
                            </p:childTnLst>
                          </p:cTn>
                        </p:par>
                        <p:par>
                          <p:cTn id="22" fill="hold">
                            <p:stCondLst>
                              <p:cond delay="1250"/>
                            </p:stCondLst>
                            <p:childTnLst>
                              <p:par>
                                <p:cTn id="23" presetID="42" presetClass="entr" presetSubtype="0" fill="hold" grpId="0" nodeType="afterEffect">
                                  <p:stCondLst>
                                    <p:cond delay="0"/>
                                  </p:stCondLst>
                                  <p:childTnLst>
                                    <p:set>
                                      <p:cBhvr>
                                        <p:cTn id="24" dur="1" fill="hold">
                                          <p:stCondLst>
                                            <p:cond delay="0"/>
                                          </p:stCondLst>
                                        </p:cTn>
                                        <p:tgtEl>
                                          <p:spTgt spid="32"/>
                                        </p:tgtEl>
                                        <p:attrNameLst>
                                          <p:attrName>style.visibility</p:attrName>
                                        </p:attrNameLst>
                                      </p:cBhvr>
                                      <p:to>
                                        <p:strVal val="visible"/>
                                      </p:to>
                                    </p:set>
                                    <p:animEffect transition="in" filter="fade">
                                      <p:cBhvr>
                                        <p:cTn id="25" dur="250"/>
                                        <p:tgtEl>
                                          <p:spTgt spid="32"/>
                                        </p:tgtEl>
                                      </p:cBhvr>
                                    </p:animEffect>
                                    <p:anim calcmode="lin" valueType="num">
                                      <p:cBhvr>
                                        <p:cTn id="26" dur="250" fill="hold"/>
                                        <p:tgtEl>
                                          <p:spTgt spid="32"/>
                                        </p:tgtEl>
                                        <p:attrNameLst>
                                          <p:attrName>ppt_x</p:attrName>
                                        </p:attrNameLst>
                                      </p:cBhvr>
                                      <p:tavLst>
                                        <p:tav tm="0">
                                          <p:val>
                                            <p:strVal val="#ppt_x"/>
                                          </p:val>
                                        </p:tav>
                                        <p:tav tm="100000">
                                          <p:val>
                                            <p:strVal val="#ppt_x"/>
                                          </p:val>
                                        </p:tav>
                                      </p:tavLst>
                                    </p:anim>
                                    <p:anim calcmode="lin" valueType="num">
                                      <p:cBhvr>
                                        <p:cTn id="27" dur="250" fill="hold"/>
                                        <p:tgtEl>
                                          <p:spTgt spid="32"/>
                                        </p:tgtEl>
                                        <p:attrNameLst>
                                          <p:attrName>ppt_y</p:attrName>
                                        </p:attrNameLst>
                                      </p:cBhvr>
                                      <p:tavLst>
                                        <p:tav tm="0">
                                          <p:val>
                                            <p:strVal val="#ppt_y+.1"/>
                                          </p:val>
                                        </p:tav>
                                        <p:tav tm="100000">
                                          <p:val>
                                            <p:strVal val="#ppt_y"/>
                                          </p:val>
                                        </p:tav>
                                      </p:tavLst>
                                    </p:anim>
                                  </p:childTnLst>
                                </p:cTn>
                              </p:par>
                            </p:childTnLst>
                          </p:cTn>
                        </p:par>
                        <p:par>
                          <p:cTn id="28" fill="hold">
                            <p:stCondLst>
                              <p:cond delay="1500"/>
                            </p:stCondLst>
                            <p:childTnLst>
                              <p:par>
                                <p:cTn id="29" presetID="22" presetClass="entr" presetSubtype="4" fill="hold" grpId="0" nodeType="afterEffect">
                                  <p:stCondLst>
                                    <p:cond delay="0"/>
                                  </p:stCondLst>
                                  <p:childTnLst>
                                    <p:set>
                                      <p:cBhvr>
                                        <p:cTn id="30" dur="1" fill="hold">
                                          <p:stCondLst>
                                            <p:cond delay="0"/>
                                          </p:stCondLst>
                                        </p:cTn>
                                        <p:tgtEl>
                                          <p:spTgt spid="21"/>
                                        </p:tgtEl>
                                        <p:attrNameLst>
                                          <p:attrName>style.visibility</p:attrName>
                                        </p:attrNameLst>
                                      </p:cBhvr>
                                      <p:to>
                                        <p:strVal val="visible"/>
                                      </p:to>
                                    </p:set>
                                    <p:animEffect transition="in" filter="wipe(down)">
                                      <p:cBhvr>
                                        <p:cTn id="31" dur="250"/>
                                        <p:tgtEl>
                                          <p:spTgt spid="21"/>
                                        </p:tgtEl>
                                      </p:cBhvr>
                                    </p:animEffect>
                                  </p:childTnLst>
                                </p:cTn>
                              </p:par>
                            </p:childTnLst>
                          </p:cTn>
                        </p:par>
                        <p:par>
                          <p:cTn id="32" fill="hold">
                            <p:stCondLst>
                              <p:cond delay="1750"/>
                            </p:stCondLst>
                            <p:childTnLst>
                              <p:par>
                                <p:cTn id="33" presetID="22" presetClass="entr" presetSubtype="4" fill="hold" grpId="0" nodeType="afterEffect">
                                  <p:stCondLst>
                                    <p:cond delay="0"/>
                                  </p:stCondLst>
                                  <p:childTnLst>
                                    <p:set>
                                      <p:cBhvr>
                                        <p:cTn id="34" dur="1" fill="hold">
                                          <p:stCondLst>
                                            <p:cond delay="0"/>
                                          </p:stCondLst>
                                        </p:cTn>
                                        <p:tgtEl>
                                          <p:spTgt spid="22"/>
                                        </p:tgtEl>
                                        <p:attrNameLst>
                                          <p:attrName>style.visibility</p:attrName>
                                        </p:attrNameLst>
                                      </p:cBhvr>
                                      <p:to>
                                        <p:strVal val="visible"/>
                                      </p:to>
                                    </p:set>
                                    <p:animEffect transition="in" filter="wipe(down)">
                                      <p:cBhvr>
                                        <p:cTn id="35" dur="250"/>
                                        <p:tgtEl>
                                          <p:spTgt spid="22"/>
                                        </p:tgtEl>
                                      </p:cBhvr>
                                    </p:animEffect>
                                  </p:childTnLst>
                                </p:cTn>
                              </p:par>
                            </p:childTnLst>
                          </p:cTn>
                        </p:par>
                        <p:par>
                          <p:cTn id="36" fill="hold">
                            <p:stCondLst>
                              <p:cond delay="2000"/>
                            </p:stCondLst>
                            <p:childTnLst>
                              <p:par>
                                <p:cTn id="37" presetID="22" presetClass="entr" presetSubtype="4" fill="hold" grpId="0" nodeType="afterEffect">
                                  <p:stCondLst>
                                    <p:cond delay="0"/>
                                  </p:stCondLst>
                                  <p:childTnLst>
                                    <p:set>
                                      <p:cBhvr>
                                        <p:cTn id="38" dur="1" fill="hold">
                                          <p:stCondLst>
                                            <p:cond delay="0"/>
                                          </p:stCondLst>
                                        </p:cTn>
                                        <p:tgtEl>
                                          <p:spTgt spid="24"/>
                                        </p:tgtEl>
                                        <p:attrNameLst>
                                          <p:attrName>style.visibility</p:attrName>
                                        </p:attrNameLst>
                                      </p:cBhvr>
                                      <p:to>
                                        <p:strVal val="visible"/>
                                      </p:to>
                                    </p:set>
                                    <p:animEffect transition="in" filter="wipe(down)">
                                      <p:cBhvr>
                                        <p:cTn id="39" dur="250"/>
                                        <p:tgtEl>
                                          <p:spTgt spid="24"/>
                                        </p:tgtEl>
                                      </p:cBhvr>
                                    </p:animEffect>
                                  </p:childTnLst>
                                </p:cTn>
                              </p:par>
                            </p:childTnLst>
                          </p:cTn>
                        </p:par>
                        <p:par>
                          <p:cTn id="40" fill="hold">
                            <p:stCondLst>
                              <p:cond delay="2250"/>
                            </p:stCondLst>
                            <p:childTnLst>
                              <p:par>
                                <p:cTn id="41" presetID="22" presetClass="entr" presetSubtype="4" fill="hold" grpId="0" nodeType="afterEffect">
                                  <p:stCondLst>
                                    <p:cond delay="0"/>
                                  </p:stCondLst>
                                  <p:childTnLst>
                                    <p:set>
                                      <p:cBhvr>
                                        <p:cTn id="42" dur="1" fill="hold">
                                          <p:stCondLst>
                                            <p:cond delay="0"/>
                                          </p:stCondLst>
                                        </p:cTn>
                                        <p:tgtEl>
                                          <p:spTgt spid="25"/>
                                        </p:tgtEl>
                                        <p:attrNameLst>
                                          <p:attrName>style.visibility</p:attrName>
                                        </p:attrNameLst>
                                      </p:cBhvr>
                                      <p:to>
                                        <p:strVal val="visible"/>
                                      </p:to>
                                    </p:set>
                                    <p:animEffect transition="in" filter="wipe(down)">
                                      <p:cBhvr>
                                        <p:cTn id="43" dur="250"/>
                                        <p:tgtEl>
                                          <p:spTgt spid="25"/>
                                        </p:tgtEl>
                                      </p:cBhvr>
                                    </p:animEffect>
                                  </p:childTnLst>
                                </p:cTn>
                              </p:par>
                            </p:childTnLst>
                          </p:cTn>
                        </p:par>
                        <p:par>
                          <p:cTn id="44" fill="hold">
                            <p:stCondLst>
                              <p:cond delay="2500"/>
                            </p:stCondLst>
                            <p:childTnLst>
                              <p:par>
                                <p:cTn id="45" presetID="22" presetClass="entr" presetSubtype="4" fill="hold" grpId="0" nodeType="afterEffect">
                                  <p:stCondLst>
                                    <p:cond delay="0"/>
                                  </p:stCondLst>
                                  <p:childTnLst>
                                    <p:set>
                                      <p:cBhvr>
                                        <p:cTn id="46" dur="1" fill="hold">
                                          <p:stCondLst>
                                            <p:cond delay="0"/>
                                          </p:stCondLst>
                                        </p:cTn>
                                        <p:tgtEl>
                                          <p:spTgt spid="26"/>
                                        </p:tgtEl>
                                        <p:attrNameLst>
                                          <p:attrName>style.visibility</p:attrName>
                                        </p:attrNameLst>
                                      </p:cBhvr>
                                      <p:to>
                                        <p:strVal val="visible"/>
                                      </p:to>
                                    </p:set>
                                    <p:animEffect transition="in" filter="wipe(down)">
                                      <p:cBhvr>
                                        <p:cTn id="47" dur="250"/>
                                        <p:tgtEl>
                                          <p:spTgt spid="26"/>
                                        </p:tgtEl>
                                      </p:cBhvr>
                                    </p:animEffect>
                                  </p:childTnLst>
                                </p:cTn>
                              </p:par>
                            </p:childTnLst>
                          </p:cTn>
                        </p:par>
                        <p:par>
                          <p:cTn id="48" fill="hold">
                            <p:stCondLst>
                              <p:cond delay="2750"/>
                            </p:stCondLst>
                            <p:childTnLst>
                              <p:par>
                                <p:cTn id="49" presetID="22" presetClass="entr" presetSubtype="4" fill="hold" grpId="0" nodeType="afterEffect">
                                  <p:stCondLst>
                                    <p:cond delay="0"/>
                                  </p:stCondLst>
                                  <p:childTnLst>
                                    <p:set>
                                      <p:cBhvr>
                                        <p:cTn id="50" dur="1" fill="hold">
                                          <p:stCondLst>
                                            <p:cond delay="0"/>
                                          </p:stCondLst>
                                        </p:cTn>
                                        <p:tgtEl>
                                          <p:spTgt spid="27"/>
                                        </p:tgtEl>
                                        <p:attrNameLst>
                                          <p:attrName>style.visibility</p:attrName>
                                        </p:attrNameLst>
                                      </p:cBhvr>
                                      <p:to>
                                        <p:strVal val="visible"/>
                                      </p:to>
                                    </p:set>
                                    <p:animEffect transition="in" filter="wipe(down)">
                                      <p:cBhvr>
                                        <p:cTn id="51" dur="250"/>
                                        <p:tgtEl>
                                          <p:spTgt spid="27"/>
                                        </p:tgtEl>
                                      </p:cBhvr>
                                    </p:animEffect>
                                  </p:childTnLst>
                                </p:cTn>
                              </p:par>
                            </p:childTnLst>
                          </p:cTn>
                        </p:par>
                        <p:par>
                          <p:cTn id="52" fill="hold">
                            <p:stCondLst>
                              <p:cond delay="3000"/>
                            </p:stCondLst>
                            <p:childTnLst>
                              <p:par>
                                <p:cTn id="53" presetID="9" presetClass="entr" presetSubtype="0" fill="hold" grpId="0" nodeType="afterEffect">
                                  <p:stCondLst>
                                    <p:cond delay="0"/>
                                  </p:stCondLst>
                                  <p:childTnLst>
                                    <p:set>
                                      <p:cBhvr>
                                        <p:cTn id="54" dur="1" fill="hold">
                                          <p:stCondLst>
                                            <p:cond delay="0"/>
                                          </p:stCondLst>
                                        </p:cTn>
                                        <p:tgtEl>
                                          <p:spTgt spid="23"/>
                                        </p:tgtEl>
                                        <p:attrNameLst>
                                          <p:attrName>style.visibility</p:attrName>
                                        </p:attrNameLst>
                                      </p:cBhvr>
                                      <p:to>
                                        <p:strVal val="visible"/>
                                      </p:to>
                                    </p:set>
                                    <p:animEffect transition="in" filter="dissolve">
                                      <p:cBhvr>
                                        <p:cTn id="55" dur="250"/>
                                        <p:tgtEl>
                                          <p:spTgt spid="23"/>
                                        </p:tgtEl>
                                      </p:cBhvr>
                                    </p:animEffect>
                                  </p:childTnLst>
                                </p:cTn>
                              </p:par>
                            </p:childTnLst>
                          </p:cTn>
                        </p:par>
                        <p:par>
                          <p:cTn id="56" fill="hold">
                            <p:stCondLst>
                              <p:cond delay="3250"/>
                            </p:stCondLst>
                            <p:childTnLst>
                              <p:par>
                                <p:cTn id="57" presetID="9" presetClass="entr" presetSubtype="0" fill="hold" grpId="0" nodeType="afterEffect">
                                  <p:stCondLst>
                                    <p:cond delay="0"/>
                                  </p:stCondLst>
                                  <p:childTnLst>
                                    <p:set>
                                      <p:cBhvr>
                                        <p:cTn id="58" dur="1" fill="hold">
                                          <p:stCondLst>
                                            <p:cond delay="0"/>
                                          </p:stCondLst>
                                        </p:cTn>
                                        <p:tgtEl>
                                          <p:spTgt spid="6"/>
                                        </p:tgtEl>
                                        <p:attrNameLst>
                                          <p:attrName>style.visibility</p:attrName>
                                        </p:attrNameLst>
                                      </p:cBhvr>
                                      <p:to>
                                        <p:strVal val="visible"/>
                                      </p:to>
                                    </p:set>
                                    <p:animEffect transition="in" filter="dissolve">
                                      <p:cBhvr>
                                        <p:cTn id="59" dur="250"/>
                                        <p:tgtEl>
                                          <p:spTgt spid="6"/>
                                        </p:tgtEl>
                                      </p:cBhvr>
                                    </p:animEffect>
                                  </p:childTnLst>
                                </p:cTn>
                              </p:par>
                            </p:childTnLst>
                          </p:cTn>
                        </p:par>
                        <p:par>
                          <p:cTn id="60" fill="hold">
                            <p:stCondLst>
                              <p:cond delay="3500"/>
                            </p:stCondLst>
                            <p:childTnLst>
                              <p:par>
                                <p:cTn id="61" presetID="9" presetClass="entr" presetSubtype="0" fill="hold" grpId="0" nodeType="afterEffect">
                                  <p:stCondLst>
                                    <p:cond delay="0"/>
                                  </p:stCondLst>
                                  <p:childTnLst>
                                    <p:set>
                                      <p:cBhvr>
                                        <p:cTn id="62" dur="1" fill="hold">
                                          <p:stCondLst>
                                            <p:cond delay="0"/>
                                          </p:stCondLst>
                                        </p:cTn>
                                        <p:tgtEl>
                                          <p:spTgt spid="14"/>
                                        </p:tgtEl>
                                        <p:attrNameLst>
                                          <p:attrName>style.visibility</p:attrName>
                                        </p:attrNameLst>
                                      </p:cBhvr>
                                      <p:to>
                                        <p:strVal val="visible"/>
                                      </p:to>
                                    </p:set>
                                    <p:animEffect transition="in" filter="dissolve">
                                      <p:cBhvr>
                                        <p:cTn id="63" dur="250"/>
                                        <p:tgtEl>
                                          <p:spTgt spid="14"/>
                                        </p:tgtEl>
                                      </p:cBhvr>
                                    </p:animEffect>
                                  </p:childTnLst>
                                </p:cTn>
                              </p:par>
                            </p:childTnLst>
                          </p:cTn>
                        </p:par>
                        <p:par>
                          <p:cTn id="64" fill="hold">
                            <p:stCondLst>
                              <p:cond delay="3750"/>
                            </p:stCondLst>
                            <p:childTnLst>
                              <p:par>
                                <p:cTn id="65" presetID="9" presetClass="entr" presetSubtype="0" fill="hold" grpId="0" nodeType="afterEffect">
                                  <p:stCondLst>
                                    <p:cond delay="0"/>
                                  </p:stCondLst>
                                  <p:childTnLst>
                                    <p:set>
                                      <p:cBhvr>
                                        <p:cTn id="66" dur="1" fill="hold">
                                          <p:stCondLst>
                                            <p:cond delay="0"/>
                                          </p:stCondLst>
                                        </p:cTn>
                                        <p:tgtEl>
                                          <p:spTgt spid="15"/>
                                        </p:tgtEl>
                                        <p:attrNameLst>
                                          <p:attrName>style.visibility</p:attrName>
                                        </p:attrNameLst>
                                      </p:cBhvr>
                                      <p:to>
                                        <p:strVal val="visible"/>
                                      </p:to>
                                    </p:set>
                                    <p:animEffect transition="in" filter="dissolve">
                                      <p:cBhvr>
                                        <p:cTn id="67" dur="250"/>
                                        <p:tgtEl>
                                          <p:spTgt spid="15"/>
                                        </p:tgtEl>
                                      </p:cBhvr>
                                    </p:animEffect>
                                  </p:childTnLst>
                                </p:cTn>
                              </p:par>
                            </p:childTnLst>
                          </p:cTn>
                        </p:par>
                        <p:par>
                          <p:cTn id="68" fill="hold">
                            <p:stCondLst>
                              <p:cond delay="4000"/>
                            </p:stCondLst>
                            <p:childTnLst>
                              <p:par>
                                <p:cTn id="69" presetID="9" presetClass="entr" presetSubtype="0" fill="hold" grpId="0" nodeType="afterEffect">
                                  <p:stCondLst>
                                    <p:cond delay="0"/>
                                  </p:stCondLst>
                                  <p:childTnLst>
                                    <p:set>
                                      <p:cBhvr>
                                        <p:cTn id="70" dur="1" fill="hold">
                                          <p:stCondLst>
                                            <p:cond delay="0"/>
                                          </p:stCondLst>
                                        </p:cTn>
                                        <p:tgtEl>
                                          <p:spTgt spid="16"/>
                                        </p:tgtEl>
                                        <p:attrNameLst>
                                          <p:attrName>style.visibility</p:attrName>
                                        </p:attrNameLst>
                                      </p:cBhvr>
                                      <p:to>
                                        <p:strVal val="visible"/>
                                      </p:to>
                                    </p:set>
                                    <p:animEffect transition="in" filter="dissolve">
                                      <p:cBhvr>
                                        <p:cTn id="71" dur="250"/>
                                        <p:tgtEl>
                                          <p:spTgt spid="16"/>
                                        </p:tgtEl>
                                      </p:cBhvr>
                                    </p:animEffect>
                                  </p:childTnLst>
                                </p:cTn>
                              </p:par>
                            </p:childTnLst>
                          </p:cTn>
                        </p:par>
                        <p:par>
                          <p:cTn id="72" fill="hold">
                            <p:stCondLst>
                              <p:cond delay="4250"/>
                            </p:stCondLst>
                            <p:childTnLst>
                              <p:par>
                                <p:cTn id="73" presetID="9" presetClass="entr" presetSubtype="0" fill="hold" grpId="0" nodeType="afterEffect">
                                  <p:stCondLst>
                                    <p:cond delay="0"/>
                                  </p:stCondLst>
                                  <p:childTnLst>
                                    <p:set>
                                      <p:cBhvr>
                                        <p:cTn id="74" dur="1" fill="hold">
                                          <p:stCondLst>
                                            <p:cond delay="0"/>
                                          </p:stCondLst>
                                        </p:cTn>
                                        <p:tgtEl>
                                          <p:spTgt spid="17"/>
                                        </p:tgtEl>
                                        <p:attrNameLst>
                                          <p:attrName>style.visibility</p:attrName>
                                        </p:attrNameLst>
                                      </p:cBhvr>
                                      <p:to>
                                        <p:strVal val="visible"/>
                                      </p:to>
                                    </p:set>
                                    <p:animEffect transition="in" filter="dissolve">
                                      <p:cBhvr>
                                        <p:cTn id="75" dur="250"/>
                                        <p:tgtEl>
                                          <p:spTgt spid="17"/>
                                        </p:tgtEl>
                                      </p:cBhvr>
                                    </p:animEffect>
                                  </p:childTnLst>
                                </p:cTn>
                              </p:par>
                            </p:childTnLst>
                          </p:cTn>
                        </p:par>
                        <p:par>
                          <p:cTn id="76" fill="hold">
                            <p:stCondLst>
                              <p:cond delay="4500"/>
                            </p:stCondLst>
                            <p:childTnLst>
                              <p:par>
                                <p:cTn id="77" presetID="9" presetClass="entr" presetSubtype="0" fill="hold" grpId="0" nodeType="afterEffect">
                                  <p:stCondLst>
                                    <p:cond delay="0"/>
                                  </p:stCondLst>
                                  <p:childTnLst>
                                    <p:set>
                                      <p:cBhvr>
                                        <p:cTn id="78" dur="1" fill="hold">
                                          <p:stCondLst>
                                            <p:cond delay="0"/>
                                          </p:stCondLst>
                                        </p:cTn>
                                        <p:tgtEl>
                                          <p:spTgt spid="18"/>
                                        </p:tgtEl>
                                        <p:attrNameLst>
                                          <p:attrName>style.visibility</p:attrName>
                                        </p:attrNameLst>
                                      </p:cBhvr>
                                      <p:to>
                                        <p:strVal val="visible"/>
                                      </p:to>
                                    </p:set>
                                    <p:animEffect transition="in" filter="dissolve">
                                      <p:cBhvr>
                                        <p:cTn id="79" dur="250"/>
                                        <p:tgtEl>
                                          <p:spTgt spid="18"/>
                                        </p:tgtEl>
                                      </p:cBhvr>
                                    </p:animEffect>
                                  </p:childTnLst>
                                </p:cTn>
                              </p:par>
                            </p:childTnLst>
                          </p:cTn>
                        </p:par>
                        <p:par>
                          <p:cTn id="80" fill="hold">
                            <p:stCondLst>
                              <p:cond delay="4750"/>
                            </p:stCondLst>
                            <p:childTnLst>
                              <p:par>
                                <p:cTn id="81" presetID="9" presetClass="entr" presetSubtype="0" fill="hold" grpId="0" nodeType="afterEffect">
                                  <p:stCondLst>
                                    <p:cond delay="0"/>
                                  </p:stCondLst>
                                  <p:childTnLst>
                                    <p:set>
                                      <p:cBhvr>
                                        <p:cTn id="82" dur="1" fill="hold">
                                          <p:stCondLst>
                                            <p:cond delay="0"/>
                                          </p:stCondLst>
                                        </p:cTn>
                                        <p:tgtEl>
                                          <p:spTgt spid="20"/>
                                        </p:tgtEl>
                                        <p:attrNameLst>
                                          <p:attrName>style.visibility</p:attrName>
                                        </p:attrNameLst>
                                      </p:cBhvr>
                                      <p:to>
                                        <p:strVal val="visible"/>
                                      </p:to>
                                    </p:set>
                                    <p:animEffect transition="in" filter="dissolve">
                                      <p:cBhvr>
                                        <p:cTn id="83" dur="250"/>
                                        <p:tgtEl>
                                          <p:spTgt spid="20"/>
                                        </p:tgtEl>
                                      </p:cBhvr>
                                    </p:animEffect>
                                  </p:childTnLst>
                                </p:cTn>
                              </p:par>
                            </p:childTnLst>
                          </p:cTn>
                        </p:par>
                        <p:par>
                          <p:cTn id="84" fill="hold">
                            <p:stCondLst>
                              <p:cond delay="5000"/>
                            </p:stCondLst>
                            <p:childTnLst>
                              <p:par>
                                <p:cTn id="85" presetID="9" presetClass="entr" presetSubtype="0" fill="hold" grpId="0" nodeType="afterEffect">
                                  <p:stCondLst>
                                    <p:cond delay="0"/>
                                  </p:stCondLst>
                                  <p:childTnLst>
                                    <p:set>
                                      <p:cBhvr>
                                        <p:cTn id="86" dur="1" fill="hold">
                                          <p:stCondLst>
                                            <p:cond delay="0"/>
                                          </p:stCondLst>
                                        </p:cTn>
                                        <p:tgtEl>
                                          <p:spTgt spid="29"/>
                                        </p:tgtEl>
                                        <p:attrNameLst>
                                          <p:attrName>style.visibility</p:attrName>
                                        </p:attrNameLst>
                                      </p:cBhvr>
                                      <p:to>
                                        <p:strVal val="visible"/>
                                      </p:to>
                                    </p:set>
                                    <p:animEffect transition="in" filter="dissolve">
                                      <p:cBhvr>
                                        <p:cTn id="87" dur="250"/>
                                        <p:tgtEl>
                                          <p:spTgt spid="29"/>
                                        </p:tgtEl>
                                      </p:cBhvr>
                                    </p:animEffect>
                                  </p:childTnLst>
                                </p:cTn>
                              </p:par>
                            </p:childTnLst>
                          </p:cTn>
                        </p:par>
                        <p:par>
                          <p:cTn id="88" fill="hold">
                            <p:stCondLst>
                              <p:cond delay="5250"/>
                            </p:stCondLst>
                            <p:childTnLst>
                              <p:par>
                                <p:cTn id="89" presetID="9" presetClass="entr" presetSubtype="0" fill="hold" grpId="0" nodeType="afterEffect">
                                  <p:stCondLst>
                                    <p:cond delay="0"/>
                                  </p:stCondLst>
                                  <p:childTnLst>
                                    <p:set>
                                      <p:cBhvr>
                                        <p:cTn id="90" dur="1" fill="hold">
                                          <p:stCondLst>
                                            <p:cond delay="0"/>
                                          </p:stCondLst>
                                        </p:cTn>
                                        <p:tgtEl>
                                          <p:spTgt spid="7"/>
                                        </p:tgtEl>
                                        <p:attrNameLst>
                                          <p:attrName>style.visibility</p:attrName>
                                        </p:attrNameLst>
                                      </p:cBhvr>
                                      <p:to>
                                        <p:strVal val="visible"/>
                                      </p:to>
                                    </p:set>
                                    <p:animEffect transition="in" filter="dissolve">
                                      <p:cBhvr>
                                        <p:cTn id="91" dur="250"/>
                                        <p:tgtEl>
                                          <p:spTgt spid="7"/>
                                        </p:tgtEl>
                                      </p:cBhvr>
                                    </p:animEffect>
                                  </p:childTnLst>
                                </p:cTn>
                              </p:par>
                            </p:childTnLst>
                          </p:cTn>
                        </p:par>
                        <p:par>
                          <p:cTn id="92" fill="hold">
                            <p:stCondLst>
                              <p:cond delay="5500"/>
                            </p:stCondLst>
                            <p:childTnLst>
                              <p:par>
                                <p:cTn id="93" presetID="9" presetClass="entr" presetSubtype="0" fill="hold" grpId="0" nodeType="afterEffect">
                                  <p:stCondLst>
                                    <p:cond delay="0"/>
                                  </p:stCondLst>
                                  <p:childTnLst>
                                    <p:set>
                                      <p:cBhvr>
                                        <p:cTn id="94" dur="1" fill="hold">
                                          <p:stCondLst>
                                            <p:cond delay="0"/>
                                          </p:stCondLst>
                                        </p:cTn>
                                        <p:tgtEl>
                                          <p:spTgt spid="9"/>
                                        </p:tgtEl>
                                        <p:attrNameLst>
                                          <p:attrName>style.visibility</p:attrName>
                                        </p:attrNameLst>
                                      </p:cBhvr>
                                      <p:to>
                                        <p:strVal val="visible"/>
                                      </p:to>
                                    </p:set>
                                    <p:animEffect transition="in" filter="dissolve">
                                      <p:cBhvr>
                                        <p:cTn id="95" dur="250"/>
                                        <p:tgtEl>
                                          <p:spTgt spid="9"/>
                                        </p:tgtEl>
                                      </p:cBhvr>
                                    </p:animEffect>
                                  </p:childTnLst>
                                </p:cTn>
                              </p:par>
                            </p:childTnLst>
                          </p:cTn>
                        </p:par>
                        <p:par>
                          <p:cTn id="96" fill="hold">
                            <p:stCondLst>
                              <p:cond delay="5750"/>
                            </p:stCondLst>
                            <p:childTnLst>
                              <p:par>
                                <p:cTn id="97" presetID="9" presetClass="entr" presetSubtype="0" fill="hold" grpId="0" nodeType="afterEffect">
                                  <p:stCondLst>
                                    <p:cond delay="0"/>
                                  </p:stCondLst>
                                  <p:childTnLst>
                                    <p:set>
                                      <p:cBhvr>
                                        <p:cTn id="98" dur="1" fill="hold">
                                          <p:stCondLst>
                                            <p:cond delay="0"/>
                                          </p:stCondLst>
                                        </p:cTn>
                                        <p:tgtEl>
                                          <p:spTgt spid="10"/>
                                        </p:tgtEl>
                                        <p:attrNameLst>
                                          <p:attrName>style.visibility</p:attrName>
                                        </p:attrNameLst>
                                      </p:cBhvr>
                                      <p:to>
                                        <p:strVal val="visible"/>
                                      </p:to>
                                    </p:set>
                                    <p:animEffect transition="in" filter="dissolve">
                                      <p:cBhvr>
                                        <p:cTn id="99" dur="250"/>
                                        <p:tgtEl>
                                          <p:spTgt spid="10"/>
                                        </p:tgtEl>
                                      </p:cBhvr>
                                    </p:animEffect>
                                  </p:childTnLst>
                                </p:cTn>
                              </p:par>
                            </p:childTnLst>
                          </p:cTn>
                        </p:par>
                        <p:par>
                          <p:cTn id="100" fill="hold">
                            <p:stCondLst>
                              <p:cond delay="6000"/>
                            </p:stCondLst>
                            <p:childTnLst>
                              <p:par>
                                <p:cTn id="101" presetID="9" presetClass="entr" presetSubtype="0" fill="hold" grpId="0" nodeType="afterEffect">
                                  <p:stCondLst>
                                    <p:cond delay="0"/>
                                  </p:stCondLst>
                                  <p:childTnLst>
                                    <p:set>
                                      <p:cBhvr>
                                        <p:cTn id="102" dur="1" fill="hold">
                                          <p:stCondLst>
                                            <p:cond delay="0"/>
                                          </p:stCondLst>
                                        </p:cTn>
                                        <p:tgtEl>
                                          <p:spTgt spid="12"/>
                                        </p:tgtEl>
                                        <p:attrNameLst>
                                          <p:attrName>style.visibility</p:attrName>
                                        </p:attrNameLst>
                                      </p:cBhvr>
                                      <p:to>
                                        <p:strVal val="visible"/>
                                      </p:to>
                                    </p:set>
                                    <p:animEffect transition="in" filter="dissolve">
                                      <p:cBhvr>
                                        <p:cTn id="103" dur="250"/>
                                        <p:tgtEl>
                                          <p:spTgt spid="12"/>
                                        </p:tgtEl>
                                      </p:cBhvr>
                                    </p:animEffect>
                                  </p:childTnLst>
                                </p:cTn>
                              </p:par>
                            </p:childTnLst>
                          </p:cTn>
                        </p:par>
                        <p:par>
                          <p:cTn id="104" fill="hold">
                            <p:stCondLst>
                              <p:cond delay="6250"/>
                            </p:stCondLst>
                            <p:childTnLst>
                              <p:par>
                                <p:cTn id="105" presetID="9" presetClass="entr" presetSubtype="0" fill="hold" grpId="0" nodeType="afterEffect">
                                  <p:stCondLst>
                                    <p:cond delay="0"/>
                                  </p:stCondLst>
                                  <p:childTnLst>
                                    <p:set>
                                      <p:cBhvr>
                                        <p:cTn id="106" dur="1" fill="hold">
                                          <p:stCondLst>
                                            <p:cond delay="0"/>
                                          </p:stCondLst>
                                        </p:cTn>
                                        <p:tgtEl>
                                          <p:spTgt spid="13"/>
                                        </p:tgtEl>
                                        <p:attrNameLst>
                                          <p:attrName>style.visibility</p:attrName>
                                        </p:attrNameLst>
                                      </p:cBhvr>
                                      <p:to>
                                        <p:strVal val="visible"/>
                                      </p:to>
                                    </p:set>
                                    <p:animEffect transition="in" filter="dissolve">
                                      <p:cBhvr>
                                        <p:cTn id="107" dur="250"/>
                                        <p:tgtEl>
                                          <p:spTgt spid="13"/>
                                        </p:tgtEl>
                                      </p:cBhvr>
                                    </p:animEffect>
                                  </p:childTnLst>
                                </p:cTn>
                              </p:par>
                            </p:childTnLst>
                          </p:cTn>
                        </p:par>
                        <p:par>
                          <p:cTn id="108" fill="hold">
                            <p:stCondLst>
                              <p:cond delay="6500"/>
                            </p:stCondLst>
                            <p:childTnLst>
                              <p:par>
                                <p:cTn id="109" presetID="9" presetClass="entr" presetSubtype="0" fill="hold" grpId="0" nodeType="afterEffect">
                                  <p:stCondLst>
                                    <p:cond delay="0"/>
                                  </p:stCondLst>
                                  <p:childTnLst>
                                    <p:set>
                                      <p:cBhvr>
                                        <p:cTn id="110" dur="1" fill="hold">
                                          <p:stCondLst>
                                            <p:cond delay="0"/>
                                          </p:stCondLst>
                                        </p:cTn>
                                        <p:tgtEl>
                                          <p:spTgt spid="19"/>
                                        </p:tgtEl>
                                        <p:attrNameLst>
                                          <p:attrName>style.visibility</p:attrName>
                                        </p:attrNameLst>
                                      </p:cBhvr>
                                      <p:to>
                                        <p:strVal val="visible"/>
                                      </p:to>
                                    </p:set>
                                    <p:animEffect transition="in" filter="dissolve">
                                      <p:cBhvr>
                                        <p:cTn id="111" dur="250"/>
                                        <p:tgtEl>
                                          <p:spTgt spid="19"/>
                                        </p:tgtEl>
                                      </p:cBhvr>
                                    </p:animEffect>
                                  </p:childTnLst>
                                </p:cTn>
                              </p:par>
                            </p:childTnLst>
                          </p:cTn>
                        </p:par>
                        <p:par>
                          <p:cTn id="112" fill="hold">
                            <p:stCondLst>
                              <p:cond delay="6750"/>
                            </p:stCondLst>
                            <p:childTnLst>
                              <p:par>
                                <p:cTn id="113" presetID="9" presetClass="entr" presetSubtype="0" fill="hold" grpId="0" nodeType="afterEffect">
                                  <p:stCondLst>
                                    <p:cond delay="0"/>
                                  </p:stCondLst>
                                  <p:childTnLst>
                                    <p:set>
                                      <p:cBhvr>
                                        <p:cTn id="114" dur="1" fill="hold">
                                          <p:stCondLst>
                                            <p:cond delay="0"/>
                                          </p:stCondLst>
                                        </p:cTn>
                                        <p:tgtEl>
                                          <p:spTgt spid="28"/>
                                        </p:tgtEl>
                                        <p:attrNameLst>
                                          <p:attrName>style.visibility</p:attrName>
                                        </p:attrNameLst>
                                      </p:cBhvr>
                                      <p:to>
                                        <p:strVal val="visible"/>
                                      </p:to>
                                    </p:set>
                                    <p:animEffect transition="in" filter="dissolve">
                                      <p:cBhvr>
                                        <p:cTn id="115" dur="25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utoUpdateAnimBg="0"/>
      <p:bldP spid="9" grpId="0" autoUpdateAnimBg="0"/>
      <p:bldP spid="10" grpId="0" autoUpdateAnimBg="0"/>
      <p:bldP spid="12" grpId="0" autoUpdateAnimBg="0"/>
      <p:bldP spid="13" grpId="0" autoUpdateAnimBg="0"/>
      <p:bldP spid="14" grpId="0" autoUpdateAnimBg="0"/>
      <p:bldP spid="15" grpId="0" autoUpdateAnimBg="0"/>
      <p:bldP spid="16" grpId="0" autoUpdateAnimBg="0"/>
      <p:bldP spid="17" grpId="0" autoUpdateAnimBg="0"/>
      <p:bldP spid="18" grpId="0" autoUpdateAnimBg="0"/>
      <p:bldP spid="19" grpId="0" autoUpdateAnimBg="0"/>
      <p:bldP spid="20" grpId="0" autoUpdateAnimBg="0"/>
      <p:bldP spid="21" grpId="0" animBg="1" autoUpdateAnimBg="0"/>
      <p:bldP spid="22" grpId="0" animBg="1" autoUpdateAnimBg="0"/>
      <p:bldP spid="23" grpId="0" animBg="1" autoUpdateAnimBg="0"/>
      <p:bldP spid="24" grpId="0" animBg="1" autoUpdateAnimBg="0"/>
      <p:bldP spid="25" grpId="0" animBg="1" autoUpdateAnimBg="0"/>
      <p:bldP spid="26" grpId="0" animBg="1" autoUpdateAnimBg="0"/>
      <p:bldP spid="27" grpId="0" animBg="1" autoUpdateAnimBg="0"/>
      <p:bldP spid="28" grpId="0" autoUpdateAnimBg="0"/>
      <p:bldP spid="29" grpId="0" autoUpdateAnimBg="0"/>
      <p:bldP spid="30" grpId="0"/>
      <p:bldP spid="31" grpId="0" animBg="1"/>
      <p:bldP spid="3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304800" y="776125"/>
            <a:ext cx="11582400" cy="669715"/>
            <a:chOff x="304800" y="405383"/>
            <a:chExt cx="11582400" cy="669715"/>
          </a:xfrm>
        </p:grpSpPr>
        <p:sp>
          <p:nvSpPr>
            <p:cNvPr id="11" name="Copyright Notice"/>
            <p:cNvSpPr>
              <a:spLocks/>
            </p:cNvSpPr>
            <p:nvPr/>
          </p:nvSpPr>
          <p:spPr bwMode="auto">
            <a:xfrm>
              <a:off x="4597400" y="405383"/>
              <a:ext cx="3048000" cy="434765"/>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2400" cap="small" dirty="0">
                  <a:solidFill>
                    <a:srgbClr val="128882"/>
                  </a:solidFill>
                  <a:latin typeface="微软雅黑" panose="020B0503020204020204" pitchFamily="34" charset="-122"/>
                  <a:ea typeface="微软雅黑" panose="020B0503020204020204" pitchFamily="34" charset="-122"/>
                </a:rPr>
                <a:t>点击加入标题文字</a:t>
              </a:r>
              <a:endParaRPr lang="en-US" sz="2400" cap="small" dirty="0">
                <a:solidFill>
                  <a:srgbClr val="128882"/>
                </a:solidFill>
                <a:latin typeface="微软雅黑" panose="020B0503020204020204" pitchFamily="34" charset="-122"/>
                <a:ea typeface="微软雅黑" panose="020B0503020204020204" pitchFamily="34" charset="-122"/>
              </a:endParaRPr>
            </a:p>
          </p:txBody>
        </p:sp>
        <p:cxnSp>
          <p:nvCxnSpPr>
            <p:cNvPr id="5" name="直接连接符 4"/>
            <p:cNvCxnSpPr>
              <a:cxnSpLocks/>
            </p:cNvCxnSpPr>
            <p:nvPr/>
          </p:nvCxnSpPr>
          <p:spPr>
            <a:xfrm>
              <a:off x="304800" y="1075098"/>
              <a:ext cx="11582400" cy="0"/>
            </a:xfrm>
            <a:prstGeom prst="line">
              <a:avLst/>
            </a:prstGeom>
            <a:ln>
              <a:solidFill>
                <a:srgbClr val="128882"/>
              </a:solidFill>
            </a:ln>
          </p:spPr>
          <p:style>
            <a:lnRef idx="1">
              <a:schemeClr val="accent1"/>
            </a:lnRef>
            <a:fillRef idx="0">
              <a:schemeClr val="accent1"/>
            </a:fillRef>
            <a:effectRef idx="0">
              <a:schemeClr val="accent1"/>
            </a:effectRef>
            <a:fontRef idx="minor">
              <a:schemeClr val="tx1"/>
            </a:fontRef>
          </p:style>
        </p:cxnSp>
      </p:grpSp>
      <p:sp>
        <p:nvSpPr>
          <p:cNvPr id="53" name="椭圆 52"/>
          <p:cNvSpPr/>
          <p:nvPr/>
        </p:nvSpPr>
        <p:spPr>
          <a:xfrm>
            <a:off x="5582495" y="1985514"/>
            <a:ext cx="1460115" cy="1460115"/>
          </a:xfrm>
          <a:prstGeom prst="ellipse">
            <a:avLst/>
          </a:prstGeom>
          <a:solidFill>
            <a:srgbClr val="1288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4" name="椭圆 53"/>
          <p:cNvSpPr/>
          <p:nvPr/>
        </p:nvSpPr>
        <p:spPr>
          <a:xfrm>
            <a:off x="4249649" y="3383783"/>
            <a:ext cx="1460115" cy="1460115"/>
          </a:xfrm>
          <a:prstGeom prst="ellipse">
            <a:avLst/>
          </a:prstGeom>
          <a:solidFill>
            <a:srgbClr val="DF70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5" name="椭圆 54"/>
          <p:cNvSpPr/>
          <p:nvPr/>
        </p:nvSpPr>
        <p:spPr>
          <a:xfrm>
            <a:off x="6915342" y="3383783"/>
            <a:ext cx="1460115" cy="1460115"/>
          </a:xfrm>
          <a:prstGeom prst="ellipse">
            <a:avLst/>
          </a:prstGeom>
          <a:solidFill>
            <a:srgbClr val="DF70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6" name="椭圆 55"/>
          <p:cNvSpPr/>
          <p:nvPr/>
        </p:nvSpPr>
        <p:spPr>
          <a:xfrm>
            <a:off x="5582495" y="4782053"/>
            <a:ext cx="1460115" cy="1460115"/>
          </a:xfrm>
          <a:prstGeom prst="ellipse">
            <a:avLst/>
          </a:prstGeom>
          <a:solidFill>
            <a:srgbClr val="1288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57" name="组合 56"/>
          <p:cNvGrpSpPr/>
          <p:nvPr/>
        </p:nvGrpSpPr>
        <p:grpSpPr>
          <a:xfrm>
            <a:off x="7287101" y="3756952"/>
            <a:ext cx="716595" cy="713775"/>
            <a:chOff x="4557733" y="2434359"/>
            <a:chExt cx="512624" cy="510606"/>
          </a:xfrm>
          <a:solidFill>
            <a:schemeClr val="bg1"/>
          </a:solidFill>
        </p:grpSpPr>
        <p:sp>
          <p:nvSpPr>
            <p:cNvPr id="58" name="Freeform 7"/>
            <p:cNvSpPr>
              <a:spLocks noEditPoints="1"/>
            </p:cNvSpPr>
            <p:nvPr/>
          </p:nvSpPr>
          <p:spPr bwMode="auto">
            <a:xfrm>
              <a:off x="4557733" y="2434359"/>
              <a:ext cx="512624" cy="510606"/>
            </a:xfrm>
            <a:custGeom>
              <a:avLst/>
              <a:gdLst>
                <a:gd name="T0" fmla="*/ 86 w 172"/>
                <a:gd name="T1" fmla="*/ 21 h 172"/>
                <a:gd name="T2" fmla="*/ 151 w 172"/>
                <a:gd name="T3" fmla="*/ 86 h 172"/>
                <a:gd name="T4" fmla="*/ 86 w 172"/>
                <a:gd name="T5" fmla="*/ 151 h 172"/>
                <a:gd name="T6" fmla="*/ 21 w 172"/>
                <a:gd name="T7" fmla="*/ 86 h 172"/>
                <a:gd name="T8" fmla="*/ 86 w 172"/>
                <a:gd name="T9" fmla="*/ 21 h 172"/>
                <a:gd name="T10" fmla="*/ 86 w 172"/>
                <a:gd name="T11" fmla="*/ 0 h 172"/>
                <a:gd name="T12" fmla="*/ 0 w 172"/>
                <a:gd name="T13" fmla="*/ 86 h 172"/>
                <a:gd name="T14" fmla="*/ 86 w 172"/>
                <a:gd name="T15" fmla="*/ 172 h 172"/>
                <a:gd name="T16" fmla="*/ 172 w 172"/>
                <a:gd name="T17" fmla="*/ 86 h 172"/>
                <a:gd name="T18" fmla="*/ 86 w 172"/>
                <a:gd name="T19" fmla="*/ 0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2" h="172">
                  <a:moveTo>
                    <a:pt x="86" y="21"/>
                  </a:moveTo>
                  <a:cubicBezTo>
                    <a:pt x="122" y="21"/>
                    <a:pt x="151" y="50"/>
                    <a:pt x="151" y="86"/>
                  </a:cubicBezTo>
                  <a:cubicBezTo>
                    <a:pt x="151" y="122"/>
                    <a:pt x="122" y="151"/>
                    <a:pt x="86" y="151"/>
                  </a:cubicBezTo>
                  <a:cubicBezTo>
                    <a:pt x="50" y="151"/>
                    <a:pt x="21" y="122"/>
                    <a:pt x="21" y="86"/>
                  </a:cubicBezTo>
                  <a:cubicBezTo>
                    <a:pt x="21" y="50"/>
                    <a:pt x="50" y="21"/>
                    <a:pt x="86" y="21"/>
                  </a:cubicBezTo>
                  <a:moveTo>
                    <a:pt x="86" y="0"/>
                  </a:moveTo>
                  <a:cubicBezTo>
                    <a:pt x="38" y="0"/>
                    <a:pt x="0" y="38"/>
                    <a:pt x="0" y="86"/>
                  </a:cubicBezTo>
                  <a:cubicBezTo>
                    <a:pt x="0" y="134"/>
                    <a:pt x="38" y="172"/>
                    <a:pt x="86" y="172"/>
                  </a:cubicBezTo>
                  <a:cubicBezTo>
                    <a:pt x="134" y="172"/>
                    <a:pt x="172" y="134"/>
                    <a:pt x="172" y="86"/>
                  </a:cubicBezTo>
                  <a:cubicBezTo>
                    <a:pt x="172" y="38"/>
                    <a:pt x="134" y="0"/>
                    <a:pt x="86"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 name="Freeform 8"/>
            <p:cNvSpPr>
              <a:spLocks/>
            </p:cNvSpPr>
            <p:nvPr/>
          </p:nvSpPr>
          <p:spPr bwMode="auto">
            <a:xfrm>
              <a:off x="4781753" y="2529215"/>
              <a:ext cx="129165" cy="254294"/>
            </a:xfrm>
            <a:custGeom>
              <a:avLst/>
              <a:gdLst>
                <a:gd name="T0" fmla="*/ 33 w 44"/>
                <a:gd name="T1" fmla="*/ 86 h 86"/>
                <a:gd name="T2" fmla="*/ 25 w 44"/>
                <a:gd name="T3" fmla="*/ 83 h 86"/>
                <a:gd name="T4" fmla="*/ 3 w 44"/>
                <a:gd name="T5" fmla="*/ 62 h 86"/>
                <a:gd name="T6" fmla="*/ 0 w 44"/>
                <a:gd name="T7" fmla="*/ 54 h 86"/>
                <a:gd name="T8" fmla="*/ 0 w 44"/>
                <a:gd name="T9" fmla="*/ 54 h 86"/>
                <a:gd name="T10" fmla="*/ 0 w 44"/>
                <a:gd name="T11" fmla="*/ 54 h 86"/>
                <a:gd name="T12" fmla="*/ 0 w 44"/>
                <a:gd name="T13" fmla="*/ 11 h 86"/>
                <a:gd name="T14" fmla="*/ 11 w 44"/>
                <a:gd name="T15" fmla="*/ 0 h 86"/>
                <a:gd name="T16" fmla="*/ 22 w 44"/>
                <a:gd name="T17" fmla="*/ 11 h 86"/>
                <a:gd name="T18" fmla="*/ 22 w 44"/>
                <a:gd name="T19" fmla="*/ 50 h 86"/>
                <a:gd name="T20" fmla="*/ 40 w 44"/>
                <a:gd name="T21" fmla="*/ 68 h 86"/>
                <a:gd name="T22" fmla="*/ 40 w 44"/>
                <a:gd name="T23" fmla="*/ 83 h 86"/>
                <a:gd name="T24" fmla="*/ 33 w 44"/>
                <a:gd name="T25" fmla="*/ 86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4" h="86">
                  <a:moveTo>
                    <a:pt x="33" y="86"/>
                  </a:moveTo>
                  <a:cubicBezTo>
                    <a:pt x="30" y="86"/>
                    <a:pt x="27" y="85"/>
                    <a:pt x="25" y="83"/>
                  </a:cubicBezTo>
                  <a:cubicBezTo>
                    <a:pt x="3" y="62"/>
                    <a:pt x="3" y="62"/>
                    <a:pt x="3" y="62"/>
                  </a:cubicBezTo>
                  <a:cubicBezTo>
                    <a:pt x="1" y="60"/>
                    <a:pt x="0" y="57"/>
                    <a:pt x="0" y="54"/>
                  </a:cubicBezTo>
                  <a:cubicBezTo>
                    <a:pt x="0" y="54"/>
                    <a:pt x="0" y="54"/>
                    <a:pt x="0" y="54"/>
                  </a:cubicBezTo>
                  <a:cubicBezTo>
                    <a:pt x="0" y="54"/>
                    <a:pt x="0" y="54"/>
                    <a:pt x="0" y="54"/>
                  </a:cubicBezTo>
                  <a:cubicBezTo>
                    <a:pt x="0" y="11"/>
                    <a:pt x="0" y="11"/>
                    <a:pt x="0" y="11"/>
                  </a:cubicBezTo>
                  <a:cubicBezTo>
                    <a:pt x="0" y="5"/>
                    <a:pt x="5" y="0"/>
                    <a:pt x="11" y="0"/>
                  </a:cubicBezTo>
                  <a:cubicBezTo>
                    <a:pt x="17" y="0"/>
                    <a:pt x="22" y="5"/>
                    <a:pt x="22" y="11"/>
                  </a:cubicBezTo>
                  <a:cubicBezTo>
                    <a:pt x="22" y="50"/>
                    <a:pt x="22" y="50"/>
                    <a:pt x="22" y="50"/>
                  </a:cubicBezTo>
                  <a:cubicBezTo>
                    <a:pt x="40" y="68"/>
                    <a:pt x="40" y="68"/>
                    <a:pt x="40" y="68"/>
                  </a:cubicBezTo>
                  <a:cubicBezTo>
                    <a:pt x="44" y="72"/>
                    <a:pt x="44" y="79"/>
                    <a:pt x="40" y="83"/>
                  </a:cubicBezTo>
                  <a:cubicBezTo>
                    <a:pt x="38" y="85"/>
                    <a:pt x="35" y="86"/>
                    <a:pt x="33" y="8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60" name="组合 59"/>
          <p:cNvGrpSpPr/>
          <p:nvPr/>
        </p:nvGrpSpPr>
        <p:grpSpPr>
          <a:xfrm>
            <a:off x="5960405" y="2324277"/>
            <a:ext cx="656155" cy="631015"/>
            <a:chOff x="6159731" y="1864447"/>
            <a:chExt cx="469385" cy="451400"/>
          </a:xfrm>
          <a:solidFill>
            <a:schemeClr val="bg1"/>
          </a:solidFill>
        </p:grpSpPr>
        <p:sp>
          <p:nvSpPr>
            <p:cNvPr id="61" name="Oval 131"/>
            <p:cNvSpPr>
              <a:spLocks noChangeArrowheads="1"/>
            </p:cNvSpPr>
            <p:nvPr/>
          </p:nvSpPr>
          <p:spPr bwMode="auto">
            <a:xfrm>
              <a:off x="6288812" y="1864447"/>
              <a:ext cx="211223" cy="21392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800">
                <a:solidFill>
                  <a:prstClr val="black"/>
                </a:solidFill>
              </a:endParaRPr>
            </a:p>
          </p:txBody>
        </p:sp>
        <p:sp>
          <p:nvSpPr>
            <p:cNvPr id="62" name="Freeform 134"/>
            <p:cNvSpPr>
              <a:spLocks/>
            </p:cNvSpPr>
            <p:nvPr/>
          </p:nvSpPr>
          <p:spPr bwMode="auto">
            <a:xfrm>
              <a:off x="6159731" y="2111736"/>
              <a:ext cx="469385" cy="204111"/>
            </a:xfrm>
            <a:custGeom>
              <a:avLst/>
              <a:gdLst>
                <a:gd name="T0" fmla="*/ 35 w 200"/>
                <a:gd name="T1" fmla="*/ 87 h 87"/>
                <a:gd name="T2" fmla="*/ 35 w 200"/>
                <a:gd name="T3" fmla="*/ 72 h 87"/>
                <a:gd name="T4" fmla="*/ 46 w 200"/>
                <a:gd name="T5" fmla="*/ 72 h 87"/>
                <a:gd name="T6" fmla="*/ 46 w 200"/>
                <a:gd name="T7" fmla="*/ 87 h 87"/>
                <a:gd name="T8" fmla="*/ 155 w 200"/>
                <a:gd name="T9" fmla="*/ 87 h 87"/>
                <a:gd name="T10" fmla="*/ 155 w 200"/>
                <a:gd name="T11" fmla="*/ 72 h 87"/>
                <a:gd name="T12" fmla="*/ 166 w 200"/>
                <a:gd name="T13" fmla="*/ 72 h 87"/>
                <a:gd name="T14" fmla="*/ 166 w 200"/>
                <a:gd name="T15" fmla="*/ 87 h 87"/>
                <a:gd name="T16" fmla="*/ 199 w 200"/>
                <a:gd name="T17" fmla="*/ 87 h 87"/>
                <a:gd name="T18" fmla="*/ 200 w 200"/>
                <a:gd name="T19" fmla="*/ 43 h 87"/>
                <a:gd name="T20" fmla="*/ 156 w 200"/>
                <a:gd name="T21" fmla="*/ 0 h 87"/>
                <a:gd name="T22" fmla="*/ 156 w 200"/>
                <a:gd name="T23" fmla="*/ 0 h 87"/>
                <a:gd name="T24" fmla="*/ 156 w 200"/>
                <a:gd name="T25" fmla="*/ 0 h 87"/>
                <a:gd name="T26" fmla="*/ 140 w 200"/>
                <a:gd name="T27" fmla="*/ 0 h 87"/>
                <a:gd name="T28" fmla="*/ 100 w 200"/>
                <a:gd name="T29" fmla="*/ 80 h 87"/>
                <a:gd name="T30" fmla="*/ 60 w 200"/>
                <a:gd name="T31" fmla="*/ 0 h 87"/>
                <a:gd name="T32" fmla="*/ 45 w 200"/>
                <a:gd name="T33" fmla="*/ 0 h 87"/>
                <a:gd name="T34" fmla="*/ 45 w 200"/>
                <a:gd name="T35" fmla="*/ 0 h 87"/>
                <a:gd name="T36" fmla="*/ 44 w 200"/>
                <a:gd name="T37" fmla="*/ 0 h 87"/>
                <a:gd name="T38" fmla="*/ 1 w 200"/>
                <a:gd name="T39" fmla="*/ 43 h 87"/>
                <a:gd name="T40" fmla="*/ 0 w 200"/>
                <a:gd name="T41" fmla="*/ 87 h 87"/>
                <a:gd name="T42" fmla="*/ 35 w 200"/>
                <a:gd name="T43" fmla="*/ 87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00" h="87">
                  <a:moveTo>
                    <a:pt x="35" y="87"/>
                  </a:moveTo>
                  <a:cubicBezTo>
                    <a:pt x="35" y="72"/>
                    <a:pt x="35" y="72"/>
                    <a:pt x="35" y="72"/>
                  </a:cubicBezTo>
                  <a:cubicBezTo>
                    <a:pt x="46" y="72"/>
                    <a:pt x="46" y="72"/>
                    <a:pt x="46" y="72"/>
                  </a:cubicBezTo>
                  <a:cubicBezTo>
                    <a:pt x="46" y="87"/>
                    <a:pt x="46" y="87"/>
                    <a:pt x="46" y="87"/>
                  </a:cubicBezTo>
                  <a:cubicBezTo>
                    <a:pt x="155" y="87"/>
                    <a:pt x="155" y="87"/>
                    <a:pt x="155" y="87"/>
                  </a:cubicBezTo>
                  <a:cubicBezTo>
                    <a:pt x="155" y="72"/>
                    <a:pt x="155" y="72"/>
                    <a:pt x="155" y="72"/>
                  </a:cubicBezTo>
                  <a:cubicBezTo>
                    <a:pt x="166" y="72"/>
                    <a:pt x="166" y="72"/>
                    <a:pt x="166" y="72"/>
                  </a:cubicBezTo>
                  <a:cubicBezTo>
                    <a:pt x="166" y="87"/>
                    <a:pt x="166" y="87"/>
                    <a:pt x="166" y="87"/>
                  </a:cubicBezTo>
                  <a:cubicBezTo>
                    <a:pt x="199" y="87"/>
                    <a:pt x="199" y="87"/>
                    <a:pt x="199" y="87"/>
                  </a:cubicBezTo>
                  <a:cubicBezTo>
                    <a:pt x="199" y="47"/>
                    <a:pt x="200" y="43"/>
                    <a:pt x="200" y="43"/>
                  </a:cubicBezTo>
                  <a:cubicBezTo>
                    <a:pt x="200" y="19"/>
                    <a:pt x="180" y="0"/>
                    <a:pt x="156" y="0"/>
                  </a:cubicBezTo>
                  <a:cubicBezTo>
                    <a:pt x="156" y="0"/>
                    <a:pt x="156" y="0"/>
                    <a:pt x="156" y="0"/>
                  </a:cubicBezTo>
                  <a:cubicBezTo>
                    <a:pt x="156" y="0"/>
                    <a:pt x="156" y="0"/>
                    <a:pt x="156" y="0"/>
                  </a:cubicBezTo>
                  <a:cubicBezTo>
                    <a:pt x="140" y="0"/>
                    <a:pt x="140" y="0"/>
                    <a:pt x="140" y="0"/>
                  </a:cubicBezTo>
                  <a:cubicBezTo>
                    <a:pt x="100" y="80"/>
                    <a:pt x="100" y="80"/>
                    <a:pt x="100" y="80"/>
                  </a:cubicBezTo>
                  <a:cubicBezTo>
                    <a:pt x="60" y="0"/>
                    <a:pt x="60" y="0"/>
                    <a:pt x="60" y="0"/>
                  </a:cubicBezTo>
                  <a:cubicBezTo>
                    <a:pt x="45" y="0"/>
                    <a:pt x="45" y="0"/>
                    <a:pt x="45" y="0"/>
                  </a:cubicBezTo>
                  <a:cubicBezTo>
                    <a:pt x="45" y="0"/>
                    <a:pt x="45" y="0"/>
                    <a:pt x="45" y="0"/>
                  </a:cubicBezTo>
                  <a:cubicBezTo>
                    <a:pt x="45" y="0"/>
                    <a:pt x="44" y="0"/>
                    <a:pt x="44" y="0"/>
                  </a:cubicBezTo>
                  <a:cubicBezTo>
                    <a:pt x="20" y="0"/>
                    <a:pt x="1" y="19"/>
                    <a:pt x="1" y="43"/>
                  </a:cubicBezTo>
                  <a:cubicBezTo>
                    <a:pt x="1" y="43"/>
                    <a:pt x="0" y="47"/>
                    <a:pt x="0" y="87"/>
                  </a:cubicBezTo>
                  <a:lnTo>
                    <a:pt x="35" y="8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800">
                <a:solidFill>
                  <a:prstClr val="black"/>
                </a:solidFill>
              </a:endParaRPr>
            </a:p>
          </p:txBody>
        </p:sp>
      </p:grpSp>
      <p:grpSp>
        <p:nvGrpSpPr>
          <p:cNvPr id="63" name="组合 62"/>
          <p:cNvGrpSpPr/>
          <p:nvPr/>
        </p:nvGrpSpPr>
        <p:grpSpPr>
          <a:xfrm>
            <a:off x="6015984" y="5255084"/>
            <a:ext cx="593136" cy="514051"/>
            <a:chOff x="7090992" y="4839631"/>
            <a:chExt cx="424306" cy="367732"/>
          </a:xfrm>
          <a:solidFill>
            <a:schemeClr val="bg1"/>
          </a:solidFill>
        </p:grpSpPr>
        <p:sp>
          <p:nvSpPr>
            <p:cNvPr id="64" name="Freeform 19"/>
            <p:cNvSpPr>
              <a:spLocks/>
            </p:cNvSpPr>
            <p:nvPr/>
          </p:nvSpPr>
          <p:spPr bwMode="auto">
            <a:xfrm>
              <a:off x="7156995" y="4994536"/>
              <a:ext cx="86882" cy="152885"/>
            </a:xfrm>
            <a:custGeom>
              <a:avLst/>
              <a:gdLst>
                <a:gd name="T0" fmla="*/ 4 w 54"/>
                <a:gd name="T1" fmla="*/ 95 h 95"/>
                <a:gd name="T2" fmla="*/ 49 w 54"/>
                <a:gd name="T3" fmla="*/ 95 h 95"/>
                <a:gd name="T4" fmla="*/ 54 w 54"/>
                <a:gd name="T5" fmla="*/ 90 h 95"/>
                <a:gd name="T6" fmla="*/ 54 w 54"/>
                <a:gd name="T7" fmla="*/ 4 h 95"/>
                <a:gd name="T8" fmla="*/ 49 w 54"/>
                <a:gd name="T9" fmla="*/ 0 h 95"/>
                <a:gd name="T10" fmla="*/ 4 w 54"/>
                <a:gd name="T11" fmla="*/ 0 h 95"/>
                <a:gd name="T12" fmla="*/ 0 w 54"/>
                <a:gd name="T13" fmla="*/ 4 h 95"/>
                <a:gd name="T14" fmla="*/ 0 w 54"/>
                <a:gd name="T15" fmla="*/ 90 h 95"/>
                <a:gd name="T16" fmla="*/ 4 w 54"/>
                <a:gd name="T17" fmla="*/ 95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4" h="95">
                  <a:moveTo>
                    <a:pt x="4" y="95"/>
                  </a:moveTo>
                  <a:cubicBezTo>
                    <a:pt x="49" y="95"/>
                    <a:pt x="49" y="95"/>
                    <a:pt x="49" y="95"/>
                  </a:cubicBezTo>
                  <a:cubicBezTo>
                    <a:pt x="52" y="95"/>
                    <a:pt x="54" y="93"/>
                    <a:pt x="54" y="90"/>
                  </a:cubicBezTo>
                  <a:cubicBezTo>
                    <a:pt x="54" y="4"/>
                    <a:pt x="54" y="4"/>
                    <a:pt x="54" y="4"/>
                  </a:cubicBezTo>
                  <a:cubicBezTo>
                    <a:pt x="54" y="2"/>
                    <a:pt x="52" y="0"/>
                    <a:pt x="49" y="0"/>
                  </a:cubicBezTo>
                  <a:cubicBezTo>
                    <a:pt x="4" y="0"/>
                    <a:pt x="4" y="0"/>
                    <a:pt x="4" y="0"/>
                  </a:cubicBezTo>
                  <a:cubicBezTo>
                    <a:pt x="2" y="0"/>
                    <a:pt x="0" y="2"/>
                    <a:pt x="0" y="4"/>
                  </a:cubicBezTo>
                  <a:cubicBezTo>
                    <a:pt x="0" y="90"/>
                    <a:pt x="0" y="90"/>
                    <a:pt x="0" y="90"/>
                  </a:cubicBezTo>
                  <a:cubicBezTo>
                    <a:pt x="0" y="93"/>
                    <a:pt x="2" y="95"/>
                    <a:pt x="4" y="9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000">
                <a:solidFill>
                  <a:prstClr val="black"/>
                </a:solidFill>
              </a:endParaRPr>
            </a:p>
          </p:txBody>
        </p:sp>
        <p:sp>
          <p:nvSpPr>
            <p:cNvPr id="65" name="Freeform 20"/>
            <p:cNvSpPr>
              <a:spLocks/>
            </p:cNvSpPr>
            <p:nvPr/>
          </p:nvSpPr>
          <p:spPr bwMode="auto">
            <a:xfrm>
              <a:off x="7282266" y="4937962"/>
              <a:ext cx="86882" cy="209459"/>
            </a:xfrm>
            <a:custGeom>
              <a:avLst/>
              <a:gdLst>
                <a:gd name="T0" fmla="*/ 5 w 54"/>
                <a:gd name="T1" fmla="*/ 130 h 130"/>
                <a:gd name="T2" fmla="*/ 50 w 54"/>
                <a:gd name="T3" fmla="*/ 130 h 130"/>
                <a:gd name="T4" fmla="*/ 54 w 54"/>
                <a:gd name="T5" fmla="*/ 125 h 130"/>
                <a:gd name="T6" fmla="*/ 54 w 54"/>
                <a:gd name="T7" fmla="*/ 5 h 130"/>
                <a:gd name="T8" fmla="*/ 50 w 54"/>
                <a:gd name="T9" fmla="*/ 0 h 130"/>
                <a:gd name="T10" fmla="*/ 5 w 54"/>
                <a:gd name="T11" fmla="*/ 0 h 130"/>
                <a:gd name="T12" fmla="*/ 0 w 54"/>
                <a:gd name="T13" fmla="*/ 5 h 130"/>
                <a:gd name="T14" fmla="*/ 0 w 54"/>
                <a:gd name="T15" fmla="*/ 125 h 130"/>
                <a:gd name="T16" fmla="*/ 5 w 54"/>
                <a:gd name="T17" fmla="*/ 130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4" h="130">
                  <a:moveTo>
                    <a:pt x="5" y="130"/>
                  </a:moveTo>
                  <a:cubicBezTo>
                    <a:pt x="50" y="130"/>
                    <a:pt x="50" y="130"/>
                    <a:pt x="50" y="130"/>
                  </a:cubicBezTo>
                  <a:cubicBezTo>
                    <a:pt x="52" y="130"/>
                    <a:pt x="54" y="128"/>
                    <a:pt x="54" y="125"/>
                  </a:cubicBezTo>
                  <a:cubicBezTo>
                    <a:pt x="54" y="5"/>
                    <a:pt x="54" y="5"/>
                    <a:pt x="54" y="5"/>
                  </a:cubicBezTo>
                  <a:cubicBezTo>
                    <a:pt x="54" y="2"/>
                    <a:pt x="52" y="0"/>
                    <a:pt x="50" y="0"/>
                  </a:cubicBezTo>
                  <a:cubicBezTo>
                    <a:pt x="5" y="0"/>
                    <a:pt x="5" y="0"/>
                    <a:pt x="5" y="0"/>
                  </a:cubicBezTo>
                  <a:cubicBezTo>
                    <a:pt x="2" y="0"/>
                    <a:pt x="0" y="2"/>
                    <a:pt x="0" y="5"/>
                  </a:cubicBezTo>
                  <a:cubicBezTo>
                    <a:pt x="0" y="125"/>
                    <a:pt x="0" y="125"/>
                    <a:pt x="0" y="125"/>
                  </a:cubicBezTo>
                  <a:cubicBezTo>
                    <a:pt x="0" y="128"/>
                    <a:pt x="2" y="130"/>
                    <a:pt x="5" y="1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000">
                <a:solidFill>
                  <a:prstClr val="black"/>
                </a:solidFill>
              </a:endParaRPr>
            </a:p>
          </p:txBody>
        </p:sp>
        <p:sp>
          <p:nvSpPr>
            <p:cNvPr id="66" name="Freeform 21"/>
            <p:cNvSpPr>
              <a:spLocks/>
            </p:cNvSpPr>
            <p:nvPr/>
          </p:nvSpPr>
          <p:spPr bwMode="auto">
            <a:xfrm>
              <a:off x="7408885" y="4891491"/>
              <a:ext cx="86882" cy="255931"/>
            </a:xfrm>
            <a:custGeom>
              <a:avLst/>
              <a:gdLst>
                <a:gd name="T0" fmla="*/ 4 w 54"/>
                <a:gd name="T1" fmla="*/ 159 h 159"/>
                <a:gd name="T2" fmla="*/ 49 w 54"/>
                <a:gd name="T3" fmla="*/ 159 h 159"/>
                <a:gd name="T4" fmla="*/ 54 w 54"/>
                <a:gd name="T5" fmla="*/ 154 h 159"/>
                <a:gd name="T6" fmla="*/ 54 w 54"/>
                <a:gd name="T7" fmla="*/ 5 h 159"/>
                <a:gd name="T8" fmla="*/ 49 w 54"/>
                <a:gd name="T9" fmla="*/ 0 h 159"/>
                <a:gd name="T10" fmla="*/ 4 w 54"/>
                <a:gd name="T11" fmla="*/ 0 h 159"/>
                <a:gd name="T12" fmla="*/ 0 w 54"/>
                <a:gd name="T13" fmla="*/ 5 h 159"/>
                <a:gd name="T14" fmla="*/ 0 w 54"/>
                <a:gd name="T15" fmla="*/ 154 h 159"/>
                <a:gd name="T16" fmla="*/ 4 w 54"/>
                <a:gd name="T17" fmla="*/ 159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4" h="159">
                  <a:moveTo>
                    <a:pt x="4" y="159"/>
                  </a:moveTo>
                  <a:cubicBezTo>
                    <a:pt x="49" y="159"/>
                    <a:pt x="49" y="159"/>
                    <a:pt x="49" y="159"/>
                  </a:cubicBezTo>
                  <a:cubicBezTo>
                    <a:pt x="52" y="159"/>
                    <a:pt x="54" y="157"/>
                    <a:pt x="54" y="154"/>
                  </a:cubicBezTo>
                  <a:cubicBezTo>
                    <a:pt x="54" y="5"/>
                    <a:pt x="54" y="5"/>
                    <a:pt x="54" y="5"/>
                  </a:cubicBezTo>
                  <a:cubicBezTo>
                    <a:pt x="54" y="2"/>
                    <a:pt x="52" y="0"/>
                    <a:pt x="49" y="0"/>
                  </a:cubicBezTo>
                  <a:cubicBezTo>
                    <a:pt x="4" y="0"/>
                    <a:pt x="4" y="0"/>
                    <a:pt x="4" y="0"/>
                  </a:cubicBezTo>
                  <a:cubicBezTo>
                    <a:pt x="2" y="0"/>
                    <a:pt x="0" y="2"/>
                    <a:pt x="0" y="5"/>
                  </a:cubicBezTo>
                  <a:cubicBezTo>
                    <a:pt x="0" y="154"/>
                    <a:pt x="0" y="154"/>
                    <a:pt x="0" y="154"/>
                  </a:cubicBezTo>
                  <a:cubicBezTo>
                    <a:pt x="0" y="157"/>
                    <a:pt x="2" y="159"/>
                    <a:pt x="4" y="15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000">
                <a:solidFill>
                  <a:prstClr val="black"/>
                </a:solidFill>
              </a:endParaRPr>
            </a:p>
          </p:txBody>
        </p:sp>
        <p:sp>
          <p:nvSpPr>
            <p:cNvPr id="67" name="Freeform 22"/>
            <p:cNvSpPr>
              <a:spLocks/>
            </p:cNvSpPr>
            <p:nvPr/>
          </p:nvSpPr>
          <p:spPr bwMode="auto">
            <a:xfrm>
              <a:off x="7090992" y="4839631"/>
              <a:ext cx="424306" cy="367732"/>
            </a:xfrm>
            <a:custGeom>
              <a:avLst/>
              <a:gdLst>
                <a:gd name="T0" fmla="*/ 253 w 264"/>
                <a:gd name="T1" fmla="*/ 206 h 228"/>
                <a:gd name="T2" fmla="*/ 23 w 264"/>
                <a:gd name="T3" fmla="*/ 206 h 228"/>
                <a:gd name="T4" fmla="*/ 22 w 264"/>
                <a:gd name="T5" fmla="*/ 206 h 228"/>
                <a:gd name="T6" fmla="*/ 22 w 264"/>
                <a:gd name="T7" fmla="*/ 11 h 228"/>
                <a:gd name="T8" fmla="*/ 11 w 264"/>
                <a:gd name="T9" fmla="*/ 0 h 228"/>
                <a:gd name="T10" fmla="*/ 0 w 264"/>
                <a:gd name="T11" fmla="*/ 11 h 228"/>
                <a:gd name="T12" fmla="*/ 0 w 264"/>
                <a:gd name="T13" fmla="*/ 206 h 228"/>
                <a:gd name="T14" fmla="*/ 23 w 264"/>
                <a:gd name="T15" fmla="*/ 228 h 228"/>
                <a:gd name="T16" fmla="*/ 253 w 264"/>
                <a:gd name="T17" fmla="*/ 228 h 228"/>
                <a:gd name="T18" fmla="*/ 264 w 264"/>
                <a:gd name="T19" fmla="*/ 217 h 228"/>
                <a:gd name="T20" fmla="*/ 253 w 264"/>
                <a:gd name="T21" fmla="*/ 206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64" h="228">
                  <a:moveTo>
                    <a:pt x="253" y="206"/>
                  </a:moveTo>
                  <a:cubicBezTo>
                    <a:pt x="23" y="206"/>
                    <a:pt x="23" y="206"/>
                    <a:pt x="23" y="206"/>
                  </a:cubicBezTo>
                  <a:cubicBezTo>
                    <a:pt x="22" y="206"/>
                    <a:pt x="22" y="206"/>
                    <a:pt x="22" y="206"/>
                  </a:cubicBezTo>
                  <a:cubicBezTo>
                    <a:pt x="22" y="11"/>
                    <a:pt x="22" y="11"/>
                    <a:pt x="22" y="11"/>
                  </a:cubicBezTo>
                  <a:cubicBezTo>
                    <a:pt x="22" y="5"/>
                    <a:pt x="17" y="0"/>
                    <a:pt x="11" y="0"/>
                  </a:cubicBezTo>
                  <a:cubicBezTo>
                    <a:pt x="5" y="0"/>
                    <a:pt x="0" y="5"/>
                    <a:pt x="0" y="11"/>
                  </a:cubicBezTo>
                  <a:cubicBezTo>
                    <a:pt x="0" y="206"/>
                    <a:pt x="0" y="206"/>
                    <a:pt x="0" y="206"/>
                  </a:cubicBezTo>
                  <a:cubicBezTo>
                    <a:pt x="0" y="218"/>
                    <a:pt x="10" y="228"/>
                    <a:pt x="23" y="228"/>
                  </a:cubicBezTo>
                  <a:cubicBezTo>
                    <a:pt x="253" y="228"/>
                    <a:pt x="253" y="228"/>
                    <a:pt x="253" y="228"/>
                  </a:cubicBezTo>
                  <a:cubicBezTo>
                    <a:pt x="259" y="228"/>
                    <a:pt x="264" y="223"/>
                    <a:pt x="264" y="217"/>
                  </a:cubicBezTo>
                  <a:cubicBezTo>
                    <a:pt x="264" y="211"/>
                    <a:pt x="259" y="206"/>
                    <a:pt x="253" y="20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000">
                <a:solidFill>
                  <a:prstClr val="black"/>
                </a:solidFill>
              </a:endParaRPr>
            </a:p>
          </p:txBody>
        </p:sp>
      </p:grpSp>
      <p:grpSp>
        <p:nvGrpSpPr>
          <p:cNvPr id="68" name="组合 67"/>
          <p:cNvGrpSpPr/>
          <p:nvPr/>
        </p:nvGrpSpPr>
        <p:grpSpPr>
          <a:xfrm>
            <a:off x="4669883" y="3824279"/>
            <a:ext cx="545981" cy="540351"/>
            <a:chOff x="4270293" y="4090633"/>
            <a:chExt cx="390570" cy="386543"/>
          </a:xfrm>
          <a:solidFill>
            <a:schemeClr val="bg1"/>
          </a:solidFill>
        </p:grpSpPr>
        <p:sp>
          <p:nvSpPr>
            <p:cNvPr id="69" name="Freeform 136"/>
            <p:cNvSpPr>
              <a:spLocks/>
            </p:cNvSpPr>
            <p:nvPr/>
          </p:nvSpPr>
          <p:spPr bwMode="auto">
            <a:xfrm>
              <a:off x="4270293" y="4307258"/>
              <a:ext cx="390570" cy="169918"/>
            </a:xfrm>
            <a:custGeom>
              <a:avLst/>
              <a:gdLst>
                <a:gd name="T0" fmla="*/ 103 w 205"/>
                <a:gd name="T1" fmla="*/ 19 h 89"/>
                <a:gd name="T2" fmla="*/ 47 w 205"/>
                <a:gd name="T3" fmla="*/ 0 h 89"/>
                <a:gd name="T4" fmla="*/ 0 w 205"/>
                <a:gd name="T5" fmla="*/ 0 h 89"/>
                <a:gd name="T6" fmla="*/ 0 w 205"/>
                <a:gd name="T7" fmla="*/ 67 h 89"/>
                <a:gd name="T8" fmla="*/ 22 w 205"/>
                <a:gd name="T9" fmla="*/ 89 h 89"/>
                <a:gd name="T10" fmla="*/ 183 w 205"/>
                <a:gd name="T11" fmla="*/ 89 h 89"/>
                <a:gd name="T12" fmla="*/ 205 w 205"/>
                <a:gd name="T13" fmla="*/ 67 h 89"/>
                <a:gd name="T14" fmla="*/ 205 w 205"/>
                <a:gd name="T15" fmla="*/ 0 h 89"/>
                <a:gd name="T16" fmla="*/ 158 w 205"/>
                <a:gd name="T17" fmla="*/ 0 h 89"/>
                <a:gd name="T18" fmla="*/ 103 w 205"/>
                <a:gd name="T19" fmla="*/ 19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5" h="89">
                  <a:moveTo>
                    <a:pt x="103" y="19"/>
                  </a:moveTo>
                  <a:cubicBezTo>
                    <a:pt x="82" y="19"/>
                    <a:pt x="62" y="12"/>
                    <a:pt x="47" y="0"/>
                  </a:cubicBezTo>
                  <a:cubicBezTo>
                    <a:pt x="0" y="0"/>
                    <a:pt x="0" y="0"/>
                    <a:pt x="0" y="0"/>
                  </a:cubicBezTo>
                  <a:cubicBezTo>
                    <a:pt x="0" y="67"/>
                    <a:pt x="0" y="67"/>
                    <a:pt x="0" y="67"/>
                  </a:cubicBezTo>
                  <a:cubicBezTo>
                    <a:pt x="0" y="79"/>
                    <a:pt x="10" y="89"/>
                    <a:pt x="22" y="89"/>
                  </a:cubicBezTo>
                  <a:cubicBezTo>
                    <a:pt x="183" y="89"/>
                    <a:pt x="183" y="89"/>
                    <a:pt x="183" y="89"/>
                  </a:cubicBezTo>
                  <a:cubicBezTo>
                    <a:pt x="195" y="89"/>
                    <a:pt x="205" y="79"/>
                    <a:pt x="205" y="67"/>
                  </a:cubicBezTo>
                  <a:cubicBezTo>
                    <a:pt x="205" y="0"/>
                    <a:pt x="205" y="0"/>
                    <a:pt x="205" y="0"/>
                  </a:cubicBezTo>
                  <a:cubicBezTo>
                    <a:pt x="158" y="0"/>
                    <a:pt x="158" y="0"/>
                    <a:pt x="158" y="0"/>
                  </a:cubicBezTo>
                  <a:cubicBezTo>
                    <a:pt x="143" y="12"/>
                    <a:pt x="124" y="19"/>
                    <a:pt x="103"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000">
                <a:solidFill>
                  <a:prstClr val="black"/>
                </a:solidFill>
              </a:endParaRPr>
            </a:p>
          </p:txBody>
        </p:sp>
        <p:sp>
          <p:nvSpPr>
            <p:cNvPr id="70" name="Freeform 137"/>
            <p:cNvSpPr>
              <a:spLocks noEditPoints="1"/>
            </p:cNvSpPr>
            <p:nvPr/>
          </p:nvSpPr>
          <p:spPr bwMode="auto">
            <a:xfrm>
              <a:off x="4270293" y="4090633"/>
              <a:ext cx="390570" cy="224678"/>
            </a:xfrm>
            <a:custGeom>
              <a:avLst/>
              <a:gdLst>
                <a:gd name="T0" fmla="*/ 183 w 205"/>
                <a:gd name="T1" fmla="*/ 42 h 118"/>
                <a:gd name="T2" fmla="*/ 180 w 205"/>
                <a:gd name="T3" fmla="*/ 42 h 118"/>
                <a:gd name="T4" fmla="*/ 154 w 205"/>
                <a:gd name="T5" fmla="*/ 42 h 118"/>
                <a:gd name="T6" fmla="*/ 154 w 205"/>
                <a:gd name="T7" fmla="*/ 22 h 118"/>
                <a:gd name="T8" fmla="*/ 132 w 205"/>
                <a:gd name="T9" fmla="*/ 0 h 118"/>
                <a:gd name="T10" fmla="*/ 73 w 205"/>
                <a:gd name="T11" fmla="*/ 0 h 118"/>
                <a:gd name="T12" fmla="*/ 51 w 205"/>
                <a:gd name="T13" fmla="*/ 22 h 118"/>
                <a:gd name="T14" fmla="*/ 51 w 205"/>
                <a:gd name="T15" fmla="*/ 42 h 118"/>
                <a:gd name="T16" fmla="*/ 25 w 205"/>
                <a:gd name="T17" fmla="*/ 42 h 118"/>
                <a:gd name="T18" fmla="*/ 22 w 205"/>
                <a:gd name="T19" fmla="*/ 42 h 118"/>
                <a:gd name="T20" fmla="*/ 0 w 205"/>
                <a:gd name="T21" fmla="*/ 64 h 118"/>
                <a:gd name="T22" fmla="*/ 0 w 205"/>
                <a:gd name="T23" fmla="*/ 101 h 118"/>
                <a:gd name="T24" fmla="*/ 54 w 205"/>
                <a:gd name="T25" fmla="*/ 101 h 118"/>
                <a:gd name="T26" fmla="*/ 103 w 205"/>
                <a:gd name="T27" fmla="*/ 118 h 118"/>
                <a:gd name="T28" fmla="*/ 151 w 205"/>
                <a:gd name="T29" fmla="*/ 101 h 118"/>
                <a:gd name="T30" fmla="*/ 205 w 205"/>
                <a:gd name="T31" fmla="*/ 101 h 118"/>
                <a:gd name="T32" fmla="*/ 205 w 205"/>
                <a:gd name="T33" fmla="*/ 64 h 118"/>
                <a:gd name="T34" fmla="*/ 183 w 205"/>
                <a:gd name="T35" fmla="*/ 42 h 118"/>
                <a:gd name="T36" fmla="*/ 67 w 205"/>
                <a:gd name="T37" fmla="*/ 26 h 118"/>
                <a:gd name="T38" fmla="*/ 67 w 205"/>
                <a:gd name="T39" fmla="*/ 22 h 118"/>
                <a:gd name="T40" fmla="*/ 73 w 205"/>
                <a:gd name="T41" fmla="*/ 17 h 118"/>
                <a:gd name="T42" fmla="*/ 132 w 205"/>
                <a:gd name="T43" fmla="*/ 17 h 118"/>
                <a:gd name="T44" fmla="*/ 138 w 205"/>
                <a:gd name="T45" fmla="*/ 22 h 118"/>
                <a:gd name="T46" fmla="*/ 138 w 205"/>
                <a:gd name="T47" fmla="*/ 26 h 118"/>
                <a:gd name="T48" fmla="*/ 138 w 205"/>
                <a:gd name="T49" fmla="*/ 42 h 118"/>
                <a:gd name="T50" fmla="*/ 67 w 205"/>
                <a:gd name="T51" fmla="*/ 42 h 118"/>
                <a:gd name="T52" fmla="*/ 67 w 205"/>
                <a:gd name="T53" fmla="*/ 26 h 118"/>
                <a:gd name="T54" fmla="*/ 101 w 205"/>
                <a:gd name="T55" fmla="*/ 101 h 118"/>
                <a:gd name="T56" fmla="*/ 85 w 205"/>
                <a:gd name="T57" fmla="*/ 86 h 118"/>
                <a:gd name="T58" fmla="*/ 101 w 205"/>
                <a:gd name="T59" fmla="*/ 70 h 118"/>
                <a:gd name="T60" fmla="*/ 117 w 205"/>
                <a:gd name="T61" fmla="*/ 86 h 118"/>
                <a:gd name="T62" fmla="*/ 101 w 205"/>
                <a:gd name="T63" fmla="*/ 101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05" h="118">
                  <a:moveTo>
                    <a:pt x="183" y="42"/>
                  </a:moveTo>
                  <a:cubicBezTo>
                    <a:pt x="180" y="42"/>
                    <a:pt x="180" y="42"/>
                    <a:pt x="180" y="42"/>
                  </a:cubicBezTo>
                  <a:cubicBezTo>
                    <a:pt x="154" y="42"/>
                    <a:pt x="154" y="42"/>
                    <a:pt x="154" y="42"/>
                  </a:cubicBezTo>
                  <a:cubicBezTo>
                    <a:pt x="154" y="22"/>
                    <a:pt x="154" y="22"/>
                    <a:pt x="154" y="22"/>
                  </a:cubicBezTo>
                  <a:cubicBezTo>
                    <a:pt x="154" y="10"/>
                    <a:pt x="144" y="0"/>
                    <a:pt x="132" y="0"/>
                  </a:cubicBezTo>
                  <a:cubicBezTo>
                    <a:pt x="73" y="0"/>
                    <a:pt x="73" y="0"/>
                    <a:pt x="73" y="0"/>
                  </a:cubicBezTo>
                  <a:cubicBezTo>
                    <a:pt x="61" y="0"/>
                    <a:pt x="51" y="10"/>
                    <a:pt x="51" y="22"/>
                  </a:cubicBezTo>
                  <a:cubicBezTo>
                    <a:pt x="51" y="42"/>
                    <a:pt x="51" y="42"/>
                    <a:pt x="51" y="42"/>
                  </a:cubicBezTo>
                  <a:cubicBezTo>
                    <a:pt x="25" y="42"/>
                    <a:pt x="25" y="42"/>
                    <a:pt x="25" y="42"/>
                  </a:cubicBezTo>
                  <a:cubicBezTo>
                    <a:pt x="22" y="42"/>
                    <a:pt x="22" y="42"/>
                    <a:pt x="22" y="42"/>
                  </a:cubicBezTo>
                  <a:cubicBezTo>
                    <a:pt x="10" y="42"/>
                    <a:pt x="0" y="52"/>
                    <a:pt x="0" y="64"/>
                  </a:cubicBezTo>
                  <a:cubicBezTo>
                    <a:pt x="0" y="101"/>
                    <a:pt x="0" y="101"/>
                    <a:pt x="0" y="101"/>
                  </a:cubicBezTo>
                  <a:cubicBezTo>
                    <a:pt x="54" y="101"/>
                    <a:pt x="54" y="101"/>
                    <a:pt x="54" y="101"/>
                  </a:cubicBezTo>
                  <a:cubicBezTo>
                    <a:pt x="67" y="112"/>
                    <a:pt x="84" y="118"/>
                    <a:pt x="103" y="118"/>
                  </a:cubicBezTo>
                  <a:cubicBezTo>
                    <a:pt x="121" y="118"/>
                    <a:pt x="138" y="112"/>
                    <a:pt x="151" y="101"/>
                  </a:cubicBezTo>
                  <a:cubicBezTo>
                    <a:pt x="205" y="101"/>
                    <a:pt x="205" y="101"/>
                    <a:pt x="205" y="101"/>
                  </a:cubicBezTo>
                  <a:cubicBezTo>
                    <a:pt x="205" y="64"/>
                    <a:pt x="205" y="64"/>
                    <a:pt x="205" y="64"/>
                  </a:cubicBezTo>
                  <a:cubicBezTo>
                    <a:pt x="205" y="52"/>
                    <a:pt x="195" y="42"/>
                    <a:pt x="183" y="42"/>
                  </a:cubicBezTo>
                  <a:close/>
                  <a:moveTo>
                    <a:pt x="67" y="26"/>
                  </a:moveTo>
                  <a:cubicBezTo>
                    <a:pt x="67" y="22"/>
                    <a:pt x="67" y="22"/>
                    <a:pt x="67" y="22"/>
                  </a:cubicBezTo>
                  <a:cubicBezTo>
                    <a:pt x="67" y="19"/>
                    <a:pt x="70" y="17"/>
                    <a:pt x="73" y="17"/>
                  </a:cubicBezTo>
                  <a:cubicBezTo>
                    <a:pt x="132" y="17"/>
                    <a:pt x="132" y="17"/>
                    <a:pt x="132" y="17"/>
                  </a:cubicBezTo>
                  <a:cubicBezTo>
                    <a:pt x="135" y="17"/>
                    <a:pt x="138" y="19"/>
                    <a:pt x="138" y="22"/>
                  </a:cubicBezTo>
                  <a:cubicBezTo>
                    <a:pt x="138" y="26"/>
                    <a:pt x="138" y="26"/>
                    <a:pt x="138" y="26"/>
                  </a:cubicBezTo>
                  <a:cubicBezTo>
                    <a:pt x="138" y="42"/>
                    <a:pt x="138" y="42"/>
                    <a:pt x="138" y="42"/>
                  </a:cubicBezTo>
                  <a:cubicBezTo>
                    <a:pt x="67" y="42"/>
                    <a:pt x="67" y="42"/>
                    <a:pt x="67" y="42"/>
                  </a:cubicBezTo>
                  <a:lnTo>
                    <a:pt x="67" y="26"/>
                  </a:lnTo>
                  <a:close/>
                  <a:moveTo>
                    <a:pt x="101" y="101"/>
                  </a:moveTo>
                  <a:cubicBezTo>
                    <a:pt x="92" y="101"/>
                    <a:pt x="85" y="94"/>
                    <a:pt x="85" y="86"/>
                  </a:cubicBezTo>
                  <a:cubicBezTo>
                    <a:pt x="85" y="77"/>
                    <a:pt x="92" y="70"/>
                    <a:pt x="101" y="70"/>
                  </a:cubicBezTo>
                  <a:cubicBezTo>
                    <a:pt x="110" y="70"/>
                    <a:pt x="117" y="77"/>
                    <a:pt x="117" y="86"/>
                  </a:cubicBezTo>
                  <a:cubicBezTo>
                    <a:pt x="117" y="94"/>
                    <a:pt x="110" y="101"/>
                    <a:pt x="101" y="10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000">
                <a:solidFill>
                  <a:prstClr val="black"/>
                </a:solidFill>
              </a:endParaRPr>
            </a:p>
          </p:txBody>
        </p:sp>
      </p:grpSp>
      <p:grpSp>
        <p:nvGrpSpPr>
          <p:cNvPr id="71" name="组合 70"/>
          <p:cNvGrpSpPr/>
          <p:nvPr/>
        </p:nvGrpSpPr>
        <p:grpSpPr>
          <a:xfrm>
            <a:off x="8593548" y="2272109"/>
            <a:ext cx="2486420" cy="769442"/>
            <a:chOff x="8548025" y="1459078"/>
            <a:chExt cx="2486420" cy="769442"/>
          </a:xfrm>
        </p:grpSpPr>
        <p:sp>
          <p:nvSpPr>
            <p:cNvPr id="72" name="矩形 71"/>
            <p:cNvSpPr/>
            <p:nvPr/>
          </p:nvSpPr>
          <p:spPr>
            <a:xfrm>
              <a:off x="8548025" y="1766855"/>
              <a:ext cx="2486420" cy="461665"/>
            </a:xfrm>
            <a:prstGeom prst="rect">
              <a:avLst/>
            </a:prstGeom>
          </p:spPr>
          <p:txBody>
            <a:bodyPr wrap="square">
              <a:spAutoFit/>
            </a:bodyPr>
            <a:lstStyle/>
            <a:p>
              <a:r>
                <a:rPr lang="en-US" altLang="zh-CN" sz="1200" dirty="0">
                  <a:solidFill>
                    <a:schemeClr val="bg1">
                      <a:lumMod val="50000"/>
                    </a:schemeClr>
                  </a:solidFill>
                  <a:latin typeface="Agency FB" panose="020B0503020202020204" pitchFamily="34" charset="0"/>
                  <a:ea typeface="Dotum" panose="020B0600000101010101" pitchFamily="34" charset="-127"/>
                  <a:cs typeface="Segoe UI Semilight" panose="020B0402040204020203" pitchFamily="34" charset="0"/>
                </a:rPr>
                <a:t>IF YOU WERE A TEARDROP </a:t>
              </a:r>
              <a:r>
                <a:rPr lang="zh-CN" altLang="en-US" sz="1200" dirty="0">
                  <a:solidFill>
                    <a:schemeClr val="bg1">
                      <a:lumMod val="50000"/>
                    </a:schemeClr>
                  </a:solidFill>
                  <a:latin typeface="Agency FB" panose="020B0503020202020204" pitchFamily="34" charset="0"/>
                  <a:ea typeface="Dotum" panose="020B0600000101010101" pitchFamily="34" charset="-127"/>
                  <a:cs typeface="Segoe UI Semilight" panose="020B0402040204020203" pitchFamily="34" charset="0"/>
                </a:rPr>
                <a:t>，</a:t>
              </a:r>
              <a:r>
                <a:rPr lang="en-US" altLang="zh-CN" sz="1200" dirty="0">
                  <a:solidFill>
                    <a:schemeClr val="bg1">
                      <a:lumMod val="50000"/>
                    </a:schemeClr>
                  </a:solidFill>
                  <a:latin typeface="Agency FB" panose="020B0503020202020204" pitchFamily="34" charset="0"/>
                  <a:ea typeface="Dotum" panose="020B0600000101010101" pitchFamily="34" charset="-127"/>
                  <a:cs typeface="Segoe UI Semilight" panose="020B0402040204020203" pitchFamily="34" charset="0"/>
                </a:rPr>
                <a:t>IN MY EYE,  FOR FEAR OF LOSING YOU</a:t>
              </a:r>
              <a:r>
                <a:rPr lang="zh-CN" altLang="en-US" sz="1200" dirty="0">
                  <a:solidFill>
                    <a:schemeClr val="bg1">
                      <a:lumMod val="50000"/>
                    </a:schemeClr>
                  </a:solidFill>
                  <a:latin typeface="Agency FB" panose="020B0503020202020204" pitchFamily="34" charset="0"/>
                  <a:ea typeface="Dotum" panose="020B0600000101010101" pitchFamily="34" charset="-127"/>
                  <a:cs typeface="Segoe UI Semilight" panose="020B0402040204020203" pitchFamily="34" charset="0"/>
                </a:rPr>
                <a:t>，</a:t>
              </a:r>
              <a:r>
                <a:rPr lang="en-US" altLang="zh-CN" sz="1200" dirty="0">
                  <a:solidFill>
                    <a:schemeClr val="bg1">
                      <a:lumMod val="50000"/>
                    </a:schemeClr>
                  </a:solidFill>
                  <a:latin typeface="Agency FB" panose="020B0503020202020204" pitchFamily="34" charset="0"/>
                  <a:ea typeface="Dotum" panose="020B0600000101010101" pitchFamily="34" charset="-127"/>
                  <a:cs typeface="Segoe UI Semilight" panose="020B0402040204020203" pitchFamily="34" charset="0"/>
                </a:rPr>
                <a:t>I  WOULD NEVER CRY</a:t>
              </a:r>
              <a:endParaRPr lang="zh-CN" altLang="en-US" sz="1200" dirty="0">
                <a:solidFill>
                  <a:schemeClr val="bg1">
                    <a:lumMod val="50000"/>
                  </a:schemeClr>
                </a:solidFill>
                <a:latin typeface="Agency FB" panose="020B0503020202020204" pitchFamily="34" charset="0"/>
                <a:ea typeface="Dotum" panose="020B0600000101010101" pitchFamily="34" charset="-127"/>
                <a:cs typeface="Segoe UI Semilight" panose="020B0402040204020203" pitchFamily="34" charset="0"/>
              </a:endParaRPr>
            </a:p>
          </p:txBody>
        </p:sp>
        <p:sp>
          <p:nvSpPr>
            <p:cNvPr id="73" name="矩形 72"/>
            <p:cNvSpPr/>
            <p:nvPr/>
          </p:nvSpPr>
          <p:spPr>
            <a:xfrm>
              <a:off x="8548025" y="1459078"/>
              <a:ext cx="1356208" cy="307777"/>
            </a:xfrm>
            <a:prstGeom prst="rect">
              <a:avLst/>
            </a:prstGeom>
          </p:spPr>
          <p:txBody>
            <a:bodyPr wrap="square">
              <a:spAutoFit/>
            </a:bodyPr>
            <a:lstStyle/>
            <a:p>
              <a:r>
                <a:rPr lang="en-US" altLang="zh-CN" sz="1400" b="1" dirty="0">
                  <a:solidFill>
                    <a:schemeClr val="bg1">
                      <a:lumMod val="50000"/>
                    </a:schemeClr>
                  </a:solidFill>
                  <a:latin typeface="Agency FB" panose="020B0503020202020204" pitchFamily="34" charset="0"/>
                  <a:ea typeface="Dotum" panose="020B0600000101010101" pitchFamily="34" charset="-127"/>
                  <a:cs typeface="Segoe UI Semilight" panose="020B0402040204020203" pitchFamily="34" charset="0"/>
                </a:rPr>
                <a:t>YOUR TITLE HERE</a:t>
              </a:r>
              <a:endParaRPr lang="zh-CN" altLang="en-US" sz="1400" b="1" dirty="0">
                <a:solidFill>
                  <a:schemeClr val="bg1">
                    <a:lumMod val="50000"/>
                  </a:schemeClr>
                </a:solidFill>
                <a:latin typeface="Agency FB" panose="020B0503020202020204" pitchFamily="34" charset="0"/>
                <a:ea typeface="Dotum" panose="020B0600000101010101" pitchFamily="34" charset="-127"/>
                <a:cs typeface="Segoe UI Semilight" panose="020B0402040204020203" pitchFamily="34" charset="0"/>
              </a:endParaRPr>
            </a:p>
          </p:txBody>
        </p:sp>
      </p:grpSp>
      <p:grpSp>
        <p:nvGrpSpPr>
          <p:cNvPr id="74" name="组合 73"/>
          <p:cNvGrpSpPr/>
          <p:nvPr/>
        </p:nvGrpSpPr>
        <p:grpSpPr>
          <a:xfrm>
            <a:off x="8593548" y="4885844"/>
            <a:ext cx="2486420" cy="769442"/>
            <a:chOff x="8548025" y="1459078"/>
            <a:chExt cx="2486420" cy="769442"/>
          </a:xfrm>
        </p:grpSpPr>
        <p:sp>
          <p:nvSpPr>
            <p:cNvPr id="75" name="矩形 74"/>
            <p:cNvSpPr/>
            <p:nvPr/>
          </p:nvSpPr>
          <p:spPr>
            <a:xfrm>
              <a:off x="8548025" y="1766855"/>
              <a:ext cx="2486420" cy="461665"/>
            </a:xfrm>
            <a:prstGeom prst="rect">
              <a:avLst/>
            </a:prstGeom>
          </p:spPr>
          <p:txBody>
            <a:bodyPr wrap="square">
              <a:spAutoFit/>
            </a:bodyPr>
            <a:lstStyle/>
            <a:p>
              <a:r>
                <a:rPr lang="en-US" altLang="zh-CN" sz="1200" dirty="0">
                  <a:solidFill>
                    <a:schemeClr val="bg1">
                      <a:lumMod val="50000"/>
                    </a:schemeClr>
                  </a:solidFill>
                  <a:latin typeface="Agency FB" panose="020B0503020202020204" pitchFamily="34" charset="0"/>
                  <a:ea typeface="Dotum" panose="020B0600000101010101" pitchFamily="34" charset="-127"/>
                  <a:cs typeface="Segoe UI Semilight" panose="020B0402040204020203" pitchFamily="34" charset="0"/>
                </a:rPr>
                <a:t>IF YOU WERE A TEARDROP </a:t>
              </a:r>
              <a:r>
                <a:rPr lang="zh-CN" altLang="en-US" sz="1200" dirty="0">
                  <a:solidFill>
                    <a:schemeClr val="bg1">
                      <a:lumMod val="50000"/>
                    </a:schemeClr>
                  </a:solidFill>
                  <a:latin typeface="Agency FB" panose="020B0503020202020204" pitchFamily="34" charset="0"/>
                  <a:ea typeface="Dotum" panose="020B0600000101010101" pitchFamily="34" charset="-127"/>
                  <a:cs typeface="Segoe UI Semilight" panose="020B0402040204020203" pitchFamily="34" charset="0"/>
                </a:rPr>
                <a:t>，</a:t>
              </a:r>
              <a:r>
                <a:rPr lang="en-US" altLang="zh-CN" sz="1200" dirty="0">
                  <a:solidFill>
                    <a:schemeClr val="bg1">
                      <a:lumMod val="50000"/>
                    </a:schemeClr>
                  </a:solidFill>
                  <a:latin typeface="Agency FB" panose="020B0503020202020204" pitchFamily="34" charset="0"/>
                  <a:ea typeface="Dotum" panose="020B0600000101010101" pitchFamily="34" charset="-127"/>
                  <a:cs typeface="Segoe UI Semilight" panose="020B0402040204020203" pitchFamily="34" charset="0"/>
                </a:rPr>
                <a:t>IN MY EYE,  FOR FEAR OF LOSING YOU</a:t>
              </a:r>
              <a:r>
                <a:rPr lang="zh-CN" altLang="en-US" sz="1200" dirty="0">
                  <a:solidFill>
                    <a:schemeClr val="bg1">
                      <a:lumMod val="50000"/>
                    </a:schemeClr>
                  </a:solidFill>
                  <a:latin typeface="Agency FB" panose="020B0503020202020204" pitchFamily="34" charset="0"/>
                  <a:ea typeface="Dotum" panose="020B0600000101010101" pitchFamily="34" charset="-127"/>
                  <a:cs typeface="Segoe UI Semilight" panose="020B0402040204020203" pitchFamily="34" charset="0"/>
                </a:rPr>
                <a:t>，</a:t>
              </a:r>
              <a:r>
                <a:rPr lang="en-US" altLang="zh-CN" sz="1200" dirty="0">
                  <a:solidFill>
                    <a:schemeClr val="bg1">
                      <a:lumMod val="50000"/>
                    </a:schemeClr>
                  </a:solidFill>
                  <a:latin typeface="Agency FB" panose="020B0503020202020204" pitchFamily="34" charset="0"/>
                  <a:ea typeface="Dotum" panose="020B0600000101010101" pitchFamily="34" charset="-127"/>
                  <a:cs typeface="Segoe UI Semilight" panose="020B0402040204020203" pitchFamily="34" charset="0"/>
                </a:rPr>
                <a:t>I  WOULD NEVER CRY</a:t>
              </a:r>
              <a:endParaRPr lang="zh-CN" altLang="en-US" sz="1200" dirty="0">
                <a:solidFill>
                  <a:schemeClr val="bg1">
                    <a:lumMod val="50000"/>
                  </a:schemeClr>
                </a:solidFill>
                <a:latin typeface="Agency FB" panose="020B0503020202020204" pitchFamily="34" charset="0"/>
                <a:ea typeface="Dotum" panose="020B0600000101010101" pitchFamily="34" charset="-127"/>
                <a:cs typeface="Segoe UI Semilight" panose="020B0402040204020203" pitchFamily="34" charset="0"/>
              </a:endParaRPr>
            </a:p>
          </p:txBody>
        </p:sp>
        <p:sp>
          <p:nvSpPr>
            <p:cNvPr id="76" name="矩形 75"/>
            <p:cNvSpPr/>
            <p:nvPr/>
          </p:nvSpPr>
          <p:spPr>
            <a:xfrm>
              <a:off x="8548025" y="1459078"/>
              <a:ext cx="1356208" cy="307777"/>
            </a:xfrm>
            <a:prstGeom prst="rect">
              <a:avLst/>
            </a:prstGeom>
          </p:spPr>
          <p:txBody>
            <a:bodyPr wrap="square">
              <a:spAutoFit/>
            </a:bodyPr>
            <a:lstStyle/>
            <a:p>
              <a:r>
                <a:rPr lang="en-US" altLang="zh-CN" sz="1400" b="1" dirty="0">
                  <a:solidFill>
                    <a:schemeClr val="bg1">
                      <a:lumMod val="50000"/>
                    </a:schemeClr>
                  </a:solidFill>
                  <a:latin typeface="Agency FB" panose="020B0503020202020204" pitchFamily="34" charset="0"/>
                  <a:ea typeface="Dotum" panose="020B0600000101010101" pitchFamily="34" charset="-127"/>
                  <a:cs typeface="Segoe UI Semilight" panose="020B0402040204020203" pitchFamily="34" charset="0"/>
                </a:rPr>
                <a:t>YOUR TITLE HERE</a:t>
              </a:r>
              <a:endParaRPr lang="zh-CN" altLang="en-US" sz="1400" b="1" dirty="0">
                <a:solidFill>
                  <a:schemeClr val="bg1">
                    <a:lumMod val="50000"/>
                  </a:schemeClr>
                </a:solidFill>
                <a:latin typeface="Agency FB" panose="020B0503020202020204" pitchFamily="34" charset="0"/>
                <a:ea typeface="Dotum" panose="020B0600000101010101" pitchFamily="34" charset="-127"/>
                <a:cs typeface="Segoe UI Semilight" panose="020B0402040204020203" pitchFamily="34" charset="0"/>
              </a:endParaRPr>
            </a:p>
          </p:txBody>
        </p:sp>
      </p:grpSp>
      <p:grpSp>
        <p:nvGrpSpPr>
          <p:cNvPr id="77" name="组合 76"/>
          <p:cNvGrpSpPr/>
          <p:nvPr/>
        </p:nvGrpSpPr>
        <p:grpSpPr>
          <a:xfrm>
            <a:off x="1325725" y="2272109"/>
            <a:ext cx="2486420" cy="769442"/>
            <a:chOff x="8548025" y="1459078"/>
            <a:chExt cx="2486420" cy="769442"/>
          </a:xfrm>
        </p:grpSpPr>
        <p:sp>
          <p:nvSpPr>
            <p:cNvPr id="78" name="矩形 77"/>
            <p:cNvSpPr/>
            <p:nvPr/>
          </p:nvSpPr>
          <p:spPr>
            <a:xfrm>
              <a:off x="8548025" y="1766855"/>
              <a:ext cx="2486420" cy="461665"/>
            </a:xfrm>
            <a:prstGeom prst="rect">
              <a:avLst/>
            </a:prstGeom>
          </p:spPr>
          <p:txBody>
            <a:bodyPr wrap="square">
              <a:spAutoFit/>
            </a:bodyPr>
            <a:lstStyle/>
            <a:p>
              <a:pPr algn="r"/>
              <a:r>
                <a:rPr lang="en-US" altLang="zh-CN" sz="1200" dirty="0">
                  <a:solidFill>
                    <a:schemeClr val="bg1">
                      <a:lumMod val="50000"/>
                    </a:schemeClr>
                  </a:solidFill>
                  <a:latin typeface="Agency FB" panose="020B0503020202020204" pitchFamily="34" charset="0"/>
                  <a:ea typeface="Dotum" panose="020B0600000101010101" pitchFamily="34" charset="-127"/>
                  <a:cs typeface="Segoe UI Semilight" panose="020B0402040204020203" pitchFamily="34" charset="0"/>
                </a:rPr>
                <a:t>IF YOU WERE A TEARDROP </a:t>
              </a:r>
              <a:r>
                <a:rPr lang="zh-CN" altLang="en-US" sz="1200" dirty="0">
                  <a:solidFill>
                    <a:schemeClr val="bg1">
                      <a:lumMod val="50000"/>
                    </a:schemeClr>
                  </a:solidFill>
                  <a:latin typeface="Agency FB" panose="020B0503020202020204" pitchFamily="34" charset="0"/>
                  <a:ea typeface="Dotum" panose="020B0600000101010101" pitchFamily="34" charset="-127"/>
                  <a:cs typeface="Segoe UI Semilight" panose="020B0402040204020203" pitchFamily="34" charset="0"/>
                </a:rPr>
                <a:t>，</a:t>
              </a:r>
              <a:r>
                <a:rPr lang="en-US" altLang="zh-CN" sz="1200" dirty="0">
                  <a:solidFill>
                    <a:schemeClr val="bg1">
                      <a:lumMod val="50000"/>
                    </a:schemeClr>
                  </a:solidFill>
                  <a:latin typeface="Agency FB" panose="020B0503020202020204" pitchFamily="34" charset="0"/>
                  <a:ea typeface="Dotum" panose="020B0600000101010101" pitchFamily="34" charset="-127"/>
                  <a:cs typeface="Segoe UI Semilight" panose="020B0402040204020203" pitchFamily="34" charset="0"/>
                </a:rPr>
                <a:t>IN MY EYE,  FOR FEAR OF LOSING YOU</a:t>
              </a:r>
              <a:r>
                <a:rPr lang="zh-CN" altLang="en-US" sz="1200" dirty="0">
                  <a:solidFill>
                    <a:schemeClr val="bg1">
                      <a:lumMod val="50000"/>
                    </a:schemeClr>
                  </a:solidFill>
                  <a:latin typeface="Agency FB" panose="020B0503020202020204" pitchFamily="34" charset="0"/>
                  <a:ea typeface="Dotum" panose="020B0600000101010101" pitchFamily="34" charset="-127"/>
                  <a:cs typeface="Segoe UI Semilight" panose="020B0402040204020203" pitchFamily="34" charset="0"/>
                </a:rPr>
                <a:t>，</a:t>
              </a:r>
              <a:r>
                <a:rPr lang="en-US" altLang="zh-CN" sz="1200" dirty="0">
                  <a:solidFill>
                    <a:schemeClr val="bg1">
                      <a:lumMod val="50000"/>
                    </a:schemeClr>
                  </a:solidFill>
                  <a:latin typeface="Agency FB" panose="020B0503020202020204" pitchFamily="34" charset="0"/>
                  <a:ea typeface="Dotum" panose="020B0600000101010101" pitchFamily="34" charset="-127"/>
                  <a:cs typeface="Segoe UI Semilight" panose="020B0402040204020203" pitchFamily="34" charset="0"/>
                </a:rPr>
                <a:t>I  WOULD NEVER CRY</a:t>
              </a:r>
              <a:endParaRPr lang="zh-CN" altLang="en-US" sz="1200" dirty="0">
                <a:solidFill>
                  <a:schemeClr val="bg1">
                    <a:lumMod val="50000"/>
                  </a:schemeClr>
                </a:solidFill>
                <a:latin typeface="Agency FB" panose="020B0503020202020204" pitchFamily="34" charset="0"/>
                <a:ea typeface="Dotum" panose="020B0600000101010101" pitchFamily="34" charset="-127"/>
                <a:cs typeface="Segoe UI Semilight" panose="020B0402040204020203" pitchFamily="34" charset="0"/>
              </a:endParaRPr>
            </a:p>
          </p:txBody>
        </p:sp>
        <p:sp>
          <p:nvSpPr>
            <p:cNvPr id="79" name="矩形 78"/>
            <p:cNvSpPr/>
            <p:nvPr/>
          </p:nvSpPr>
          <p:spPr>
            <a:xfrm>
              <a:off x="9678237" y="1459078"/>
              <a:ext cx="1356208" cy="307777"/>
            </a:xfrm>
            <a:prstGeom prst="rect">
              <a:avLst/>
            </a:prstGeom>
          </p:spPr>
          <p:txBody>
            <a:bodyPr wrap="square">
              <a:spAutoFit/>
            </a:bodyPr>
            <a:lstStyle/>
            <a:p>
              <a:pPr algn="r"/>
              <a:r>
                <a:rPr lang="en-US" altLang="zh-CN" sz="1400" b="1" dirty="0">
                  <a:solidFill>
                    <a:schemeClr val="bg1">
                      <a:lumMod val="50000"/>
                    </a:schemeClr>
                  </a:solidFill>
                  <a:latin typeface="Agency FB" panose="020B0503020202020204" pitchFamily="34" charset="0"/>
                  <a:ea typeface="Dotum" panose="020B0600000101010101" pitchFamily="34" charset="-127"/>
                  <a:cs typeface="Segoe UI Semilight" panose="020B0402040204020203" pitchFamily="34" charset="0"/>
                </a:rPr>
                <a:t>YOUR TITLE HERE</a:t>
              </a:r>
              <a:endParaRPr lang="zh-CN" altLang="en-US" sz="1400" b="1" dirty="0">
                <a:solidFill>
                  <a:schemeClr val="bg1">
                    <a:lumMod val="50000"/>
                  </a:schemeClr>
                </a:solidFill>
                <a:latin typeface="Agency FB" panose="020B0503020202020204" pitchFamily="34" charset="0"/>
                <a:ea typeface="Dotum" panose="020B0600000101010101" pitchFamily="34" charset="-127"/>
                <a:cs typeface="Segoe UI Semilight" panose="020B0402040204020203" pitchFamily="34" charset="0"/>
              </a:endParaRPr>
            </a:p>
          </p:txBody>
        </p:sp>
      </p:grpSp>
      <p:grpSp>
        <p:nvGrpSpPr>
          <p:cNvPr id="80" name="组合 79"/>
          <p:cNvGrpSpPr/>
          <p:nvPr/>
        </p:nvGrpSpPr>
        <p:grpSpPr>
          <a:xfrm>
            <a:off x="1292938" y="4961131"/>
            <a:ext cx="2486420" cy="769442"/>
            <a:chOff x="8548025" y="1459078"/>
            <a:chExt cx="2486420" cy="769442"/>
          </a:xfrm>
        </p:grpSpPr>
        <p:sp>
          <p:nvSpPr>
            <p:cNvPr id="81" name="矩形 80"/>
            <p:cNvSpPr/>
            <p:nvPr/>
          </p:nvSpPr>
          <p:spPr>
            <a:xfrm>
              <a:off x="8548025" y="1766855"/>
              <a:ext cx="2486420" cy="461665"/>
            </a:xfrm>
            <a:prstGeom prst="rect">
              <a:avLst/>
            </a:prstGeom>
          </p:spPr>
          <p:txBody>
            <a:bodyPr wrap="square">
              <a:spAutoFit/>
            </a:bodyPr>
            <a:lstStyle/>
            <a:p>
              <a:pPr algn="r"/>
              <a:r>
                <a:rPr lang="en-US" altLang="zh-CN" sz="1200" dirty="0">
                  <a:solidFill>
                    <a:schemeClr val="bg1">
                      <a:lumMod val="50000"/>
                    </a:schemeClr>
                  </a:solidFill>
                  <a:latin typeface="Agency FB" panose="020B0503020202020204" pitchFamily="34" charset="0"/>
                  <a:ea typeface="Dotum" panose="020B0600000101010101" pitchFamily="34" charset="-127"/>
                  <a:cs typeface="Segoe UI Semilight" panose="020B0402040204020203" pitchFamily="34" charset="0"/>
                </a:rPr>
                <a:t>IF YOU WERE A TEARDROP </a:t>
              </a:r>
              <a:r>
                <a:rPr lang="zh-CN" altLang="en-US" sz="1200" dirty="0">
                  <a:solidFill>
                    <a:schemeClr val="bg1">
                      <a:lumMod val="50000"/>
                    </a:schemeClr>
                  </a:solidFill>
                  <a:latin typeface="Agency FB" panose="020B0503020202020204" pitchFamily="34" charset="0"/>
                  <a:ea typeface="Dotum" panose="020B0600000101010101" pitchFamily="34" charset="-127"/>
                  <a:cs typeface="Segoe UI Semilight" panose="020B0402040204020203" pitchFamily="34" charset="0"/>
                </a:rPr>
                <a:t>，</a:t>
              </a:r>
              <a:r>
                <a:rPr lang="en-US" altLang="zh-CN" sz="1200" dirty="0">
                  <a:solidFill>
                    <a:schemeClr val="bg1">
                      <a:lumMod val="50000"/>
                    </a:schemeClr>
                  </a:solidFill>
                  <a:latin typeface="Agency FB" panose="020B0503020202020204" pitchFamily="34" charset="0"/>
                  <a:ea typeface="Dotum" panose="020B0600000101010101" pitchFamily="34" charset="-127"/>
                  <a:cs typeface="Segoe UI Semilight" panose="020B0402040204020203" pitchFamily="34" charset="0"/>
                </a:rPr>
                <a:t>IN MY EYE,  FOR FEAR OF LOSING YOU</a:t>
              </a:r>
              <a:r>
                <a:rPr lang="zh-CN" altLang="en-US" sz="1200" dirty="0">
                  <a:solidFill>
                    <a:schemeClr val="bg1">
                      <a:lumMod val="50000"/>
                    </a:schemeClr>
                  </a:solidFill>
                  <a:latin typeface="Agency FB" panose="020B0503020202020204" pitchFamily="34" charset="0"/>
                  <a:ea typeface="Dotum" panose="020B0600000101010101" pitchFamily="34" charset="-127"/>
                  <a:cs typeface="Segoe UI Semilight" panose="020B0402040204020203" pitchFamily="34" charset="0"/>
                </a:rPr>
                <a:t>，</a:t>
              </a:r>
              <a:r>
                <a:rPr lang="en-US" altLang="zh-CN" sz="1200" dirty="0">
                  <a:solidFill>
                    <a:schemeClr val="bg1">
                      <a:lumMod val="50000"/>
                    </a:schemeClr>
                  </a:solidFill>
                  <a:latin typeface="Agency FB" panose="020B0503020202020204" pitchFamily="34" charset="0"/>
                  <a:ea typeface="Dotum" panose="020B0600000101010101" pitchFamily="34" charset="-127"/>
                  <a:cs typeface="Segoe UI Semilight" panose="020B0402040204020203" pitchFamily="34" charset="0"/>
                </a:rPr>
                <a:t>I  WOULD NEVER CRY</a:t>
              </a:r>
              <a:endParaRPr lang="zh-CN" altLang="en-US" sz="1200" dirty="0">
                <a:solidFill>
                  <a:schemeClr val="bg1">
                    <a:lumMod val="50000"/>
                  </a:schemeClr>
                </a:solidFill>
                <a:latin typeface="Agency FB" panose="020B0503020202020204" pitchFamily="34" charset="0"/>
                <a:ea typeface="Dotum" panose="020B0600000101010101" pitchFamily="34" charset="-127"/>
                <a:cs typeface="Segoe UI Semilight" panose="020B0402040204020203" pitchFamily="34" charset="0"/>
              </a:endParaRPr>
            </a:p>
          </p:txBody>
        </p:sp>
        <p:sp>
          <p:nvSpPr>
            <p:cNvPr id="82" name="矩形 81"/>
            <p:cNvSpPr/>
            <p:nvPr/>
          </p:nvSpPr>
          <p:spPr>
            <a:xfrm>
              <a:off x="9678237" y="1459078"/>
              <a:ext cx="1356208" cy="307777"/>
            </a:xfrm>
            <a:prstGeom prst="rect">
              <a:avLst/>
            </a:prstGeom>
          </p:spPr>
          <p:txBody>
            <a:bodyPr wrap="square">
              <a:spAutoFit/>
            </a:bodyPr>
            <a:lstStyle/>
            <a:p>
              <a:pPr algn="r"/>
              <a:r>
                <a:rPr lang="en-US" altLang="zh-CN" sz="1400" b="1" dirty="0">
                  <a:solidFill>
                    <a:schemeClr val="bg1">
                      <a:lumMod val="50000"/>
                    </a:schemeClr>
                  </a:solidFill>
                  <a:latin typeface="Agency FB" panose="020B0503020202020204" pitchFamily="34" charset="0"/>
                  <a:ea typeface="Dotum" panose="020B0600000101010101" pitchFamily="34" charset="-127"/>
                  <a:cs typeface="Segoe UI Semilight" panose="020B0402040204020203" pitchFamily="34" charset="0"/>
                </a:rPr>
                <a:t>YOUR TITLE HERE</a:t>
              </a:r>
              <a:endParaRPr lang="zh-CN" altLang="en-US" sz="1400" b="1" dirty="0">
                <a:solidFill>
                  <a:schemeClr val="bg1">
                    <a:lumMod val="50000"/>
                  </a:schemeClr>
                </a:solidFill>
                <a:latin typeface="Agency FB" panose="020B0503020202020204" pitchFamily="34" charset="0"/>
                <a:ea typeface="Dotum" panose="020B0600000101010101" pitchFamily="34" charset="-127"/>
                <a:cs typeface="Segoe UI Semilight" panose="020B0402040204020203" pitchFamily="34" charset="0"/>
              </a:endParaRPr>
            </a:p>
          </p:txBody>
        </p:sp>
      </p:grpSp>
    </p:spTree>
    <p:extLst>
      <p:ext uri="{BB962C8B-B14F-4D97-AF65-F5344CB8AC3E}">
        <p14:creationId xmlns:p14="http://schemas.microsoft.com/office/powerpoint/2010/main" val="1582788144"/>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750"/>
                                        <p:tgtEl>
                                          <p:spTgt spid="8"/>
                                        </p:tgtEl>
                                      </p:cBhvr>
                                    </p:animEffect>
                                    <p:anim calcmode="lin" valueType="num">
                                      <p:cBhvr>
                                        <p:cTn id="8" dur="750" fill="hold"/>
                                        <p:tgtEl>
                                          <p:spTgt spid="8"/>
                                        </p:tgtEl>
                                        <p:attrNameLst>
                                          <p:attrName>ppt_x</p:attrName>
                                        </p:attrNameLst>
                                      </p:cBhvr>
                                      <p:tavLst>
                                        <p:tav tm="0">
                                          <p:val>
                                            <p:strVal val="#ppt_x"/>
                                          </p:val>
                                        </p:tav>
                                        <p:tav tm="100000">
                                          <p:val>
                                            <p:strVal val="#ppt_x"/>
                                          </p:val>
                                        </p:tav>
                                      </p:tavLst>
                                    </p:anim>
                                    <p:anim calcmode="lin" valueType="num">
                                      <p:cBhvr>
                                        <p:cTn id="9" dur="750" fill="hold"/>
                                        <p:tgtEl>
                                          <p:spTgt spid="8"/>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2" presetClass="entr" presetSubtype="4" fill="hold" grpId="0" nodeType="afterEffect">
                                  <p:stCondLst>
                                    <p:cond delay="0"/>
                                  </p:stCondLst>
                                  <p:childTnLst>
                                    <p:set>
                                      <p:cBhvr>
                                        <p:cTn id="12" dur="1" fill="hold">
                                          <p:stCondLst>
                                            <p:cond delay="0"/>
                                          </p:stCondLst>
                                        </p:cTn>
                                        <p:tgtEl>
                                          <p:spTgt spid="53"/>
                                        </p:tgtEl>
                                        <p:attrNameLst>
                                          <p:attrName>style.visibility</p:attrName>
                                        </p:attrNameLst>
                                      </p:cBhvr>
                                      <p:to>
                                        <p:strVal val="visible"/>
                                      </p:to>
                                    </p:set>
                                    <p:anim calcmode="lin" valueType="num">
                                      <p:cBhvr additive="base">
                                        <p:cTn id="13" dur="250" fill="hold"/>
                                        <p:tgtEl>
                                          <p:spTgt spid="53"/>
                                        </p:tgtEl>
                                        <p:attrNameLst>
                                          <p:attrName>ppt_x</p:attrName>
                                        </p:attrNameLst>
                                      </p:cBhvr>
                                      <p:tavLst>
                                        <p:tav tm="0">
                                          <p:val>
                                            <p:strVal val="#ppt_x"/>
                                          </p:val>
                                        </p:tav>
                                        <p:tav tm="100000">
                                          <p:val>
                                            <p:strVal val="#ppt_x"/>
                                          </p:val>
                                        </p:tav>
                                      </p:tavLst>
                                    </p:anim>
                                    <p:anim calcmode="lin" valueType="num">
                                      <p:cBhvr additive="base">
                                        <p:cTn id="14" dur="250" fill="hold"/>
                                        <p:tgtEl>
                                          <p:spTgt spid="53"/>
                                        </p:tgtEl>
                                        <p:attrNameLst>
                                          <p:attrName>ppt_y</p:attrName>
                                        </p:attrNameLst>
                                      </p:cBhvr>
                                      <p:tavLst>
                                        <p:tav tm="0">
                                          <p:val>
                                            <p:strVal val="1+#ppt_h/2"/>
                                          </p:val>
                                        </p:tav>
                                        <p:tav tm="100000">
                                          <p:val>
                                            <p:strVal val="#ppt_y"/>
                                          </p:val>
                                        </p:tav>
                                      </p:tavLst>
                                    </p:anim>
                                  </p:childTnLst>
                                </p:cTn>
                              </p:par>
                            </p:childTnLst>
                          </p:cTn>
                        </p:par>
                        <p:par>
                          <p:cTn id="15" fill="hold">
                            <p:stCondLst>
                              <p:cond delay="1000"/>
                            </p:stCondLst>
                            <p:childTnLst>
                              <p:par>
                                <p:cTn id="16" presetID="2" presetClass="entr" presetSubtype="4" fill="hold" grpId="0" nodeType="afterEffect">
                                  <p:stCondLst>
                                    <p:cond delay="0"/>
                                  </p:stCondLst>
                                  <p:childTnLst>
                                    <p:set>
                                      <p:cBhvr>
                                        <p:cTn id="17" dur="1" fill="hold">
                                          <p:stCondLst>
                                            <p:cond delay="0"/>
                                          </p:stCondLst>
                                        </p:cTn>
                                        <p:tgtEl>
                                          <p:spTgt spid="54"/>
                                        </p:tgtEl>
                                        <p:attrNameLst>
                                          <p:attrName>style.visibility</p:attrName>
                                        </p:attrNameLst>
                                      </p:cBhvr>
                                      <p:to>
                                        <p:strVal val="visible"/>
                                      </p:to>
                                    </p:set>
                                    <p:anim calcmode="lin" valueType="num">
                                      <p:cBhvr additive="base">
                                        <p:cTn id="18" dur="250" fill="hold"/>
                                        <p:tgtEl>
                                          <p:spTgt spid="54"/>
                                        </p:tgtEl>
                                        <p:attrNameLst>
                                          <p:attrName>ppt_x</p:attrName>
                                        </p:attrNameLst>
                                      </p:cBhvr>
                                      <p:tavLst>
                                        <p:tav tm="0">
                                          <p:val>
                                            <p:strVal val="#ppt_x"/>
                                          </p:val>
                                        </p:tav>
                                        <p:tav tm="100000">
                                          <p:val>
                                            <p:strVal val="#ppt_x"/>
                                          </p:val>
                                        </p:tav>
                                      </p:tavLst>
                                    </p:anim>
                                    <p:anim calcmode="lin" valueType="num">
                                      <p:cBhvr additive="base">
                                        <p:cTn id="19" dur="250" fill="hold"/>
                                        <p:tgtEl>
                                          <p:spTgt spid="54"/>
                                        </p:tgtEl>
                                        <p:attrNameLst>
                                          <p:attrName>ppt_y</p:attrName>
                                        </p:attrNameLst>
                                      </p:cBhvr>
                                      <p:tavLst>
                                        <p:tav tm="0">
                                          <p:val>
                                            <p:strVal val="1+#ppt_h/2"/>
                                          </p:val>
                                        </p:tav>
                                        <p:tav tm="100000">
                                          <p:val>
                                            <p:strVal val="#ppt_y"/>
                                          </p:val>
                                        </p:tav>
                                      </p:tavLst>
                                    </p:anim>
                                  </p:childTnLst>
                                </p:cTn>
                              </p:par>
                            </p:childTnLst>
                          </p:cTn>
                        </p:par>
                        <p:par>
                          <p:cTn id="20" fill="hold">
                            <p:stCondLst>
                              <p:cond delay="1250"/>
                            </p:stCondLst>
                            <p:childTnLst>
                              <p:par>
                                <p:cTn id="21" presetID="2" presetClass="entr" presetSubtype="4" fill="hold" grpId="0" nodeType="afterEffect">
                                  <p:stCondLst>
                                    <p:cond delay="0"/>
                                  </p:stCondLst>
                                  <p:childTnLst>
                                    <p:set>
                                      <p:cBhvr>
                                        <p:cTn id="22" dur="1" fill="hold">
                                          <p:stCondLst>
                                            <p:cond delay="0"/>
                                          </p:stCondLst>
                                        </p:cTn>
                                        <p:tgtEl>
                                          <p:spTgt spid="55"/>
                                        </p:tgtEl>
                                        <p:attrNameLst>
                                          <p:attrName>style.visibility</p:attrName>
                                        </p:attrNameLst>
                                      </p:cBhvr>
                                      <p:to>
                                        <p:strVal val="visible"/>
                                      </p:to>
                                    </p:set>
                                    <p:anim calcmode="lin" valueType="num">
                                      <p:cBhvr additive="base">
                                        <p:cTn id="23" dur="250" fill="hold"/>
                                        <p:tgtEl>
                                          <p:spTgt spid="55"/>
                                        </p:tgtEl>
                                        <p:attrNameLst>
                                          <p:attrName>ppt_x</p:attrName>
                                        </p:attrNameLst>
                                      </p:cBhvr>
                                      <p:tavLst>
                                        <p:tav tm="0">
                                          <p:val>
                                            <p:strVal val="#ppt_x"/>
                                          </p:val>
                                        </p:tav>
                                        <p:tav tm="100000">
                                          <p:val>
                                            <p:strVal val="#ppt_x"/>
                                          </p:val>
                                        </p:tav>
                                      </p:tavLst>
                                    </p:anim>
                                    <p:anim calcmode="lin" valueType="num">
                                      <p:cBhvr additive="base">
                                        <p:cTn id="24" dur="250" fill="hold"/>
                                        <p:tgtEl>
                                          <p:spTgt spid="55"/>
                                        </p:tgtEl>
                                        <p:attrNameLst>
                                          <p:attrName>ppt_y</p:attrName>
                                        </p:attrNameLst>
                                      </p:cBhvr>
                                      <p:tavLst>
                                        <p:tav tm="0">
                                          <p:val>
                                            <p:strVal val="1+#ppt_h/2"/>
                                          </p:val>
                                        </p:tav>
                                        <p:tav tm="100000">
                                          <p:val>
                                            <p:strVal val="#ppt_y"/>
                                          </p:val>
                                        </p:tav>
                                      </p:tavLst>
                                    </p:anim>
                                  </p:childTnLst>
                                </p:cTn>
                              </p:par>
                            </p:childTnLst>
                          </p:cTn>
                        </p:par>
                        <p:par>
                          <p:cTn id="25" fill="hold">
                            <p:stCondLst>
                              <p:cond delay="1500"/>
                            </p:stCondLst>
                            <p:childTnLst>
                              <p:par>
                                <p:cTn id="26" presetID="2" presetClass="entr" presetSubtype="4" fill="hold" grpId="0" nodeType="afterEffect">
                                  <p:stCondLst>
                                    <p:cond delay="0"/>
                                  </p:stCondLst>
                                  <p:childTnLst>
                                    <p:set>
                                      <p:cBhvr>
                                        <p:cTn id="27" dur="1" fill="hold">
                                          <p:stCondLst>
                                            <p:cond delay="0"/>
                                          </p:stCondLst>
                                        </p:cTn>
                                        <p:tgtEl>
                                          <p:spTgt spid="56"/>
                                        </p:tgtEl>
                                        <p:attrNameLst>
                                          <p:attrName>style.visibility</p:attrName>
                                        </p:attrNameLst>
                                      </p:cBhvr>
                                      <p:to>
                                        <p:strVal val="visible"/>
                                      </p:to>
                                    </p:set>
                                    <p:anim calcmode="lin" valueType="num">
                                      <p:cBhvr additive="base">
                                        <p:cTn id="28" dur="250" fill="hold"/>
                                        <p:tgtEl>
                                          <p:spTgt spid="56"/>
                                        </p:tgtEl>
                                        <p:attrNameLst>
                                          <p:attrName>ppt_x</p:attrName>
                                        </p:attrNameLst>
                                      </p:cBhvr>
                                      <p:tavLst>
                                        <p:tav tm="0">
                                          <p:val>
                                            <p:strVal val="#ppt_x"/>
                                          </p:val>
                                        </p:tav>
                                        <p:tav tm="100000">
                                          <p:val>
                                            <p:strVal val="#ppt_x"/>
                                          </p:val>
                                        </p:tav>
                                      </p:tavLst>
                                    </p:anim>
                                    <p:anim calcmode="lin" valueType="num">
                                      <p:cBhvr additive="base">
                                        <p:cTn id="29" dur="250" fill="hold"/>
                                        <p:tgtEl>
                                          <p:spTgt spid="56"/>
                                        </p:tgtEl>
                                        <p:attrNameLst>
                                          <p:attrName>ppt_y</p:attrName>
                                        </p:attrNameLst>
                                      </p:cBhvr>
                                      <p:tavLst>
                                        <p:tav tm="0">
                                          <p:val>
                                            <p:strVal val="1+#ppt_h/2"/>
                                          </p:val>
                                        </p:tav>
                                        <p:tav tm="100000">
                                          <p:val>
                                            <p:strVal val="#ppt_y"/>
                                          </p:val>
                                        </p:tav>
                                      </p:tavLst>
                                    </p:anim>
                                  </p:childTnLst>
                                </p:cTn>
                              </p:par>
                            </p:childTnLst>
                          </p:cTn>
                        </p:par>
                        <p:par>
                          <p:cTn id="30" fill="hold">
                            <p:stCondLst>
                              <p:cond delay="1750"/>
                            </p:stCondLst>
                            <p:childTnLst>
                              <p:par>
                                <p:cTn id="31" presetID="2" presetClass="entr" presetSubtype="4" fill="hold" nodeType="afterEffect">
                                  <p:stCondLst>
                                    <p:cond delay="0"/>
                                  </p:stCondLst>
                                  <p:childTnLst>
                                    <p:set>
                                      <p:cBhvr>
                                        <p:cTn id="32" dur="1" fill="hold">
                                          <p:stCondLst>
                                            <p:cond delay="0"/>
                                          </p:stCondLst>
                                        </p:cTn>
                                        <p:tgtEl>
                                          <p:spTgt spid="57"/>
                                        </p:tgtEl>
                                        <p:attrNameLst>
                                          <p:attrName>style.visibility</p:attrName>
                                        </p:attrNameLst>
                                      </p:cBhvr>
                                      <p:to>
                                        <p:strVal val="visible"/>
                                      </p:to>
                                    </p:set>
                                    <p:anim calcmode="lin" valueType="num">
                                      <p:cBhvr additive="base">
                                        <p:cTn id="33" dur="250" fill="hold"/>
                                        <p:tgtEl>
                                          <p:spTgt spid="57"/>
                                        </p:tgtEl>
                                        <p:attrNameLst>
                                          <p:attrName>ppt_x</p:attrName>
                                        </p:attrNameLst>
                                      </p:cBhvr>
                                      <p:tavLst>
                                        <p:tav tm="0">
                                          <p:val>
                                            <p:strVal val="#ppt_x"/>
                                          </p:val>
                                        </p:tav>
                                        <p:tav tm="100000">
                                          <p:val>
                                            <p:strVal val="#ppt_x"/>
                                          </p:val>
                                        </p:tav>
                                      </p:tavLst>
                                    </p:anim>
                                    <p:anim calcmode="lin" valueType="num">
                                      <p:cBhvr additive="base">
                                        <p:cTn id="34" dur="250" fill="hold"/>
                                        <p:tgtEl>
                                          <p:spTgt spid="57"/>
                                        </p:tgtEl>
                                        <p:attrNameLst>
                                          <p:attrName>ppt_y</p:attrName>
                                        </p:attrNameLst>
                                      </p:cBhvr>
                                      <p:tavLst>
                                        <p:tav tm="0">
                                          <p:val>
                                            <p:strVal val="1+#ppt_h/2"/>
                                          </p:val>
                                        </p:tav>
                                        <p:tav tm="100000">
                                          <p:val>
                                            <p:strVal val="#ppt_y"/>
                                          </p:val>
                                        </p:tav>
                                      </p:tavLst>
                                    </p:anim>
                                  </p:childTnLst>
                                </p:cTn>
                              </p:par>
                            </p:childTnLst>
                          </p:cTn>
                        </p:par>
                        <p:par>
                          <p:cTn id="35" fill="hold">
                            <p:stCondLst>
                              <p:cond delay="2000"/>
                            </p:stCondLst>
                            <p:childTnLst>
                              <p:par>
                                <p:cTn id="36" presetID="2" presetClass="entr" presetSubtype="4" fill="hold" nodeType="afterEffect">
                                  <p:stCondLst>
                                    <p:cond delay="0"/>
                                  </p:stCondLst>
                                  <p:childTnLst>
                                    <p:set>
                                      <p:cBhvr>
                                        <p:cTn id="37" dur="1" fill="hold">
                                          <p:stCondLst>
                                            <p:cond delay="0"/>
                                          </p:stCondLst>
                                        </p:cTn>
                                        <p:tgtEl>
                                          <p:spTgt spid="60"/>
                                        </p:tgtEl>
                                        <p:attrNameLst>
                                          <p:attrName>style.visibility</p:attrName>
                                        </p:attrNameLst>
                                      </p:cBhvr>
                                      <p:to>
                                        <p:strVal val="visible"/>
                                      </p:to>
                                    </p:set>
                                    <p:anim calcmode="lin" valueType="num">
                                      <p:cBhvr additive="base">
                                        <p:cTn id="38" dur="250" fill="hold"/>
                                        <p:tgtEl>
                                          <p:spTgt spid="60"/>
                                        </p:tgtEl>
                                        <p:attrNameLst>
                                          <p:attrName>ppt_x</p:attrName>
                                        </p:attrNameLst>
                                      </p:cBhvr>
                                      <p:tavLst>
                                        <p:tav tm="0">
                                          <p:val>
                                            <p:strVal val="#ppt_x"/>
                                          </p:val>
                                        </p:tav>
                                        <p:tav tm="100000">
                                          <p:val>
                                            <p:strVal val="#ppt_x"/>
                                          </p:val>
                                        </p:tav>
                                      </p:tavLst>
                                    </p:anim>
                                    <p:anim calcmode="lin" valueType="num">
                                      <p:cBhvr additive="base">
                                        <p:cTn id="39" dur="250" fill="hold"/>
                                        <p:tgtEl>
                                          <p:spTgt spid="60"/>
                                        </p:tgtEl>
                                        <p:attrNameLst>
                                          <p:attrName>ppt_y</p:attrName>
                                        </p:attrNameLst>
                                      </p:cBhvr>
                                      <p:tavLst>
                                        <p:tav tm="0">
                                          <p:val>
                                            <p:strVal val="1+#ppt_h/2"/>
                                          </p:val>
                                        </p:tav>
                                        <p:tav tm="100000">
                                          <p:val>
                                            <p:strVal val="#ppt_y"/>
                                          </p:val>
                                        </p:tav>
                                      </p:tavLst>
                                    </p:anim>
                                  </p:childTnLst>
                                </p:cTn>
                              </p:par>
                            </p:childTnLst>
                          </p:cTn>
                        </p:par>
                        <p:par>
                          <p:cTn id="40" fill="hold">
                            <p:stCondLst>
                              <p:cond delay="2250"/>
                            </p:stCondLst>
                            <p:childTnLst>
                              <p:par>
                                <p:cTn id="41" presetID="2" presetClass="entr" presetSubtype="4" fill="hold" nodeType="afterEffect">
                                  <p:stCondLst>
                                    <p:cond delay="0"/>
                                  </p:stCondLst>
                                  <p:childTnLst>
                                    <p:set>
                                      <p:cBhvr>
                                        <p:cTn id="42" dur="1" fill="hold">
                                          <p:stCondLst>
                                            <p:cond delay="0"/>
                                          </p:stCondLst>
                                        </p:cTn>
                                        <p:tgtEl>
                                          <p:spTgt spid="63"/>
                                        </p:tgtEl>
                                        <p:attrNameLst>
                                          <p:attrName>style.visibility</p:attrName>
                                        </p:attrNameLst>
                                      </p:cBhvr>
                                      <p:to>
                                        <p:strVal val="visible"/>
                                      </p:to>
                                    </p:set>
                                    <p:anim calcmode="lin" valueType="num">
                                      <p:cBhvr additive="base">
                                        <p:cTn id="43" dur="250" fill="hold"/>
                                        <p:tgtEl>
                                          <p:spTgt spid="63"/>
                                        </p:tgtEl>
                                        <p:attrNameLst>
                                          <p:attrName>ppt_x</p:attrName>
                                        </p:attrNameLst>
                                      </p:cBhvr>
                                      <p:tavLst>
                                        <p:tav tm="0">
                                          <p:val>
                                            <p:strVal val="#ppt_x"/>
                                          </p:val>
                                        </p:tav>
                                        <p:tav tm="100000">
                                          <p:val>
                                            <p:strVal val="#ppt_x"/>
                                          </p:val>
                                        </p:tav>
                                      </p:tavLst>
                                    </p:anim>
                                    <p:anim calcmode="lin" valueType="num">
                                      <p:cBhvr additive="base">
                                        <p:cTn id="44" dur="250" fill="hold"/>
                                        <p:tgtEl>
                                          <p:spTgt spid="63"/>
                                        </p:tgtEl>
                                        <p:attrNameLst>
                                          <p:attrName>ppt_y</p:attrName>
                                        </p:attrNameLst>
                                      </p:cBhvr>
                                      <p:tavLst>
                                        <p:tav tm="0">
                                          <p:val>
                                            <p:strVal val="1+#ppt_h/2"/>
                                          </p:val>
                                        </p:tav>
                                        <p:tav tm="100000">
                                          <p:val>
                                            <p:strVal val="#ppt_y"/>
                                          </p:val>
                                        </p:tav>
                                      </p:tavLst>
                                    </p:anim>
                                  </p:childTnLst>
                                </p:cTn>
                              </p:par>
                            </p:childTnLst>
                          </p:cTn>
                        </p:par>
                        <p:par>
                          <p:cTn id="45" fill="hold">
                            <p:stCondLst>
                              <p:cond delay="2500"/>
                            </p:stCondLst>
                            <p:childTnLst>
                              <p:par>
                                <p:cTn id="46" presetID="2" presetClass="entr" presetSubtype="4" fill="hold" nodeType="afterEffect">
                                  <p:stCondLst>
                                    <p:cond delay="0"/>
                                  </p:stCondLst>
                                  <p:childTnLst>
                                    <p:set>
                                      <p:cBhvr>
                                        <p:cTn id="47" dur="1" fill="hold">
                                          <p:stCondLst>
                                            <p:cond delay="0"/>
                                          </p:stCondLst>
                                        </p:cTn>
                                        <p:tgtEl>
                                          <p:spTgt spid="68"/>
                                        </p:tgtEl>
                                        <p:attrNameLst>
                                          <p:attrName>style.visibility</p:attrName>
                                        </p:attrNameLst>
                                      </p:cBhvr>
                                      <p:to>
                                        <p:strVal val="visible"/>
                                      </p:to>
                                    </p:set>
                                    <p:anim calcmode="lin" valueType="num">
                                      <p:cBhvr additive="base">
                                        <p:cTn id="48" dur="250" fill="hold"/>
                                        <p:tgtEl>
                                          <p:spTgt spid="68"/>
                                        </p:tgtEl>
                                        <p:attrNameLst>
                                          <p:attrName>ppt_x</p:attrName>
                                        </p:attrNameLst>
                                      </p:cBhvr>
                                      <p:tavLst>
                                        <p:tav tm="0">
                                          <p:val>
                                            <p:strVal val="#ppt_x"/>
                                          </p:val>
                                        </p:tav>
                                        <p:tav tm="100000">
                                          <p:val>
                                            <p:strVal val="#ppt_x"/>
                                          </p:val>
                                        </p:tav>
                                      </p:tavLst>
                                    </p:anim>
                                    <p:anim calcmode="lin" valueType="num">
                                      <p:cBhvr additive="base">
                                        <p:cTn id="49" dur="250" fill="hold"/>
                                        <p:tgtEl>
                                          <p:spTgt spid="68"/>
                                        </p:tgtEl>
                                        <p:attrNameLst>
                                          <p:attrName>ppt_y</p:attrName>
                                        </p:attrNameLst>
                                      </p:cBhvr>
                                      <p:tavLst>
                                        <p:tav tm="0">
                                          <p:val>
                                            <p:strVal val="1+#ppt_h/2"/>
                                          </p:val>
                                        </p:tav>
                                        <p:tav tm="100000">
                                          <p:val>
                                            <p:strVal val="#ppt_y"/>
                                          </p:val>
                                        </p:tav>
                                      </p:tavLst>
                                    </p:anim>
                                  </p:childTnLst>
                                </p:cTn>
                              </p:par>
                            </p:childTnLst>
                          </p:cTn>
                        </p:par>
                        <p:par>
                          <p:cTn id="50" fill="hold">
                            <p:stCondLst>
                              <p:cond delay="2750"/>
                            </p:stCondLst>
                            <p:childTnLst>
                              <p:par>
                                <p:cTn id="51" presetID="2" presetClass="entr" presetSubtype="4" fill="hold" nodeType="afterEffect">
                                  <p:stCondLst>
                                    <p:cond delay="0"/>
                                  </p:stCondLst>
                                  <p:childTnLst>
                                    <p:set>
                                      <p:cBhvr>
                                        <p:cTn id="52" dur="1" fill="hold">
                                          <p:stCondLst>
                                            <p:cond delay="0"/>
                                          </p:stCondLst>
                                        </p:cTn>
                                        <p:tgtEl>
                                          <p:spTgt spid="71"/>
                                        </p:tgtEl>
                                        <p:attrNameLst>
                                          <p:attrName>style.visibility</p:attrName>
                                        </p:attrNameLst>
                                      </p:cBhvr>
                                      <p:to>
                                        <p:strVal val="visible"/>
                                      </p:to>
                                    </p:set>
                                    <p:anim calcmode="lin" valueType="num">
                                      <p:cBhvr additive="base">
                                        <p:cTn id="53" dur="250" fill="hold"/>
                                        <p:tgtEl>
                                          <p:spTgt spid="71"/>
                                        </p:tgtEl>
                                        <p:attrNameLst>
                                          <p:attrName>ppt_x</p:attrName>
                                        </p:attrNameLst>
                                      </p:cBhvr>
                                      <p:tavLst>
                                        <p:tav tm="0">
                                          <p:val>
                                            <p:strVal val="#ppt_x"/>
                                          </p:val>
                                        </p:tav>
                                        <p:tav tm="100000">
                                          <p:val>
                                            <p:strVal val="#ppt_x"/>
                                          </p:val>
                                        </p:tav>
                                      </p:tavLst>
                                    </p:anim>
                                    <p:anim calcmode="lin" valueType="num">
                                      <p:cBhvr additive="base">
                                        <p:cTn id="54" dur="250" fill="hold"/>
                                        <p:tgtEl>
                                          <p:spTgt spid="71"/>
                                        </p:tgtEl>
                                        <p:attrNameLst>
                                          <p:attrName>ppt_y</p:attrName>
                                        </p:attrNameLst>
                                      </p:cBhvr>
                                      <p:tavLst>
                                        <p:tav tm="0">
                                          <p:val>
                                            <p:strVal val="1+#ppt_h/2"/>
                                          </p:val>
                                        </p:tav>
                                        <p:tav tm="100000">
                                          <p:val>
                                            <p:strVal val="#ppt_y"/>
                                          </p:val>
                                        </p:tav>
                                      </p:tavLst>
                                    </p:anim>
                                  </p:childTnLst>
                                </p:cTn>
                              </p:par>
                            </p:childTnLst>
                          </p:cTn>
                        </p:par>
                        <p:par>
                          <p:cTn id="55" fill="hold">
                            <p:stCondLst>
                              <p:cond delay="3000"/>
                            </p:stCondLst>
                            <p:childTnLst>
                              <p:par>
                                <p:cTn id="56" presetID="2" presetClass="entr" presetSubtype="4" fill="hold" nodeType="afterEffect">
                                  <p:stCondLst>
                                    <p:cond delay="0"/>
                                  </p:stCondLst>
                                  <p:childTnLst>
                                    <p:set>
                                      <p:cBhvr>
                                        <p:cTn id="57" dur="1" fill="hold">
                                          <p:stCondLst>
                                            <p:cond delay="0"/>
                                          </p:stCondLst>
                                        </p:cTn>
                                        <p:tgtEl>
                                          <p:spTgt spid="74"/>
                                        </p:tgtEl>
                                        <p:attrNameLst>
                                          <p:attrName>style.visibility</p:attrName>
                                        </p:attrNameLst>
                                      </p:cBhvr>
                                      <p:to>
                                        <p:strVal val="visible"/>
                                      </p:to>
                                    </p:set>
                                    <p:anim calcmode="lin" valueType="num">
                                      <p:cBhvr additive="base">
                                        <p:cTn id="58" dur="250" fill="hold"/>
                                        <p:tgtEl>
                                          <p:spTgt spid="74"/>
                                        </p:tgtEl>
                                        <p:attrNameLst>
                                          <p:attrName>ppt_x</p:attrName>
                                        </p:attrNameLst>
                                      </p:cBhvr>
                                      <p:tavLst>
                                        <p:tav tm="0">
                                          <p:val>
                                            <p:strVal val="#ppt_x"/>
                                          </p:val>
                                        </p:tav>
                                        <p:tav tm="100000">
                                          <p:val>
                                            <p:strVal val="#ppt_x"/>
                                          </p:val>
                                        </p:tav>
                                      </p:tavLst>
                                    </p:anim>
                                    <p:anim calcmode="lin" valueType="num">
                                      <p:cBhvr additive="base">
                                        <p:cTn id="59" dur="250" fill="hold"/>
                                        <p:tgtEl>
                                          <p:spTgt spid="74"/>
                                        </p:tgtEl>
                                        <p:attrNameLst>
                                          <p:attrName>ppt_y</p:attrName>
                                        </p:attrNameLst>
                                      </p:cBhvr>
                                      <p:tavLst>
                                        <p:tav tm="0">
                                          <p:val>
                                            <p:strVal val="1+#ppt_h/2"/>
                                          </p:val>
                                        </p:tav>
                                        <p:tav tm="100000">
                                          <p:val>
                                            <p:strVal val="#ppt_y"/>
                                          </p:val>
                                        </p:tav>
                                      </p:tavLst>
                                    </p:anim>
                                  </p:childTnLst>
                                </p:cTn>
                              </p:par>
                            </p:childTnLst>
                          </p:cTn>
                        </p:par>
                        <p:par>
                          <p:cTn id="60" fill="hold">
                            <p:stCondLst>
                              <p:cond delay="3250"/>
                            </p:stCondLst>
                            <p:childTnLst>
                              <p:par>
                                <p:cTn id="61" presetID="2" presetClass="entr" presetSubtype="4" fill="hold" nodeType="afterEffect">
                                  <p:stCondLst>
                                    <p:cond delay="0"/>
                                  </p:stCondLst>
                                  <p:childTnLst>
                                    <p:set>
                                      <p:cBhvr>
                                        <p:cTn id="62" dur="1" fill="hold">
                                          <p:stCondLst>
                                            <p:cond delay="0"/>
                                          </p:stCondLst>
                                        </p:cTn>
                                        <p:tgtEl>
                                          <p:spTgt spid="77"/>
                                        </p:tgtEl>
                                        <p:attrNameLst>
                                          <p:attrName>style.visibility</p:attrName>
                                        </p:attrNameLst>
                                      </p:cBhvr>
                                      <p:to>
                                        <p:strVal val="visible"/>
                                      </p:to>
                                    </p:set>
                                    <p:anim calcmode="lin" valueType="num">
                                      <p:cBhvr additive="base">
                                        <p:cTn id="63" dur="250" fill="hold"/>
                                        <p:tgtEl>
                                          <p:spTgt spid="77"/>
                                        </p:tgtEl>
                                        <p:attrNameLst>
                                          <p:attrName>ppt_x</p:attrName>
                                        </p:attrNameLst>
                                      </p:cBhvr>
                                      <p:tavLst>
                                        <p:tav tm="0">
                                          <p:val>
                                            <p:strVal val="#ppt_x"/>
                                          </p:val>
                                        </p:tav>
                                        <p:tav tm="100000">
                                          <p:val>
                                            <p:strVal val="#ppt_x"/>
                                          </p:val>
                                        </p:tav>
                                      </p:tavLst>
                                    </p:anim>
                                    <p:anim calcmode="lin" valueType="num">
                                      <p:cBhvr additive="base">
                                        <p:cTn id="64" dur="250" fill="hold"/>
                                        <p:tgtEl>
                                          <p:spTgt spid="77"/>
                                        </p:tgtEl>
                                        <p:attrNameLst>
                                          <p:attrName>ppt_y</p:attrName>
                                        </p:attrNameLst>
                                      </p:cBhvr>
                                      <p:tavLst>
                                        <p:tav tm="0">
                                          <p:val>
                                            <p:strVal val="1+#ppt_h/2"/>
                                          </p:val>
                                        </p:tav>
                                        <p:tav tm="100000">
                                          <p:val>
                                            <p:strVal val="#ppt_y"/>
                                          </p:val>
                                        </p:tav>
                                      </p:tavLst>
                                    </p:anim>
                                  </p:childTnLst>
                                </p:cTn>
                              </p:par>
                            </p:childTnLst>
                          </p:cTn>
                        </p:par>
                        <p:par>
                          <p:cTn id="65" fill="hold">
                            <p:stCondLst>
                              <p:cond delay="3500"/>
                            </p:stCondLst>
                            <p:childTnLst>
                              <p:par>
                                <p:cTn id="66" presetID="2" presetClass="entr" presetSubtype="4" fill="hold" nodeType="afterEffect">
                                  <p:stCondLst>
                                    <p:cond delay="0"/>
                                  </p:stCondLst>
                                  <p:childTnLst>
                                    <p:set>
                                      <p:cBhvr>
                                        <p:cTn id="67" dur="1" fill="hold">
                                          <p:stCondLst>
                                            <p:cond delay="0"/>
                                          </p:stCondLst>
                                        </p:cTn>
                                        <p:tgtEl>
                                          <p:spTgt spid="80"/>
                                        </p:tgtEl>
                                        <p:attrNameLst>
                                          <p:attrName>style.visibility</p:attrName>
                                        </p:attrNameLst>
                                      </p:cBhvr>
                                      <p:to>
                                        <p:strVal val="visible"/>
                                      </p:to>
                                    </p:set>
                                    <p:anim calcmode="lin" valueType="num">
                                      <p:cBhvr additive="base">
                                        <p:cTn id="68" dur="250" fill="hold"/>
                                        <p:tgtEl>
                                          <p:spTgt spid="80"/>
                                        </p:tgtEl>
                                        <p:attrNameLst>
                                          <p:attrName>ppt_x</p:attrName>
                                        </p:attrNameLst>
                                      </p:cBhvr>
                                      <p:tavLst>
                                        <p:tav tm="0">
                                          <p:val>
                                            <p:strVal val="#ppt_x"/>
                                          </p:val>
                                        </p:tav>
                                        <p:tav tm="100000">
                                          <p:val>
                                            <p:strVal val="#ppt_x"/>
                                          </p:val>
                                        </p:tav>
                                      </p:tavLst>
                                    </p:anim>
                                    <p:anim calcmode="lin" valueType="num">
                                      <p:cBhvr additive="base">
                                        <p:cTn id="69" dur="250" fill="hold"/>
                                        <p:tgtEl>
                                          <p:spTgt spid="8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 grpId="0" animBg="1"/>
      <p:bldP spid="54" grpId="0" animBg="1"/>
      <p:bldP spid="55" grpId="0" animBg="1"/>
      <p:bldP spid="56"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9" name="图片 2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240"/>
            <a:ext cx="12190413" cy="6857107"/>
          </a:xfrm>
          <a:prstGeom prst="rect">
            <a:avLst/>
          </a:prstGeom>
        </p:spPr>
      </p:pic>
      <p:grpSp>
        <p:nvGrpSpPr>
          <p:cNvPr id="3" name="组合 2"/>
          <p:cNvGrpSpPr/>
          <p:nvPr/>
        </p:nvGrpSpPr>
        <p:grpSpPr>
          <a:xfrm>
            <a:off x="2839275" y="2824587"/>
            <a:ext cx="1556662" cy="1556660"/>
            <a:chOff x="3067798" y="2692067"/>
            <a:chExt cx="1542302" cy="1542300"/>
          </a:xfrm>
        </p:grpSpPr>
        <p:sp>
          <p:nvSpPr>
            <p:cNvPr id="2" name="矩形 1"/>
            <p:cNvSpPr/>
            <p:nvPr/>
          </p:nvSpPr>
          <p:spPr>
            <a:xfrm>
              <a:off x="3067798" y="2692067"/>
              <a:ext cx="1542302" cy="1542300"/>
            </a:xfrm>
            <a:prstGeom prst="rect">
              <a:avLst/>
            </a:prstGeom>
            <a:solidFill>
              <a:srgbClr val="1288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华文新魏" panose="02010800040101010101" pitchFamily="2" charset="-122"/>
                <a:ea typeface="华文新魏" panose="02010800040101010101" pitchFamily="2" charset="-122"/>
              </a:endParaRPr>
            </a:p>
          </p:txBody>
        </p:sp>
        <p:grpSp>
          <p:nvGrpSpPr>
            <p:cNvPr id="36" name="组合 35"/>
            <p:cNvGrpSpPr/>
            <p:nvPr/>
          </p:nvGrpSpPr>
          <p:grpSpPr>
            <a:xfrm>
              <a:off x="3103916" y="2901897"/>
              <a:ext cx="1428123" cy="1176267"/>
              <a:chOff x="7808965" y="2011338"/>
              <a:chExt cx="1428123" cy="1176267"/>
            </a:xfrm>
          </p:grpSpPr>
          <p:sp>
            <p:nvSpPr>
              <p:cNvPr id="38" name="TextBox 26"/>
              <p:cNvSpPr txBox="1"/>
              <p:nvPr/>
            </p:nvSpPr>
            <p:spPr>
              <a:xfrm>
                <a:off x="8039557" y="2011338"/>
                <a:ext cx="966931" cy="523220"/>
              </a:xfrm>
              <a:prstGeom prst="rect">
                <a:avLst/>
              </a:prstGeom>
              <a:noFill/>
            </p:spPr>
            <p:txBody>
              <a:bodyPr wrap="none" rtlCol="0">
                <a:spAutoFit/>
              </a:bodyPr>
              <a:lstStyle/>
              <a:p>
                <a:pPr algn="ctr"/>
                <a:r>
                  <a:rPr lang="en-US" altLang="zh-CN" sz="2800" dirty="0">
                    <a:solidFill>
                      <a:schemeClr val="bg1"/>
                    </a:solidFill>
                    <a:latin typeface="华文新魏" panose="02010800040101010101" pitchFamily="2" charset="-122"/>
                    <a:ea typeface="华文新魏" panose="02010800040101010101" pitchFamily="2" charset="-122"/>
                    <a:cs typeface="Montserrat Semi" charset="0"/>
                  </a:rPr>
                  <a:t>ONE</a:t>
                </a:r>
                <a:endParaRPr lang="en-US" sz="2800" dirty="0">
                  <a:solidFill>
                    <a:schemeClr val="bg1"/>
                  </a:solidFill>
                  <a:latin typeface="华文新魏" panose="02010800040101010101" pitchFamily="2" charset="-122"/>
                  <a:ea typeface="华文新魏" panose="02010800040101010101" pitchFamily="2" charset="-122"/>
                  <a:cs typeface="Montserrat Semi" charset="0"/>
                </a:endParaRPr>
              </a:p>
            </p:txBody>
          </p:sp>
          <p:sp>
            <p:nvSpPr>
              <p:cNvPr id="39" name="TextBox 38"/>
              <p:cNvSpPr txBox="1"/>
              <p:nvPr/>
            </p:nvSpPr>
            <p:spPr>
              <a:xfrm>
                <a:off x="7808965" y="2455755"/>
                <a:ext cx="1428123" cy="731850"/>
              </a:xfrm>
              <a:prstGeom prst="rect">
                <a:avLst/>
              </a:prstGeom>
              <a:noFill/>
            </p:spPr>
            <p:txBody>
              <a:bodyPr wrap="none" rtlCol="0" anchor="t" anchorCtr="1">
                <a:spAutoFit/>
              </a:bodyPr>
              <a:lstStyle/>
              <a:p>
                <a:pPr algn="ctr"/>
                <a:r>
                  <a:rPr lang="zh-CN" altLang="en-US" sz="1400" dirty="0">
                    <a:solidFill>
                      <a:schemeClr val="bg1"/>
                    </a:solidFill>
                    <a:latin typeface="华文新魏" panose="02010800040101010101" pitchFamily="2" charset="-122"/>
                    <a:ea typeface="华文新魏" panose="02010800040101010101" pitchFamily="2" charset="-122"/>
                    <a:cs typeface="Poppins SemiBold" charset="0"/>
                  </a:rPr>
                  <a:t>加入你标题</a:t>
                </a:r>
                <a:endParaRPr lang="en-US" altLang="zh-CN" sz="1400" dirty="0">
                  <a:solidFill>
                    <a:schemeClr val="bg1"/>
                  </a:solidFill>
                  <a:latin typeface="华文新魏" panose="02010800040101010101" pitchFamily="2" charset="-122"/>
                  <a:ea typeface="华文新魏" panose="02010800040101010101" pitchFamily="2" charset="-122"/>
                  <a:cs typeface="Poppins SemiBold" charset="0"/>
                </a:endParaRPr>
              </a:p>
              <a:p>
                <a:pPr algn="ctr"/>
                <a:r>
                  <a:rPr lang="zh-CN" altLang="en-US" sz="1400" dirty="0">
                    <a:solidFill>
                      <a:schemeClr val="bg1"/>
                    </a:solidFill>
                    <a:latin typeface="华文新魏" panose="02010800040101010101" pitchFamily="2" charset="-122"/>
                    <a:ea typeface="华文新魏" panose="02010800040101010101" pitchFamily="2" charset="-122"/>
                    <a:cs typeface="Poppins SemiBold" charset="0"/>
                  </a:rPr>
                  <a:t>描述加入你文字</a:t>
                </a:r>
                <a:endParaRPr lang="en-US" altLang="zh-CN" sz="1400" dirty="0">
                  <a:solidFill>
                    <a:schemeClr val="bg1"/>
                  </a:solidFill>
                  <a:latin typeface="华文新魏" panose="02010800040101010101" pitchFamily="2" charset="-122"/>
                  <a:ea typeface="华文新魏" panose="02010800040101010101" pitchFamily="2" charset="-122"/>
                  <a:cs typeface="Poppins SemiBold" charset="0"/>
                </a:endParaRPr>
              </a:p>
              <a:p>
                <a:pPr algn="ctr"/>
                <a:endParaRPr lang="en-US" altLang="zh-CN" sz="1400" dirty="0">
                  <a:solidFill>
                    <a:schemeClr val="bg1"/>
                  </a:solidFill>
                  <a:latin typeface="华文新魏" panose="02010800040101010101" pitchFamily="2" charset="-122"/>
                  <a:ea typeface="华文新魏" panose="02010800040101010101" pitchFamily="2" charset="-122"/>
                  <a:cs typeface="Poppins SemiBold" charset="0"/>
                </a:endParaRPr>
              </a:p>
            </p:txBody>
          </p:sp>
          <p:cxnSp>
            <p:nvCxnSpPr>
              <p:cNvPr id="40" name="Straight Connector 39"/>
              <p:cNvCxnSpPr/>
              <p:nvPr/>
            </p:nvCxnSpPr>
            <p:spPr>
              <a:xfrm>
                <a:off x="8389214" y="3065979"/>
                <a:ext cx="379142"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grpSp>
      <p:grpSp>
        <p:nvGrpSpPr>
          <p:cNvPr id="4" name="组合 3"/>
          <p:cNvGrpSpPr/>
          <p:nvPr/>
        </p:nvGrpSpPr>
        <p:grpSpPr>
          <a:xfrm>
            <a:off x="4498163" y="2824587"/>
            <a:ext cx="1556662" cy="1556660"/>
            <a:chOff x="4679674" y="2692067"/>
            <a:chExt cx="1542302" cy="1542300"/>
          </a:xfrm>
        </p:grpSpPr>
        <p:sp>
          <p:nvSpPr>
            <p:cNvPr id="31" name="矩形 30"/>
            <p:cNvSpPr/>
            <p:nvPr/>
          </p:nvSpPr>
          <p:spPr>
            <a:xfrm>
              <a:off x="4679674" y="2692067"/>
              <a:ext cx="1542302" cy="1542300"/>
            </a:xfrm>
            <a:prstGeom prst="rect">
              <a:avLst/>
            </a:prstGeom>
            <a:solidFill>
              <a:srgbClr val="DF70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华文新魏" panose="02010800040101010101" pitchFamily="2" charset="-122"/>
                <a:ea typeface="华文新魏" panose="02010800040101010101" pitchFamily="2" charset="-122"/>
              </a:endParaRPr>
            </a:p>
          </p:txBody>
        </p:sp>
        <p:grpSp>
          <p:nvGrpSpPr>
            <p:cNvPr id="41" name="组合 40"/>
            <p:cNvGrpSpPr/>
            <p:nvPr/>
          </p:nvGrpSpPr>
          <p:grpSpPr>
            <a:xfrm>
              <a:off x="4730972" y="2908333"/>
              <a:ext cx="1428123" cy="1179891"/>
              <a:chOff x="7808965" y="2007714"/>
              <a:chExt cx="1428123" cy="1179891"/>
            </a:xfrm>
          </p:grpSpPr>
          <p:sp>
            <p:nvSpPr>
              <p:cNvPr id="42" name="TextBox 26"/>
              <p:cNvSpPr txBox="1"/>
              <p:nvPr/>
            </p:nvSpPr>
            <p:spPr>
              <a:xfrm>
                <a:off x="7994994" y="2007714"/>
                <a:ext cx="1056058" cy="523220"/>
              </a:xfrm>
              <a:prstGeom prst="rect">
                <a:avLst/>
              </a:prstGeom>
              <a:noFill/>
            </p:spPr>
            <p:txBody>
              <a:bodyPr wrap="none" rtlCol="0">
                <a:spAutoFit/>
              </a:bodyPr>
              <a:lstStyle/>
              <a:p>
                <a:pPr algn="ctr"/>
                <a:r>
                  <a:rPr lang="en-US" altLang="zh-CN" sz="2800" dirty="0">
                    <a:solidFill>
                      <a:schemeClr val="bg1"/>
                    </a:solidFill>
                    <a:latin typeface="华文新魏" panose="02010800040101010101" pitchFamily="2" charset="-122"/>
                    <a:ea typeface="华文新魏" panose="02010800040101010101" pitchFamily="2" charset="-122"/>
                    <a:cs typeface="Montserrat Semi" charset="0"/>
                  </a:rPr>
                  <a:t>TWO</a:t>
                </a:r>
                <a:endParaRPr lang="en-US" sz="2800" dirty="0">
                  <a:solidFill>
                    <a:schemeClr val="bg1"/>
                  </a:solidFill>
                  <a:latin typeface="华文新魏" panose="02010800040101010101" pitchFamily="2" charset="-122"/>
                  <a:ea typeface="华文新魏" panose="02010800040101010101" pitchFamily="2" charset="-122"/>
                  <a:cs typeface="Montserrat Semi" charset="0"/>
                </a:endParaRPr>
              </a:p>
            </p:txBody>
          </p:sp>
          <p:sp>
            <p:nvSpPr>
              <p:cNvPr id="43" name="TextBox 38"/>
              <p:cNvSpPr txBox="1"/>
              <p:nvPr/>
            </p:nvSpPr>
            <p:spPr>
              <a:xfrm>
                <a:off x="7808965" y="2455755"/>
                <a:ext cx="1428123" cy="731850"/>
              </a:xfrm>
              <a:prstGeom prst="rect">
                <a:avLst/>
              </a:prstGeom>
              <a:noFill/>
            </p:spPr>
            <p:txBody>
              <a:bodyPr wrap="none" rtlCol="0" anchor="t" anchorCtr="1">
                <a:spAutoFit/>
              </a:bodyPr>
              <a:lstStyle/>
              <a:p>
                <a:pPr algn="ctr"/>
                <a:r>
                  <a:rPr lang="zh-CN" altLang="en-US" sz="1400" dirty="0">
                    <a:solidFill>
                      <a:schemeClr val="bg1"/>
                    </a:solidFill>
                    <a:latin typeface="华文新魏" panose="02010800040101010101" pitchFamily="2" charset="-122"/>
                    <a:ea typeface="华文新魏" panose="02010800040101010101" pitchFamily="2" charset="-122"/>
                    <a:cs typeface="Poppins SemiBold" charset="0"/>
                  </a:rPr>
                  <a:t>加入你标题</a:t>
                </a:r>
                <a:endParaRPr lang="en-US" altLang="zh-CN" sz="1400" dirty="0">
                  <a:solidFill>
                    <a:schemeClr val="bg1"/>
                  </a:solidFill>
                  <a:latin typeface="华文新魏" panose="02010800040101010101" pitchFamily="2" charset="-122"/>
                  <a:ea typeface="华文新魏" panose="02010800040101010101" pitchFamily="2" charset="-122"/>
                  <a:cs typeface="Poppins SemiBold" charset="0"/>
                </a:endParaRPr>
              </a:p>
              <a:p>
                <a:pPr algn="ctr"/>
                <a:r>
                  <a:rPr lang="zh-CN" altLang="en-US" sz="1400" dirty="0">
                    <a:solidFill>
                      <a:schemeClr val="bg1"/>
                    </a:solidFill>
                    <a:latin typeface="华文新魏" panose="02010800040101010101" pitchFamily="2" charset="-122"/>
                    <a:ea typeface="华文新魏" panose="02010800040101010101" pitchFamily="2" charset="-122"/>
                    <a:cs typeface="Poppins SemiBold" charset="0"/>
                  </a:rPr>
                  <a:t>描述加入你文字</a:t>
                </a:r>
                <a:endParaRPr lang="en-US" altLang="zh-CN" sz="1400" dirty="0">
                  <a:solidFill>
                    <a:schemeClr val="bg1"/>
                  </a:solidFill>
                  <a:latin typeface="华文新魏" panose="02010800040101010101" pitchFamily="2" charset="-122"/>
                  <a:ea typeface="华文新魏" panose="02010800040101010101" pitchFamily="2" charset="-122"/>
                  <a:cs typeface="Poppins SemiBold" charset="0"/>
                </a:endParaRPr>
              </a:p>
              <a:p>
                <a:pPr algn="ctr"/>
                <a:endParaRPr lang="en-US" altLang="zh-CN" sz="1400" dirty="0">
                  <a:solidFill>
                    <a:schemeClr val="bg1"/>
                  </a:solidFill>
                  <a:latin typeface="华文新魏" panose="02010800040101010101" pitchFamily="2" charset="-122"/>
                  <a:ea typeface="华文新魏" panose="02010800040101010101" pitchFamily="2" charset="-122"/>
                  <a:cs typeface="Poppins SemiBold" charset="0"/>
                </a:endParaRPr>
              </a:p>
            </p:txBody>
          </p:sp>
          <p:cxnSp>
            <p:nvCxnSpPr>
              <p:cNvPr id="44" name="Straight Connector 39"/>
              <p:cNvCxnSpPr/>
              <p:nvPr/>
            </p:nvCxnSpPr>
            <p:spPr>
              <a:xfrm>
                <a:off x="8389214" y="3053279"/>
                <a:ext cx="379142"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grpSp>
      <p:grpSp>
        <p:nvGrpSpPr>
          <p:cNvPr id="5" name="组合 4"/>
          <p:cNvGrpSpPr/>
          <p:nvPr/>
        </p:nvGrpSpPr>
        <p:grpSpPr>
          <a:xfrm>
            <a:off x="6157051" y="2824587"/>
            <a:ext cx="1556662" cy="1556660"/>
            <a:chOff x="6357703" y="2692067"/>
            <a:chExt cx="1542302" cy="1542300"/>
          </a:xfrm>
        </p:grpSpPr>
        <p:sp>
          <p:nvSpPr>
            <p:cNvPr id="32" name="矩形 31"/>
            <p:cNvSpPr/>
            <p:nvPr/>
          </p:nvSpPr>
          <p:spPr>
            <a:xfrm>
              <a:off x="6357703" y="2692067"/>
              <a:ext cx="1542302" cy="1542300"/>
            </a:xfrm>
            <a:prstGeom prst="rect">
              <a:avLst/>
            </a:prstGeom>
            <a:solidFill>
              <a:srgbClr val="1288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华文新魏" panose="02010800040101010101" pitchFamily="2" charset="-122"/>
                <a:ea typeface="华文新魏" panose="02010800040101010101" pitchFamily="2" charset="-122"/>
              </a:endParaRPr>
            </a:p>
          </p:txBody>
        </p:sp>
        <p:grpSp>
          <p:nvGrpSpPr>
            <p:cNvPr id="45" name="组合 44"/>
            <p:cNvGrpSpPr/>
            <p:nvPr/>
          </p:nvGrpSpPr>
          <p:grpSpPr>
            <a:xfrm>
              <a:off x="6407047" y="2908333"/>
              <a:ext cx="1428123" cy="1179891"/>
              <a:chOff x="7808966" y="2007714"/>
              <a:chExt cx="1428123" cy="1179891"/>
            </a:xfrm>
          </p:grpSpPr>
          <p:sp>
            <p:nvSpPr>
              <p:cNvPr id="46" name="TextBox 26"/>
              <p:cNvSpPr txBox="1"/>
              <p:nvPr/>
            </p:nvSpPr>
            <p:spPr>
              <a:xfrm>
                <a:off x="7875250" y="2007714"/>
                <a:ext cx="1295547" cy="523220"/>
              </a:xfrm>
              <a:prstGeom prst="rect">
                <a:avLst/>
              </a:prstGeom>
              <a:noFill/>
            </p:spPr>
            <p:txBody>
              <a:bodyPr wrap="none" rtlCol="0">
                <a:spAutoFit/>
              </a:bodyPr>
              <a:lstStyle/>
              <a:p>
                <a:pPr algn="ctr"/>
                <a:r>
                  <a:rPr lang="en-US" sz="2800" dirty="0">
                    <a:solidFill>
                      <a:schemeClr val="bg1"/>
                    </a:solidFill>
                    <a:latin typeface="华文新魏" panose="02010800040101010101" pitchFamily="2" charset="-122"/>
                    <a:ea typeface="华文新魏" panose="02010800040101010101" pitchFamily="2" charset="-122"/>
                    <a:cs typeface="Montserrat Semi" charset="0"/>
                  </a:rPr>
                  <a:t>THREE</a:t>
                </a:r>
              </a:p>
            </p:txBody>
          </p:sp>
          <p:sp>
            <p:nvSpPr>
              <p:cNvPr id="47" name="TextBox 38"/>
              <p:cNvSpPr txBox="1"/>
              <p:nvPr/>
            </p:nvSpPr>
            <p:spPr>
              <a:xfrm>
                <a:off x="7808966" y="2455755"/>
                <a:ext cx="1428123" cy="731850"/>
              </a:xfrm>
              <a:prstGeom prst="rect">
                <a:avLst/>
              </a:prstGeom>
              <a:noFill/>
            </p:spPr>
            <p:txBody>
              <a:bodyPr wrap="none" rtlCol="0" anchor="t" anchorCtr="1">
                <a:spAutoFit/>
              </a:bodyPr>
              <a:lstStyle/>
              <a:p>
                <a:pPr algn="ctr"/>
                <a:r>
                  <a:rPr lang="zh-CN" altLang="en-US" sz="1400" dirty="0">
                    <a:solidFill>
                      <a:schemeClr val="bg1"/>
                    </a:solidFill>
                    <a:latin typeface="华文新魏" panose="02010800040101010101" pitchFamily="2" charset="-122"/>
                    <a:ea typeface="华文新魏" panose="02010800040101010101" pitchFamily="2" charset="-122"/>
                    <a:cs typeface="Poppins SemiBold" charset="0"/>
                  </a:rPr>
                  <a:t>加入你标题</a:t>
                </a:r>
                <a:endParaRPr lang="en-US" altLang="zh-CN" sz="1400" dirty="0">
                  <a:solidFill>
                    <a:schemeClr val="bg1"/>
                  </a:solidFill>
                  <a:latin typeface="华文新魏" panose="02010800040101010101" pitchFamily="2" charset="-122"/>
                  <a:ea typeface="华文新魏" panose="02010800040101010101" pitchFamily="2" charset="-122"/>
                  <a:cs typeface="Poppins SemiBold" charset="0"/>
                </a:endParaRPr>
              </a:p>
              <a:p>
                <a:pPr algn="ctr"/>
                <a:r>
                  <a:rPr lang="zh-CN" altLang="en-US" sz="1400" dirty="0">
                    <a:solidFill>
                      <a:schemeClr val="bg1"/>
                    </a:solidFill>
                    <a:latin typeface="华文新魏" panose="02010800040101010101" pitchFamily="2" charset="-122"/>
                    <a:ea typeface="华文新魏" panose="02010800040101010101" pitchFamily="2" charset="-122"/>
                    <a:cs typeface="Poppins SemiBold" charset="0"/>
                  </a:rPr>
                  <a:t>描述加入你文字</a:t>
                </a:r>
                <a:endParaRPr lang="en-US" altLang="zh-CN" sz="1400" dirty="0">
                  <a:solidFill>
                    <a:schemeClr val="bg1"/>
                  </a:solidFill>
                  <a:latin typeface="华文新魏" panose="02010800040101010101" pitchFamily="2" charset="-122"/>
                  <a:ea typeface="华文新魏" panose="02010800040101010101" pitchFamily="2" charset="-122"/>
                  <a:cs typeface="Poppins SemiBold" charset="0"/>
                </a:endParaRPr>
              </a:p>
              <a:p>
                <a:pPr algn="ctr"/>
                <a:endParaRPr lang="en-US" altLang="zh-CN" sz="1400" dirty="0">
                  <a:solidFill>
                    <a:schemeClr val="bg1"/>
                  </a:solidFill>
                  <a:latin typeface="华文新魏" panose="02010800040101010101" pitchFamily="2" charset="-122"/>
                  <a:ea typeface="华文新魏" panose="02010800040101010101" pitchFamily="2" charset="-122"/>
                  <a:cs typeface="Poppins SemiBold" charset="0"/>
                </a:endParaRPr>
              </a:p>
            </p:txBody>
          </p:sp>
          <p:cxnSp>
            <p:nvCxnSpPr>
              <p:cNvPr id="48" name="Straight Connector 39"/>
              <p:cNvCxnSpPr/>
              <p:nvPr/>
            </p:nvCxnSpPr>
            <p:spPr>
              <a:xfrm>
                <a:off x="8389214" y="3040579"/>
                <a:ext cx="379142"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grpSp>
      <p:grpSp>
        <p:nvGrpSpPr>
          <p:cNvPr id="6" name="组合 5"/>
          <p:cNvGrpSpPr/>
          <p:nvPr/>
        </p:nvGrpSpPr>
        <p:grpSpPr>
          <a:xfrm>
            <a:off x="7815938" y="2824587"/>
            <a:ext cx="1556662" cy="1556660"/>
            <a:chOff x="8044461" y="2692067"/>
            <a:chExt cx="1542302" cy="1542300"/>
          </a:xfrm>
        </p:grpSpPr>
        <p:sp>
          <p:nvSpPr>
            <p:cNvPr id="33" name="矩形 32"/>
            <p:cNvSpPr/>
            <p:nvPr/>
          </p:nvSpPr>
          <p:spPr>
            <a:xfrm>
              <a:off x="8044461" y="2692067"/>
              <a:ext cx="1542302" cy="1542300"/>
            </a:xfrm>
            <a:prstGeom prst="rect">
              <a:avLst/>
            </a:prstGeom>
            <a:solidFill>
              <a:srgbClr val="DF70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华文新魏" panose="02010800040101010101" pitchFamily="2" charset="-122"/>
                <a:ea typeface="华文新魏" panose="02010800040101010101" pitchFamily="2" charset="-122"/>
              </a:endParaRPr>
            </a:p>
          </p:txBody>
        </p:sp>
        <p:grpSp>
          <p:nvGrpSpPr>
            <p:cNvPr id="49" name="组合 48"/>
            <p:cNvGrpSpPr/>
            <p:nvPr/>
          </p:nvGrpSpPr>
          <p:grpSpPr>
            <a:xfrm>
              <a:off x="8095816" y="2908333"/>
              <a:ext cx="1428123" cy="1179891"/>
              <a:chOff x="7808965" y="2007714"/>
              <a:chExt cx="1428123" cy="1179891"/>
            </a:xfrm>
          </p:grpSpPr>
          <p:sp>
            <p:nvSpPr>
              <p:cNvPr id="50" name="TextBox 26"/>
              <p:cNvSpPr txBox="1"/>
              <p:nvPr/>
            </p:nvSpPr>
            <p:spPr>
              <a:xfrm>
                <a:off x="7937768" y="2007714"/>
                <a:ext cx="1170512" cy="523220"/>
              </a:xfrm>
              <a:prstGeom prst="rect">
                <a:avLst/>
              </a:prstGeom>
              <a:noFill/>
            </p:spPr>
            <p:txBody>
              <a:bodyPr wrap="none" rtlCol="0">
                <a:spAutoFit/>
              </a:bodyPr>
              <a:lstStyle/>
              <a:p>
                <a:pPr algn="ctr"/>
                <a:r>
                  <a:rPr lang="en-US" altLang="zh-CN" sz="2800" dirty="0">
                    <a:solidFill>
                      <a:schemeClr val="bg1"/>
                    </a:solidFill>
                    <a:latin typeface="华文新魏" panose="02010800040101010101" pitchFamily="2" charset="-122"/>
                    <a:ea typeface="华文新魏" panose="02010800040101010101" pitchFamily="2" charset="-122"/>
                    <a:cs typeface="Montserrat Semi" charset="0"/>
                  </a:rPr>
                  <a:t>FOUR</a:t>
                </a:r>
                <a:endParaRPr lang="en-US" sz="2800" dirty="0">
                  <a:solidFill>
                    <a:schemeClr val="bg1"/>
                  </a:solidFill>
                  <a:latin typeface="华文新魏" panose="02010800040101010101" pitchFamily="2" charset="-122"/>
                  <a:ea typeface="华文新魏" panose="02010800040101010101" pitchFamily="2" charset="-122"/>
                  <a:cs typeface="Montserrat Semi" charset="0"/>
                </a:endParaRPr>
              </a:p>
            </p:txBody>
          </p:sp>
          <p:sp>
            <p:nvSpPr>
              <p:cNvPr id="51" name="TextBox 38"/>
              <p:cNvSpPr txBox="1"/>
              <p:nvPr/>
            </p:nvSpPr>
            <p:spPr>
              <a:xfrm>
                <a:off x="7808965" y="2455755"/>
                <a:ext cx="1428123" cy="731850"/>
              </a:xfrm>
              <a:prstGeom prst="rect">
                <a:avLst/>
              </a:prstGeom>
              <a:noFill/>
            </p:spPr>
            <p:txBody>
              <a:bodyPr wrap="none" rtlCol="0" anchor="t" anchorCtr="1">
                <a:spAutoFit/>
              </a:bodyPr>
              <a:lstStyle/>
              <a:p>
                <a:pPr algn="ctr"/>
                <a:r>
                  <a:rPr lang="zh-CN" altLang="en-US" sz="1400" dirty="0">
                    <a:solidFill>
                      <a:schemeClr val="bg1"/>
                    </a:solidFill>
                    <a:latin typeface="华文新魏" panose="02010800040101010101" pitchFamily="2" charset="-122"/>
                    <a:ea typeface="华文新魏" panose="02010800040101010101" pitchFamily="2" charset="-122"/>
                    <a:cs typeface="Poppins SemiBold" charset="0"/>
                  </a:rPr>
                  <a:t>加入你标题</a:t>
                </a:r>
                <a:endParaRPr lang="en-US" altLang="zh-CN" sz="1400" dirty="0">
                  <a:solidFill>
                    <a:schemeClr val="bg1"/>
                  </a:solidFill>
                  <a:latin typeface="华文新魏" panose="02010800040101010101" pitchFamily="2" charset="-122"/>
                  <a:ea typeface="华文新魏" panose="02010800040101010101" pitchFamily="2" charset="-122"/>
                  <a:cs typeface="Poppins SemiBold" charset="0"/>
                </a:endParaRPr>
              </a:p>
              <a:p>
                <a:pPr algn="ctr"/>
                <a:r>
                  <a:rPr lang="zh-CN" altLang="en-US" sz="1400" dirty="0">
                    <a:solidFill>
                      <a:schemeClr val="bg1"/>
                    </a:solidFill>
                    <a:latin typeface="华文新魏" panose="02010800040101010101" pitchFamily="2" charset="-122"/>
                    <a:ea typeface="华文新魏" panose="02010800040101010101" pitchFamily="2" charset="-122"/>
                    <a:cs typeface="Poppins SemiBold" charset="0"/>
                  </a:rPr>
                  <a:t>描述加入你文字</a:t>
                </a:r>
                <a:endParaRPr lang="en-US" altLang="zh-CN" sz="1400" dirty="0">
                  <a:solidFill>
                    <a:schemeClr val="bg1"/>
                  </a:solidFill>
                  <a:latin typeface="华文新魏" panose="02010800040101010101" pitchFamily="2" charset="-122"/>
                  <a:ea typeface="华文新魏" panose="02010800040101010101" pitchFamily="2" charset="-122"/>
                  <a:cs typeface="Poppins SemiBold" charset="0"/>
                </a:endParaRPr>
              </a:p>
              <a:p>
                <a:pPr algn="ctr"/>
                <a:endParaRPr lang="en-US" altLang="zh-CN" sz="1400" dirty="0">
                  <a:solidFill>
                    <a:schemeClr val="bg1"/>
                  </a:solidFill>
                  <a:latin typeface="华文新魏" panose="02010800040101010101" pitchFamily="2" charset="-122"/>
                  <a:ea typeface="华文新魏" panose="02010800040101010101" pitchFamily="2" charset="-122"/>
                  <a:cs typeface="Poppins SemiBold" charset="0"/>
                </a:endParaRPr>
              </a:p>
            </p:txBody>
          </p:sp>
          <p:cxnSp>
            <p:nvCxnSpPr>
              <p:cNvPr id="52" name="Straight Connector 39"/>
              <p:cNvCxnSpPr/>
              <p:nvPr/>
            </p:nvCxnSpPr>
            <p:spPr>
              <a:xfrm>
                <a:off x="8389214" y="3027879"/>
                <a:ext cx="379142"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grpSp>
      <p:sp>
        <p:nvSpPr>
          <p:cNvPr id="53" name="矩形 52"/>
          <p:cNvSpPr/>
          <p:nvPr/>
        </p:nvSpPr>
        <p:spPr>
          <a:xfrm>
            <a:off x="5232789" y="1640925"/>
            <a:ext cx="1940176" cy="932108"/>
          </a:xfrm>
          <a:prstGeom prst="rect">
            <a:avLst/>
          </a:prstGeom>
          <a:solidFill>
            <a:srgbClr val="128882"/>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5400" dirty="0">
                <a:solidFill>
                  <a:schemeClr val="bg1"/>
                </a:solidFill>
                <a:latin typeface="华文新魏" panose="02010800040101010101" pitchFamily="2" charset="-122"/>
                <a:ea typeface="华文新魏" panose="02010800040101010101" pitchFamily="2" charset="-122"/>
              </a:rPr>
              <a:t>目录</a:t>
            </a:r>
            <a:endParaRPr kumimoji="1" lang="en-US" altLang="zh-CN" sz="4400" dirty="0">
              <a:solidFill>
                <a:schemeClr val="bg1"/>
              </a:solidFill>
              <a:latin typeface="华文新魏" panose="02010800040101010101" pitchFamily="2" charset="-122"/>
              <a:ea typeface="华文新魏" panose="02010800040101010101" pitchFamily="2" charset="-122"/>
            </a:endParaRPr>
          </a:p>
        </p:txBody>
      </p:sp>
    </p:spTree>
    <p:extLst>
      <p:ext uri="{BB962C8B-B14F-4D97-AF65-F5344CB8AC3E}">
        <p14:creationId xmlns:p14="http://schemas.microsoft.com/office/powerpoint/2010/main" val="804804066"/>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barn(inVertical)">
                                          <p:cBhvr>
                                            <p:cTn id="7" dur="750"/>
                                            <p:tgtEl>
                                              <p:spTgt spid="29"/>
                                            </p:tgtEl>
                                          </p:cBhvr>
                                        </p:animEffect>
                                      </p:childTnLst>
                                    </p:cTn>
                                  </p:par>
                                </p:childTnLst>
                              </p:cTn>
                            </p:par>
                            <p:par>
                              <p:cTn id="8" fill="hold">
                                <p:stCondLst>
                                  <p:cond delay="750"/>
                                </p:stCondLst>
                                <p:childTnLst>
                                  <p:par>
                                    <p:cTn id="9" presetID="42" presetClass="entr" presetSubtype="0" fill="hold" grpId="0" nodeType="afterEffect">
                                      <p:stCondLst>
                                        <p:cond delay="0"/>
                                      </p:stCondLst>
                                      <p:childTnLst>
                                        <p:set>
                                          <p:cBhvr>
                                            <p:cTn id="10" dur="1" fill="hold">
                                              <p:stCondLst>
                                                <p:cond delay="0"/>
                                              </p:stCondLst>
                                            </p:cTn>
                                            <p:tgtEl>
                                              <p:spTgt spid="53"/>
                                            </p:tgtEl>
                                            <p:attrNameLst>
                                              <p:attrName>style.visibility</p:attrName>
                                            </p:attrNameLst>
                                          </p:cBhvr>
                                          <p:to>
                                            <p:strVal val="visible"/>
                                          </p:to>
                                        </p:set>
                                        <p:animEffect transition="in" filter="fade">
                                          <p:cBhvr>
                                            <p:cTn id="11" dur="750"/>
                                            <p:tgtEl>
                                              <p:spTgt spid="53"/>
                                            </p:tgtEl>
                                          </p:cBhvr>
                                        </p:animEffect>
                                        <p:anim calcmode="lin" valueType="num">
                                          <p:cBhvr>
                                            <p:cTn id="12" dur="750" fill="hold"/>
                                            <p:tgtEl>
                                              <p:spTgt spid="53"/>
                                            </p:tgtEl>
                                            <p:attrNameLst>
                                              <p:attrName>ppt_x</p:attrName>
                                            </p:attrNameLst>
                                          </p:cBhvr>
                                          <p:tavLst>
                                            <p:tav tm="0">
                                              <p:val>
                                                <p:strVal val="#ppt_x"/>
                                              </p:val>
                                            </p:tav>
                                            <p:tav tm="100000">
                                              <p:val>
                                                <p:strVal val="#ppt_x"/>
                                              </p:val>
                                            </p:tav>
                                          </p:tavLst>
                                        </p:anim>
                                        <p:anim calcmode="lin" valueType="num">
                                          <p:cBhvr>
                                            <p:cTn id="13" dur="750" fill="hold"/>
                                            <p:tgtEl>
                                              <p:spTgt spid="53"/>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2" presetClass="entr" presetSubtype="4" fill="hold" nodeType="afterEffect" p14:presetBounceEnd="50000">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14:bounceEnd="50000">
                                          <p:cBhvr additive="base">
                                            <p:cTn id="17" dur="500" fill="hold"/>
                                            <p:tgtEl>
                                              <p:spTgt spid="3"/>
                                            </p:tgtEl>
                                            <p:attrNameLst>
                                              <p:attrName>ppt_x</p:attrName>
                                            </p:attrNameLst>
                                          </p:cBhvr>
                                          <p:tavLst>
                                            <p:tav tm="0">
                                              <p:val>
                                                <p:strVal val="#ppt_x"/>
                                              </p:val>
                                            </p:tav>
                                            <p:tav tm="100000">
                                              <p:val>
                                                <p:strVal val="#ppt_x"/>
                                              </p:val>
                                            </p:tav>
                                          </p:tavLst>
                                        </p:anim>
                                        <p:anim calcmode="lin" valueType="num" p14:bounceEnd="50000">
                                          <p:cBhvr additive="base">
                                            <p:cTn id="18" dur="500" fill="hold"/>
                                            <p:tgtEl>
                                              <p:spTgt spid="3"/>
                                            </p:tgtEl>
                                            <p:attrNameLst>
                                              <p:attrName>ppt_y</p:attrName>
                                            </p:attrNameLst>
                                          </p:cBhvr>
                                          <p:tavLst>
                                            <p:tav tm="0">
                                              <p:val>
                                                <p:strVal val="1+#ppt_h/2"/>
                                              </p:val>
                                            </p:tav>
                                            <p:tav tm="100000">
                                              <p:val>
                                                <p:strVal val="#ppt_y"/>
                                              </p:val>
                                            </p:tav>
                                          </p:tavLst>
                                        </p:anim>
                                      </p:childTnLst>
                                    </p:cTn>
                                  </p:par>
                                  <p:par>
                                    <p:cTn id="19" presetID="2" presetClass="entr" presetSubtype="1" fill="hold" nodeType="withEffect" p14:presetBounceEnd="50000">
                                      <p:stCondLst>
                                        <p:cond delay="0"/>
                                      </p:stCondLst>
                                      <p:childTnLst>
                                        <p:set>
                                          <p:cBhvr>
                                            <p:cTn id="20" dur="1" fill="hold">
                                              <p:stCondLst>
                                                <p:cond delay="0"/>
                                              </p:stCondLst>
                                            </p:cTn>
                                            <p:tgtEl>
                                              <p:spTgt spid="4"/>
                                            </p:tgtEl>
                                            <p:attrNameLst>
                                              <p:attrName>style.visibility</p:attrName>
                                            </p:attrNameLst>
                                          </p:cBhvr>
                                          <p:to>
                                            <p:strVal val="visible"/>
                                          </p:to>
                                        </p:set>
                                        <p:anim calcmode="lin" valueType="num" p14:bounceEnd="50000">
                                          <p:cBhvr additive="base">
                                            <p:cTn id="21" dur="500" fill="hold"/>
                                            <p:tgtEl>
                                              <p:spTgt spid="4"/>
                                            </p:tgtEl>
                                            <p:attrNameLst>
                                              <p:attrName>ppt_x</p:attrName>
                                            </p:attrNameLst>
                                          </p:cBhvr>
                                          <p:tavLst>
                                            <p:tav tm="0">
                                              <p:val>
                                                <p:strVal val="#ppt_x"/>
                                              </p:val>
                                            </p:tav>
                                            <p:tav tm="100000">
                                              <p:val>
                                                <p:strVal val="#ppt_x"/>
                                              </p:val>
                                            </p:tav>
                                          </p:tavLst>
                                        </p:anim>
                                        <p:anim calcmode="lin" valueType="num" p14:bounceEnd="50000">
                                          <p:cBhvr additive="base">
                                            <p:cTn id="22" dur="500" fill="hold"/>
                                            <p:tgtEl>
                                              <p:spTgt spid="4"/>
                                            </p:tgtEl>
                                            <p:attrNameLst>
                                              <p:attrName>ppt_y</p:attrName>
                                            </p:attrNameLst>
                                          </p:cBhvr>
                                          <p:tavLst>
                                            <p:tav tm="0">
                                              <p:val>
                                                <p:strVal val="0-#ppt_h/2"/>
                                              </p:val>
                                            </p:tav>
                                            <p:tav tm="100000">
                                              <p:val>
                                                <p:strVal val="#ppt_y"/>
                                              </p:val>
                                            </p:tav>
                                          </p:tavLst>
                                        </p:anim>
                                      </p:childTnLst>
                                    </p:cTn>
                                  </p:par>
                                  <p:par>
                                    <p:cTn id="23" presetID="2" presetClass="entr" presetSubtype="4" fill="hold" nodeType="withEffect" p14:presetBounceEnd="50000">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14:bounceEnd="50000">
                                          <p:cBhvr additive="base">
                                            <p:cTn id="25" dur="500" fill="hold"/>
                                            <p:tgtEl>
                                              <p:spTgt spid="5"/>
                                            </p:tgtEl>
                                            <p:attrNameLst>
                                              <p:attrName>ppt_x</p:attrName>
                                            </p:attrNameLst>
                                          </p:cBhvr>
                                          <p:tavLst>
                                            <p:tav tm="0">
                                              <p:val>
                                                <p:strVal val="#ppt_x"/>
                                              </p:val>
                                            </p:tav>
                                            <p:tav tm="100000">
                                              <p:val>
                                                <p:strVal val="#ppt_x"/>
                                              </p:val>
                                            </p:tav>
                                          </p:tavLst>
                                        </p:anim>
                                        <p:anim calcmode="lin" valueType="num" p14:bounceEnd="50000">
                                          <p:cBhvr additive="base">
                                            <p:cTn id="26" dur="500" fill="hold"/>
                                            <p:tgtEl>
                                              <p:spTgt spid="5"/>
                                            </p:tgtEl>
                                            <p:attrNameLst>
                                              <p:attrName>ppt_y</p:attrName>
                                            </p:attrNameLst>
                                          </p:cBhvr>
                                          <p:tavLst>
                                            <p:tav tm="0">
                                              <p:val>
                                                <p:strVal val="1+#ppt_h/2"/>
                                              </p:val>
                                            </p:tav>
                                            <p:tav tm="100000">
                                              <p:val>
                                                <p:strVal val="#ppt_y"/>
                                              </p:val>
                                            </p:tav>
                                          </p:tavLst>
                                        </p:anim>
                                      </p:childTnLst>
                                    </p:cTn>
                                  </p:par>
                                  <p:par>
                                    <p:cTn id="27" presetID="2" presetClass="entr" presetSubtype="1" fill="hold" nodeType="withEffect" p14:presetBounceEnd="50000">
                                      <p:stCondLst>
                                        <p:cond delay="0"/>
                                      </p:stCondLst>
                                      <p:childTnLst>
                                        <p:set>
                                          <p:cBhvr>
                                            <p:cTn id="28" dur="1" fill="hold">
                                              <p:stCondLst>
                                                <p:cond delay="0"/>
                                              </p:stCondLst>
                                            </p:cTn>
                                            <p:tgtEl>
                                              <p:spTgt spid="6"/>
                                            </p:tgtEl>
                                            <p:attrNameLst>
                                              <p:attrName>style.visibility</p:attrName>
                                            </p:attrNameLst>
                                          </p:cBhvr>
                                          <p:to>
                                            <p:strVal val="visible"/>
                                          </p:to>
                                        </p:set>
                                        <p:anim calcmode="lin" valueType="num" p14:bounceEnd="50000">
                                          <p:cBhvr additive="base">
                                            <p:cTn id="29" dur="500" fill="hold"/>
                                            <p:tgtEl>
                                              <p:spTgt spid="6"/>
                                            </p:tgtEl>
                                            <p:attrNameLst>
                                              <p:attrName>ppt_x</p:attrName>
                                            </p:attrNameLst>
                                          </p:cBhvr>
                                          <p:tavLst>
                                            <p:tav tm="0">
                                              <p:val>
                                                <p:strVal val="#ppt_x"/>
                                              </p:val>
                                            </p:tav>
                                            <p:tav tm="100000">
                                              <p:val>
                                                <p:strVal val="#ppt_x"/>
                                              </p:val>
                                            </p:tav>
                                          </p:tavLst>
                                        </p:anim>
                                        <p:anim calcmode="lin" valueType="num" p14:bounceEnd="50000">
                                          <p:cBhvr additive="base">
                                            <p:cTn id="30" dur="500" fill="hold"/>
                                            <p:tgtEl>
                                              <p:spTgt spid="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barn(inVertical)">
                                          <p:cBhvr>
                                            <p:cTn id="7" dur="750"/>
                                            <p:tgtEl>
                                              <p:spTgt spid="29"/>
                                            </p:tgtEl>
                                          </p:cBhvr>
                                        </p:animEffect>
                                      </p:childTnLst>
                                    </p:cTn>
                                  </p:par>
                                </p:childTnLst>
                              </p:cTn>
                            </p:par>
                            <p:par>
                              <p:cTn id="8" fill="hold">
                                <p:stCondLst>
                                  <p:cond delay="750"/>
                                </p:stCondLst>
                                <p:childTnLst>
                                  <p:par>
                                    <p:cTn id="9" presetID="42" presetClass="entr" presetSubtype="0" fill="hold" grpId="0" nodeType="afterEffect">
                                      <p:stCondLst>
                                        <p:cond delay="0"/>
                                      </p:stCondLst>
                                      <p:childTnLst>
                                        <p:set>
                                          <p:cBhvr>
                                            <p:cTn id="10" dur="1" fill="hold">
                                              <p:stCondLst>
                                                <p:cond delay="0"/>
                                              </p:stCondLst>
                                            </p:cTn>
                                            <p:tgtEl>
                                              <p:spTgt spid="53"/>
                                            </p:tgtEl>
                                            <p:attrNameLst>
                                              <p:attrName>style.visibility</p:attrName>
                                            </p:attrNameLst>
                                          </p:cBhvr>
                                          <p:to>
                                            <p:strVal val="visible"/>
                                          </p:to>
                                        </p:set>
                                        <p:animEffect transition="in" filter="fade">
                                          <p:cBhvr>
                                            <p:cTn id="11" dur="750"/>
                                            <p:tgtEl>
                                              <p:spTgt spid="53"/>
                                            </p:tgtEl>
                                          </p:cBhvr>
                                        </p:animEffect>
                                        <p:anim calcmode="lin" valueType="num">
                                          <p:cBhvr>
                                            <p:cTn id="12" dur="750" fill="hold"/>
                                            <p:tgtEl>
                                              <p:spTgt spid="53"/>
                                            </p:tgtEl>
                                            <p:attrNameLst>
                                              <p:attrName>ppt_x</p:attrName>
                                            </p:attrNameLst>
                                          </p:cBhvr>
                                          <p:tavLst>
                                            <p:tav tm="0">
                                              <p:val>
                                                <p:strVal val="#ppt_x"/>
                                              </p:val>
                                            </p:tav>
                                            <p:tav tm="100000">
                                              <p:val>
                                                <p:strVal val="#ppt_x"/>
                                              </p:val>
                                            </p:tav>
                                          </p:tavLst>
                                        </p:anim>
                                        <p:anim calcmode="lin" valueType="num">
                                          <p:cBhvr>
                                            <p:cTn id="13" dur="750" fill="hold"/>
                                            <p:tgtEl>
                                              <p:spTgt spid="53"/>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2" presetClass="entr" presetSubtype="4" fill="hold" nodeType="after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additive="base">
                                            <p:cTn id="17" dur="500" fill="hold"/>
                                            <p:tgtEl>
                                              <p:spTgt spid="3"/>
                                            </p:tgtEl>
                                            <p:attrNameLst>
                                              <p:attrName>ppt_x</p:attrName>
                                            </p:attrNameLst>
                                          </p:cBhvr>
                                          <p:tavLst>
                                            <p:tav tm="0">
                                              <p:val>
                                                <p:strVal val="#ppt_x"/>
                                              </p:val>
                                            </p:tav>
                                            <p:tav tm="100000">
                                              <p:val>
                                                <p:strVal val="#ppt_x"/>
                                              </p:val>
                                            </p:tav>
                                          </p:tavLst>
                                        </p:anim>
                                        <p:anim calcmode="lin" valueType="num">
                                          <p:cBhvr additive="base">
                                            <p:cTn id="18" dur="500" fill="hold"/>
                                            <p:tgtEl>
                                              <p:spTgt spid="3"/>
                                            </p:tgtEl>
                                            <p:attrNameLst>
                                              <p:attrName>ppt_y</p:attrName>
                                            </p:attrNameLst>
                                          </p:cBhvr>
                                          <p:tavLst>
                                            <p:tav tm="0">
                                              <p:val>
                                                <p:strVal val="1+#ppt_h/2"/>
                                              </p:val>
                                            </p:tav>
                                            <p:tav tm="100000">
                                              <p:val>
                                                <p:strVal val="#ppt_y"/>
                                              </p:val>
                                            </p:tav>
                                          </p:tavLst>
                                        </p:anim>
                                      </p:childTnLst>
                                    </p:cTn>
                                  </p:par>
                                  <p:par>
                                    <p:cTn id="19" presetID="2" presetClass="entr" presetSubtype="1" fill="hold" nodeType="withEffect">
                                      <p:stCondLst>
                                        <p:cond delay="0"/>
                                      </p:stCondLst>
                                      <p:childTnLst>
                                        <p:set>
                                          <p:cBhvr>
                                            <p:cTn id="20" dur="1" fill="hold">
                                              <p:stCondLst>
                                                <p:cond delay="0"/>
                                              </p:stCondLst>
                                            </p:cTn>
                                            <p:tgtEl>
                                              <p:spTgt spid="4"/>
                                            </p:tgtEl>
                                            <p:attrNameLst>
                                              <p:attrName>style.visibility</p:attrName>
                                            </p:attrNameLst>
                                          </p:cBhvr>
                                          <p:to>
                                            <p:strVal val="visible"/>
                                          </p:to>
                                        </p:set>
                                        <p:anim calcmode="lin" valueType="num">
                                          <p:cBhvr additive="base">
                                            <p:cTn id="21" dur="500" fill="hold"/>
                                            <p:tgtEl>
                                              <p:spTgt spid="4"/>
                                            </p:tgtEl>
                                            <p:attrNameLst>
                                              <p:attrName>ppt_x</p:attrName>
                                            </p:attrNameLst>
                                          </p:cBhvr>
                                          <p:tavLst>
                                            <p:tav tm="0">
                                              <p:val>
                                                <p:strVal val="#ppt_x"/>
                                              </p:val>
                                            </p:tav>
                                            <p:tav tm="100000">
                                              <p:val>
                                                <p:strVal val="#ppt_x"/>
                                              </p:val>
                                            </p:tav>
                                          </p:tavLst>
                                        </p:anim>
                                        <p:anim calcmode="lin" valueType="num">
                                          <p:cBhvr additive="base">
                                            <p:cTn id="22" dur="500" fill="hold"/>
                                            <p:tgtEl>
                                              <p:spTgt spid="4"/>
                                            </p:tgtEl>
                                            <p:attrNameLst>
                                              <p:attrName>ppt_y</p:attrName>
                                            </p:attrNameLst>
                                          </p:cBhvr>
                                          <p:tavLst>
                                            <p:tav tm="0">
                                              <p:val>
                                                <p:strVal val="0-#ppt_h/2"/>
                                              </p:val>
                                            </p:tav>
                                            <p:tav tm="100000">
                                              <p:val>
                                                <p:strVal val="#ppt_y"/>
                                              </p:val>
                                            </p:tav>
                                          </p:tavLst>
                                        </p:anim>
                                      </p:childTnLst>
                                    </p:cTn>
                                  </p:par>
                                  <p:par>
                                    <p:cTn id="23" presetID="2" presetClass="entr" presetSubtype="4" fill="hold" nodeType="with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fill="hold"/>
                                            <p:tgtEl>
                                              <p:spTgt spid="5"/>
                                            </p:tgtEl>
                                            <p:attrNameLst>
                                              <p:attrName>ppt_x</p:attrName>
                                            </p:attrNameLst>
                                          </p:cBhvr>
                                          <p:tavLst>
                                            <p:tav tm="0">
                                              <p:val>
                                                <p:strVal val="#ppt_x"/>
                                              </p:val>
                                            </p:tav>
                                            <p:tav tm="100000">
                                              <p:val>
                                                <p:strVal val="#ppt_x"/>
                                              </p:val>
                                            </p:tav>
                                          </p:tavLst>
                                        </p:anim>
                                        <p:anim calcmode="lin" valueType="num">
                                          <p:cBhvr additive="base">
                                            <p:cTn id="26" dur="500" fill="hold"/>
                                            <p:tgtEl>
                                              <p:spTgt spid="5"/>
                                            </p:tgtEl>
                                            <p:attrNameLst>
                                              <p:attrName>ppt_y</p:attrName>
                                            </p:attrNameLst>
                                          </p:cBhvr>
                                          <p:tavLst>
                                            <p:tav tm="0">
                                              <p:val>
                                                <p:strVal val="1+#ppt_h/2"/>
                                              </p:val>
                                            </p:tav>
                                            <p:tav tm="100000">
                                              <p:val>
                                                <p:strVal val="#ppt_y"/>
                                              </p:val>
                                            </p:tav>
                                          </p:tavLst>
                                        </p:anim>
                                      </p:childTnLst>
                                    </p:cTn>
                                  </p:par>
                                  <p:par>
                                    <p:cTn id="27" presetID="2" presetClass="entr" presetSubtype="1" fill="hold" nodeType="withEffect">
                                      <p:stCondLst>
                                        <p:cond delay="0"/>
                                      </p:stCondLst>
                                      <p:childTnLst>
                                        <p:set>
                                          <p:cBhvr>
                                            <p:cTn id="28" dur="1" fill="hold">
                                              <p:stCondLst>
                                                <p:cond delay="0"/>
                                              </p:stCondLst>
                                            </p:cTn>
                                            <p:tgtEl>
                                              <p:spTgt spid="6"/>
                                            </p:tgtEl>
                                            <p:attrNameLst>
                                              <p:attrName>style.visibility</p:attrName>
                                            </p:attrNameLst>
                                          </p:cBhvr>
                                          <p:to>
                                            <p:strVal val="visible"/>
                                          </p:to>
                                        </p:set>
                                        <p:anim calcmode="lin" valueType="num">
                                          <p:cBhvr additive="base">
                                            <p:cTn id="29" dur="500" fill="hold"/>
                                            <p:tgtEl>
                                              <p:spTgt spid="6"/>
                                            </p:tgtEl>
                                            <p:attrNameLst>
                                              <p:attrName>ppt_x</p:attrName>
                                            </p:attrNameLst>
                                          </p:cBhvr>
                                          <p:tavLst>
                                            <p:tav tm="0">
                                              <p:val>
                                                <p:strVal val="#ppt_x"/>
                                              </p:val>
                                            </p:tav>
                                            <p:tav tm="100000">
                                              <p:val>
                                                <p:strVal val="#ppt_x"/>
                                              </p:val>
                                            </p:tav>
                                          </p:tavLst>
                                        </p:anim>
                                        <p:anim calcmode="lin" valueType="num">
                                          <p:cBhvr additive="base">
                                            <p:cTn id="30" dur="500" fill="hold"/>
                                            <p:tgtEl>
                                              <p:spTgt spid="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 grpId="0" animBg="1"/>
        </p:bldLst>
      </p:timing>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图片 2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240"/>
            <a:ext cx="12190413" cy="6857107"/>
          </a:xfrm>
          <a:prstGeom prst="rect">
            <a:avLst/>
          </a:prstGeom>
        </p:spPr>
      </p:pic>
      <p:grpSp>
        <p:nvGrpSpPr>
          <p:cNvPr id="19" name="组合 18"/>
          <p:cNvGrpSpPr/>
          <p:nvPr/>
        </p:nvGrpSpPr>
        <p:grpSpPr>
          <a:xfrm>
            <a:off x="3241816" y="1913468"/>
            <a:ext cx="5724644" cy="2187378"/>
            <a:chOff x="-131645" y="2542630"/>
            <a:chExt cx="5724644" cy="2187378"/>
          </a:xfrm>
        </p:grpSpPr>
        <p:sp>
          <p:nvSpPr>
            <p:cNvPr id="20" name="文本框 2"/>
            <p:cNvSpPr txBox="1"/>
            <p:nvPr/>
          </p:nvSpPr>
          <p:spPr>
            <a:xfrm>
              <a:off x="1908235" y="2542630"/>
              <a:ext cx="1644884" cy="584775"/>
            </a:xfrm>
            <a:prstGeom prst="rect">
              <a:avLst/>
            </a:prstGeom>
            <a:solidFill>
              <a:srgbClr val="128882"/>
            </a:solidFill>
            <a:ln w="19050">
              <a:noFill/>
            </a:ln>
            <a:effectLst/>
          </p:spPr>
          <p:txBody>
            <a:bodyPr wrap="square" rtlCol="0">
              <a:spAutoFit/>
            </a:bodyPr>
            <a:lstStyle/>
            <a:p>
              <a:pPr algn="ctr"/>
              <a:r>
                <a:rPr lang="en-US" altLang="zh-CN" sz="3200" dirty="0">
                  <a:solidFill>
                    <a:schemeClr val="bg1"/>
                  </a:solidFill>
                  <a:latin typeface="华文新魏" panose="02010800040101010101" pitchFamily="2" charset="-122"/>
                  <a:ea typeface="华文新魏" panose="02010800040101010101" pitchFamily="2" charset="-122"/>
                </a:rPr>
                <a:t>FOUR</a:t>
              </a:r>
              <a:endParaRPr lang="zh-CN" altLang="en-US" sz="3200" dirty="0">
                <a:solidFill>
                  <a:schemeClr val="bg1"/>
                </a:solidFill>
                <a:latin typeface="华文新魏" panose="02010800040101010101" pitchFamily="2" charset="-122"/>
                <a:ea typeface="华文新魏" panose="02010800040101010101" pitchFamily="2" charset="-122"/>
              </a:endParaRPr>
            </a:p>
          </p:txBody>
        </p:sp>
        <p:sp>
          <p:nvSpPr>
            <p:cNvPr id="21" name="文本框 20"/>
            <p:cNvSpPr txBox="1"/>
            <p:nvPr/>
          </p:nvSpPr>
          <p:spPr>
            <a:xfrm>
              <a:off x="1479373" y="4360676"/>
              <a:ext cx="2502609" cy="369332"/>
            </a:xfrm>
            <a:prstGeom prst="rect">
              <a:avLst/>
            </a:prstGeom>
            <a:noFill/>
          </p:spPr>
          <p:txBody>
            <a:bodyPr wrap="none" rtlCol="0">
              <a:spAutoFit/>
            </a:bodyPr>
            <a:lstStyle/>
            <a:p>
              <a:pPr algn="ctr"/>
              <a:r>
                <a:rPr lang="en-US" altLang="zh-CN" cap="all" dirty="0">
                  <a:solidFill>
                    <a:srgbClr val="DF703A"/>
                  </a:solidFill>
                  <a:latin typeface="华文新魏" panose="02010800040101010101" pitchFamily="2" charset="-122"/>
                  <a:ea typeface="华文新魏" panose="02010800040101010101" pitchFamily="2" charset="-122"/>
                  <a:cs typeface="Microsoft JhengHei Light" panose="020B0304030504040204" pitchFamily="34" charset="-122"/>
                </a:rPr>
                <a:t>THE Scenery DESIGN</a:t>
              </a:r>
              <a:endParaRPr lang="zh-CN" altLang="en-US" cap="all" dirty="0">
                <a:solidFill>
                  <a:srgbClr val="DF703A"/>
                </a:solidFill>
                <a:latin typeface="华文新魏" panose="02010800040101010101" pitchFamily="2" charset="-122"/>
                <a:ea typeface="华文新魏" panose="02010800040101010101" pitchFamily="2" charset="-122"/>
                <a:cs typeface="Microsoft JhengHei Light" panose="020B0304030504040204" pitchFamily="34" charset="-122"/>
              </a:endParaRPr>
            </a:p>
          </p:txBody>
        </p:sp>
        <p:sp>
          <p:nvSpPr>
            <p:cNvPr id="22" name="文本框 12"/>
            <p:cNvSpPr txBox="1"/>
            <p:nvPr/>
          </p:nvSpPr>
          <p:spPr>
            <a:xfrm>
              <a:off x="-131645" y="3275169"/>
              <a:ext cx="5724644" cy="923330"/>
            </a:xfrm>
            <a:prstGeom prst="rect">
              <a:avLst/>
            </a:prstGeom>
            <a:noFill/>
          </p:spPr>
          <p:txBody>
            <a:bodyPr wrap="none" rtlCol="0">
              <a:spAutoFit/>
            </a:bodyPr>
            <a:lstStyle/>
            <a:p>
              <a:pPr algn="ctr"/>
              <a:r>
                <a:rPr lang="zh-CN" altLang="en-US" sz="5400" dirty="0">
                  <a:solidFill>
                    <a:srgbClr val="128882"/>
                  </a:solidFill>
                  <a:latin typeface="华文新魏" panose="02010800040101010101" pitchFamily="2" charset="-122"/>
                  <a:ea typeface="华文新魏" panose="02010800040101010101" pitchFamily="2" charset="-122"/>
                  <a:cs typeface="Microsoft JhengHei Light" panose="020B0304030504040204" pitchFamily="34" charset="-122"/>
                </a:rPr>
                <a:t>点击加入</a:t>
              </a:r>
              <a:r>
                <a:rPr lang="zh-CN" altLang="en-US" sz="5400" b="1" dirty="0">
                  <a:solidFill>
                    <a:srgbClr val="128882"/>
                  </a:solidFill>
                  <a:latin typeface="华文新魏" panose="02010800040101010101" pitchFamily="2" charset="-122"/>
                  <a:ea typeface="华文新魏" panose="02010800040101010101" pitchFamily="2" charset="-122"/>
                  <a:cs typeface="Microsoft JhengHei Light" panose="020B0304030504040204" pitchFamily="34" charset="-122"/>
                </a:rPr>
                <a:t>你的标题</a:t>
              </a:r>
            </a:p>
          </p:txBody>
        </p:sp>
        <p:sp>
          <p:nvSpPr>
            <p:cNvPr id="23" name="矩形 22"/>
            <p:cNvSpPr/>
            <p:nvPr/>
          </p:nvSpPr>
          <p:spPr>
            <a:xfrm>
              <a:off x="1110677" y="4182637"/>
              <a:ext cx="3240000" cy="18000"/>
            </a:xfrm>
            <a:prstGeom prst="rect">
              <a:avLst/>
            </a:prstGeom>
            <a:solidFill>
              <a:srgbClr val="DF703A"/>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latin typeface="华文新魏" panose="02010800040101010101" pitchFamily="2" charset="-122"/>
                <a:ea typeface="华文新魏" panose="02010800040101010101" pitchFamily="2" charset="-122"/>
              </a:endParaRPr>
            </a:p>
          </p:txBody>
        </p:sp>
      </p:grpSp>
    </p:spTree>
    <p:extLst>
      <p:ext uri="{BB962C8B-B14F-4D97-AF65-F5344CB8AC3E}">
        <p14:creationId xmlns:p14="http://schemas.microsoft.com/office/powerpoint/2010/main" val="1349335135"/>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barn(inVertical)">
                                      <p:cBhvr>
                                        <p:cTn id="7" dur="750"/>
                                        <p:tgtEl>
                                          <p:spTgt spid="24"/>
                                        </p:tgtEl>
                                      </p:cBhvr>
                                    </p:animEffect>
                                  </p:childTnLst>
                                </p:cTn>
                              </p:par>
                            </p:childTnLst>
                          </p:cTn>
                        </p:par>
                        <p:par>
                          <p:cTn id="8" fill="hold">
                            <p:stCondLst>
                              <p:cond delay="750"/>
                            </p:stCondLst>
                            <p:childTnLst>
                              <p:par>
                                <p:cTn id="9" presetID="22" presetClass="entr" presetSubtype="8" fill="hold" nodeType="afterEffect">
                                  <p:stCondLst>
                                    <p:cond delay="0"/>
                                  </p:stCondLst>
                                  <p:childTnLst>
                                    <p:set>
                                      <p:cBhvr>
                                        <p:cTn id="10" dur="1" fill="hold">
                                          <p:stCondLst>
                                            <p:cond delay="0"/>
                                          </p:stCondLst>
                                        </p:cTn>
                                        <p:tgtEl>
                                          <p:spTgt spid="19"/>
                                        </p:tgtEl>
                                        <p:attrNameLst>
                                          <p:attrName>style.visibility</p:attrName>
                                        </p:attrNameLst>
                                      </p:cBhvr>
                                      <p:to>
                                        <p:strVal val="visible"/>
                                      </p:to>
                                    </p:set>
                                    <p:animEffect transition="in" filter="wipe(left)">
                                      <p:cBhvr>
                                        <p:cTn id="11" dur="10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304800" y="776125"/>
            <a:ext cx="11582400" cy="669715"/>
            <a:chOff x="304800" y="405383"/>
            <a:chExt cx="11582400" cy="669715"/>
          </a:xfrm>
        </p:grpSpPr>
        <p:sp>
          <p:nvSpPr>
            <p:cNvPr id="11" name="Copyright Notice"/>
            <p:cNvSpPr>
              <a:spLocks/>
            </p:cNvSpPr>
            <p:nvPr/>
          </p:nvSpPr>
          <p:spPr bwMode="auto">
            <a:xfrm>
              <a:off x="4597400" y="405383"/>
              <a:ext cx="3048000" cy="434765"/>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2400" cap="small" dirty="0">
                  <a:solidFill>
                    <a:srgbClr val="128882"/>
                  </a:solidFill>
                  <a:latin typeface="微软雅黑" panose="020B0503020204020204" pitchFamily="34" charset="-122"/>
                  <a:ea typeface="微软雅黑" panose="020B0503020204020204" pitchFamily="34" charset="-122"/>
                </a:rPr>
                <a:t>点击加入标题文字</a:t>
              </a:r>
              <a:endParaRPr lang="en-US" sz="2400" cap="small" dirty="0">
                <a:solidFill>
                  <a:srgbClr val="128882"/>
                </a:solidFill>
                <a:latin typeface="微软雅黑" panose="020B0503020204020204" pitchFamily="34" charset="-122"/>
                <a:ea typeface="微软雅黑" panose="020B0503020204020204" pitchFamily="34" charset="-122"/>
              </a:endParaRPr>
            </a:p>
          </p:txBody>
        </p:sp>
        <p:cxnSp>
          <p:nvCxnSpPr>
            <p:cNvPr id="5" name="直接连接符 4"/>
            <p:cNvCxnSpPr>
              <a:cxnSpLocks/>
            </p:cNvCxnSpPr>
            <p:nvPr/>
          </p:nvCxnSpPr>
          <p:spPr>
            <a:xfrm>
              <a:off x="304800" y="1075098"/>
              <a:ext cx="11582400" cy="0"/>
            </a:xfrm>
            <a:prstGeom prst="line">
              <a:avLst/>
            </a:prstGeom>
            <a:ln>
              <a:solidFill>
                <a:srgbClr val="128882"/>
              </a:solidFill>
            </a:ln>
          </p:spPr>
          <p:style>
            <a:lnRef idx="1">
              <a:schemeClr val="accent1"/>
            </a:lnRef>
            <a:fillRef idx="0">
              <a:schemeClr val="accent1"/>
            </a:fillRef>
            <a:effectRef idx="0">
              <a:schemeClr val="accent1"/>
            </a:effectRef>
            <a:fontRef idx="minor">
              <a:schemeClr val="tx1"/>
            </a:fontRef>
          </p:style>
        </p:cxnSp>
      </p:grpSp>
      <p:grpSp>
        <p:nvGrpSpPr>
          <p:cNvPr id="18" name="组合 17"/>
          <p:cNvGrpSpPr/>
          <p:nvPr/>
        </p:nvGrpSpPr>
        <p:grpSpPr>
          <a:xfrm>
            <a:off x="1397101" y="1923080"/>
            <a:ext cx="4602685" cy="3642215"/>
            <a:chOff x="6408665" y="1809469"/>
            <a:chExt cx="2672855" cy="3427744"/>
          </a:xfrm>
        </p:grpSpPr>
        <p:sp>
          <p:nvSpPr>
            <p:cNvPr id="19" name="矩形 18"/>
            <p:cNvSpPr/>
            <p:nvPr/>
          </p:nvSpPr>
          <p:spPr>
            <a:xfrm>
              <a:off x="6408665" y="1809469"/>
              <a:ext cx="2672855" cy="2158862"/>
            </a:xfrm>
            <a:prstGeom prst="rect">
              <a:avLst/>
            </a:prstGeom>
            <a:blipFill dpi="0" rotWithShape="1">
              <a:blip r:embed="rId9">
                <a:extLst>
                  <a:ext uri="{BEBA8EAE-BF5A-486C-A8C5-ECC9F3942E4B}">
                    <a14:imgProps xmlns:a14="http://schemas.microsoft.com/office/drawing/2010/main">
                      <a14:imgLayer r:embed="rId10">
                        <a14:imgEffect>
                          <a14:brightnessContrast bright="20000"/>
                        </a14:imgEffect>
                      </a14:imgLayer>
                    </a14:imgProps>
                  </a:ext>
                </a:extLst>
              </a:blip>
              <a:srcRect/>
              <a:stretch>
                <a:fillRect/>
              </a:stretch>
            </a:blipFill>
            <a:ln>
              <a:noFill/>
            </a:ln>
            <a:effectLst/>
          </p:spPr>
          <p:style>
            <a:lnRef idx="1">
              <a:schemeClr val="accent1"/>
            </a:lnRef>
            <a:fillRef idx="3">
              <a:schemeClr val="accent1"/>
            </a:fillRef>
            <a:effectRef idx="2">
              <a:schemeClr val="accent1"/>
            </a:effectRef>
            <a:fontRef idx="minor">
              <a:schemeClr val="lt1"/>
            </a:fontRef>
          </p:style>
          <p:txBody>
            <a:bodyPr lIns="91438" tIns="45719" rIns="91438" bIns="45719" rtlCol="0" anchor="ctr"/>
            <a:lstStyle/>
            <a:p>
              <a:pPr algn="ctr"/>
              <a:endParaRPr kumimoji="1" lang="zh-CN" altLang="en-US" sz="1600">
                <a:solidFill>
                  <a:prstClr val="white"/>
                </a:solidFill>
                <a:latin typeface="Calibri"/>
                <a:ea typeface="宋体"/>
              </a:endParaRPr>
            </a:p>
          </p:txBody>
        </p:sp>
        <p:sp>
          <p:nvSpPr>
            <p:cNvPr id="20" name="矩形 19"/>
            <p:cNvSpPr/>
            <p:nvPr/>
          </p:nvSpPr>
          <p:spPr>
            <a:xfrm>
              <a:off x="6408665" y="3965646"/>
              <a:ext cx="2672855" cy="336229"/>
            </a:xfrm>
            <a:prstGeom prst="rect">
              <a:avLst/>
            </a:prstGeom>
            <a:solidFill>
              <a:srgbClr val="1288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21" name="文本框 4"/>
            <p:cNvSpPr txBox="1"/>
            <p:nvPr/>
          </p:nvSpPr>
          <p:spPr>
            <a:xfrm>
              <a:off x="6714937" y="3944803"/>
              <a:ext cx="1942228" cy="322648"/>
            </a:xfrm>
            <a:prstGeom prst="rect">
              <a:avLst/>
            </a:prstGeom>
            <a:noFill/>
          </p:spPr>
          <p:txBody>
            <a:bodyPr wrap="square" lIns="91424" tIns="45712" rIns="91424" bIns="45712" rtlCol="0">
              <a:spAutoFit/>
            </a:bodyPr>
            <a:lstStyle/>
            <a:p>
              <a:pPr algn="ctr" defTabSz="457106">
                <a:lnSpc>
                  <a:spcPct val="130000"/>
                </a:lnSpc>
              </a:pPr>
              <a:r>
                <a:rPr lang="zh-CN" altLang="en-US" sz="1400" dirty="0">
                  <a:solidFill>
                    <a:schemeClr val="bg1"/>
                  </a:solidFill>
                  <a:latin typeface="Century Gothic"/>
                  <a:ea typeface="微软雅黑" panose="020B0503020204020204" pitchFamily="34" charset="-122"/>
                </a:rPr>
                <a:t>添加标题</a:t>
              </a:r>
              <a:endParaRPr lang="en-US" altLang="zh-CN" sz="1400" dirty="0">
                <a:solidFill>
                  <a:schemeClr val="bg1"/>
                </a:solidFill>
                <a:latin typeface="Century Gothic"/>
                <a:ea typeface="微软雅黑" panose="020B0503020204020204" pitchFamily="34" charset="-122"/>
              </a:endParaRPr>
            </a:p>
          </p:txBody>
        </p:sp>
        <p:grpSp>
          <p:nvGrpSpPr>
            <p:cNvPr id="22" name="组合 21"/>
            <p:cNvGrpSpPr/>
            <p:nvPr/>
          </p:nvGrpSpPr>
          <p:grpSpPr>
            <a:xfrm>
              <a:off x="6513954" y="4470046"/>
              <a:ext cx="2499891" cy="767167"/>
              <a:chOff x="1865754" y="4700356"/>
              <a:chExt cx="2499891" cy="767167"/>
            </a:xfrm>
          </p:grpSpPr>
          <p:sp>
            <p:nvSpPr>
              <p:cNvPr id="23" name="PA_KSO_Shape"/>
              <p:cNvSpPr/>
              <p:nvPr>
                <p:custDataLst>
                  <p:tags r:id="rId4"/>
                </p:custDataLst>
              </p:nvPr>
            </p:nvSpPr>
            <p:spPr>
              <a:xfrm>
                <a:off x="1865754" y="4726065"/>
                <a:ext cx="285272" cy="473819"/>
              </a:xfrm>
              <a:custGeom>
                <a:avLst/>
                <a:gdLst>
                  <a:gd name="connsiteX0" fmla="*/ 422617 w 720080"/>
                  <a:gd name="connsiteY0" fmla="*/ 167125 h 720080"/>
                  <a:gd name="connsiteX1" fmla="*/ 392320 w 720080"/>
                  <a:gd name="connsiteY1" fmla="*/ 179675 h 720080"/>
                  <a:gd name="connsiteX2" fmla="*/ 392320 w 720080"/>
                  <a:gd name="connsiteY2" fmla="*/ 240270 h 720080"/>
                  <a:gd name="connsiteX3" fmla="*/ 470117 w 720080"/>
                  <a:gd name="connsiteY3" fmla="*/ 318067 h 720080"/>
                  <a:gd name="connsiteX4" fmla="*/ 151276 w 720080"/>
                  <a:gd name="connsiteY4" fmla="*/ 318067 h 720080"/>
                  <a:gd name="connsiteX5" fmla="*/ 108429 w 720080"/>
                  <a:gd name="connsiteY5" fmla="*/ 360915 h 720080"/>
                  <a:gd name="connsiteX6" fmla="*/ 151276 w 720080"/>
                  <a:gd name="connsiteY6" fmla="*/ 403762 h 720080"/>
                  <a:gd name="connsiteX7" fmla="*/ 467182 w 720080"/>
                  <a:gd name="connsiteY7" fmla="*/ 403762 h 720080"/>
                  <a:gd name="connsiteX8" fmla="*/ 391132 w 720080"/>
                  <a:gd name="connsiteY8" fmla="*/ 479811 h 720080"/>
                  <a:gd name="connsiteX9" fmla="*/ 391132 w 720080"/>
                  <a:gd name="connsiteY9" fmla="*/ 540406 h 720080"/>
                  <a:gd name="connsiteX10" fmla="*/ 451727 w 720080"/>
                  <a:gd name="connsiteY10" fmla="*/ 540406 h 720080"/>
                  <a:gd name="connsiteX11" fmla="*/ 597086 w 720080"/>
                  <a:gd name="connsiteY11" fmla="*/ 395048 h 720080"/>
                  <a:gd name="connsiteX12" fmla="*/ 603450 w 720080"/>
                  <a:gd name="connsiteY12" fmla="*/ 388459 h 720080"/>
                  <a:gd name="connsiteX13" fmla="*/ 605656 w 720080"/>
                  <a:gd name="connsiteY13" fmla="*/ 385654 h 720080"/>
                  <a:gd name="connsiteX14" fmla="*/ 607314 w 720080"/>
                  <a:gd name="connsiteY14" fmla="*/ 381802 h 720080"/>
                  <a:gd name="connsiteX15" fmla="*/ 611651 w 720080"/>
                  <a:gd name="connsiteY15" fmla="*/ 359975 h 720080"/>
                  <a:gd name="connsiteX16" fmla="*/ 607314 w 720080"/>
                  <a:gd name="connsiteY16" fmla="*/ 338148 h 720080"/>
                  <a:gd name="connsiteX17" fmla="*/ 604581 w 720080"/>
                  <a:gd name="connsiteY17" fmla="*/ 333055 h 720080"/>
                  <a:gd name="connsiteX18" fmla="*/ 603896 w 720080"/>
                  <a:gd name="connsiteY18" fmla="*/ 331821 h 720080"/>
                  <a:gd name="connsiteX19" fmla="*/ 598273 w 720080"/>
                  <a:gd name="connsiteY19" fmla="*/ 325033 h 720080"/>
                  <a:gd name="connsiteX20" fmla="*/ 452915 w 720080"/>
                  <a:gd name="connsiteY20" fmla="*/ 179675 h 720080"/>
                  <a:gd name="connsiteX21" fmla="*/ 422617 w 720080"/>
                  <a:gd name="connsiteY21" fmla="*/ 167125 h 720080"/>
                  <a:gd name="connsiteX22" fmla="*/ 360040 w 720080"/>
                  <a:gd name="connsiteY22" fmla="*/ 0 h 720080"/>
                  <a:gd name="connsiteX23" fmla="*/ 720080 w 720080"/>
                  <a:gd name="connsiteY23" fmla="*/ 360040 h 720080"/>
                  <a:gd name="connsiteX24" fmla="*/ 360040 w 720080"/>
                  <a:gd name="connsiteY24" fmla="*/ 720080 h 720080"/>
                  <a:gd name="connsiteX25" fmla="*/ 0 w 720080"/>
                  <a:gd name="connsiteY25" fmla="*/ 360040 h 720080"/>
                  <a:gd name="connsiteX26" fmla="*/ 360040 w 720080"/>
                  <a:gd name="connsiteY26" fmla="*/ 0 h 720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20080" h="720080">
                    <a:moveTo>
                      <a:pt x="422617" y="167125"/>
                    </a:moveTo>
                    <a:cubicBezTo>
                      <a:pt x="411652" y="167125"/>
                      <a:pt x="400686" y="171308"/>
                      <a:pt x="392320" y="179675"/>
                    </a:cubicBezTo>
                    <a:cubicBezTo>
                      <a:pt x="375587" y="196408"/>
                      <a:pt x="375587" y="223537"/>
                      <a:pt x="392320" y="240270"/>
                    </a:cubicBezTo>
                    <a:lnTo>
                      <a:pt x="470117" y="318067"/>
                    </a:lnTo>
                    <a:lnTo>
                      <a:pt x="151276" y="318067"/>
                    </a:lnTo>
                    <a:cubicBezTo>
                      <a:pt x="127612" y="318067"/>
                      <a:pt x="108429" y="337251"/>
                      <a:pt x="108429" y="360915"/>
                    </a:cubicBezTo>
                    <a:cubicBezTo>
                      <a:pt x="108429" y="384578"/>
                      <a:pt x="127612" y="403762"/>
                      <a:pt x="151276" y="403762"/>
                    </a:cubicBezTo>
                    <a:lnTo>
                      <a:pt x="467182" y="403762"/>
                    </a:lnTo>
                    <a:lnTo>
                      <a:pt x="391132" y="479811"/>
                    </a:lnTo>
                    <a:cubicBezTo>
                      <a:pt x="374399" y="496544"/>
                      <a:pt x="374399" y="523674"/>
                      <a:pt x="391132" y="540406"/>
                    </a:cubicBezTo>
                    <a:cubicBezTo>
                      <a:pt x="407865" y="557139"/>
                      <a:pt x="434994" y="557139"/>
                      <a:pt x="451727" y="540406"/>
                    </a:cubicBezTo>
                    <a:lnTo>
                      <a:pt x="597086" y="395048"/>
                    </a:lnTo>
                    <a:cubicBezTo>
                      <a:pt x="599177" y="392957"/>
                      <a:pt x="601484" y="390703"/>
                      <a:pt x="603450" y="388459"/>
                    </a:cubicBezTo>
                    <a:lnTo>
                      <a:pt x="605656" y="385654"/>
                    </a:lnTo>
                    <a:lnTo>
                      <a:pt x="607314" y="381802"/>
                    </a:lnTo>
                    <a:cubicBezTo>
                      <a:pt x="610052" y="375572"/>
                      <a:pt x="611651" y="368060"/>
                      <a:pt x="611651" y="359975"/>
                    </a:cubicBezTo>
                    <a:cubicBezTo>
                      <a:pt x="611651" y="351890"/>
                      <a:pt x="610052" y="344378"/>
                      <a:pt x="607314" y="338148"/>
                    </a:cubicBezTo>
                    <a:lnTo>
                      <a:pt x="604581" y="333055"/>
                    </a:lnTo>
                    <a:lnTo>
                      <a:pt x="603896" y="331821"/>
                    </a:lnTo>
                    <a:cubicBezTo>
                      <a:pt x="602248" y="329405"/>
                      <a:pt x="600365" y="327125"/>
                      <a:pt x="598273" y="325033"/>
                    </a:cubicBezTo>
                    <a:lnTo>
                      <a:pt x="452915" y="179675"/>
                    </a:lnTo>
                    <a:cubicBezTo>
                      <a:pt x="444548" y="171308"/>
                      <a:pt x="433583" y="167125"/>
                      <a:pt x="422617" y="167125"/>
                    </a:cubicBezTo>
                    <a:close/>
                    <a:moveTo>
                      <a:pt x="360040" y="0"/>
                    </a:moveTo>
                    <a:cubicBezTo>
                      <a:pt x="558885" y="0"/>
                      <a:pt x="720080" y="161195"/>
                      <a:pt x="720080" y="360040"/>
                    </a:cubicBezTo>
                    <a:cubicBezTo>
                      <a:pt x="720080" y="558885"/>
                      <a:pt x="558885" y="720080"/>
                      <a:pt x="360040" y="720080"/>
                    </a:cubicBezTo>
                    <a:cubicBezTo>
                      <a:pt x="161195" y="720080"/>
                      <a:pt x="0" y="558885"/>
                      <a:pt x="0" y="360040"/>
                    </a:cubicBezTo>
                    <a:cubicBezTo>
                      <a:pt x="0" y="161195"/>
                      <a:pt x="161195" y="0"/>
                      <a:pt x="360040" y="0"/>
                    </a:cubicBezTo>
                    <a:close/>
                  </a:path>
                </a:pathLst>
              </a:custGeom>
              <a:solidFill>
                <a:srgbClr val="12888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p>
            </p:txBody>
          </p:sp>
          <p:sp>
            <p:nvSpPr>
              <p:cNvPr id="24" name="出品 26"/>
              <p:cNvSpPr txBox="1"/>
              <p:nvPr>
                <p:custDataLst>
                  <p:tags r:id="rId5"/>
                </p:custDataLst>
              </p:nvPr>
            </p:nvSpPr>
            <p:spPr>
              <a:xfrm>
                <a:off x="2172026" y="4700356"/>
                <a:ext cx="679776" cy="293329"/>
              </a:xfrm>
              <a:prstGeom prst="rect">
                <a:avLst/>
              </a:prstGeom>
              <a:noFill/>
            </p:spPr>
            <p:txBody>
              <a:bodyPr wrap="none" rtlCol="0">
                <a:spAutoFit/>
              </a:bodyPr>
              <a:lstStyle/>
              <a:p>
                <a:r>
                  <a:rPr lang="en-US" altLang="zh-CN" sz="1600" b="1" dirty="0">
                    <a:solidFill>
                      <a:schemeClr val="bg1">
                        <a:lumMod val="50000"/>
                      </a:schemeClr>
                    </a:solidFill>
                    <a:latin typeface="微软雅黑" panose="020B0503020204020204" pitchFamily="34" charset="-122"/>
                    <a:ea typeface="微软雅黑" panose="020B0503020204020204" pitchFamily="34" charset="-122"/>
                  </a:rPr>
                  <a:t>KEYWORD</a:t>
                </a:r>
                <a:endParaRPr lang="zh-CN" altLang="en-US" sz="16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5" name="品 15"/>
              <p:cNvSpPr txBox="1"/>
              <p:nvPr>
                <p:custDataLst>
                  <p:tags r:id="rId6"/>
                </p:custDataLst>
              </p:nvPr>
            </p:nvSpPr>
            <p:spPr>
              <a:xfrm>
                <a:off x="2172026" y="4971733"/>
                <a:ext cx="2193619" cy="495790"/>
              </a:xfrm>
              <a:prstGeom prst="rect">
                <a:avLst/>
              </a:prstGeom>
              <a:noFill/>
            </p:spPr>
            <p:txBody>
              <a:bodyPr wrap="square" rtlCol="0">
                <a:spAutoFit/>
              </a:bodyPr>
              <a:lstStyle/>
              <a:p>
                <a:pPr>
                  <a:lnSpc>
                    <a:spcPct val="150000"/>
                  </a:lnSpc>
                </a:pPr>
                <a:r>
                  <a:rPr lang="zh-CN" altLang="en-US" sz="1000" dirty="0">
                    <a:solidFill>
                      <a:schemeClr val="bg1">
                        <a:lumMod val="50000"/>
                      </a:schemeClr>
                    </a:solidFill>
                    <a:latin typeface="微软雅黑" panose="020B0503020204020204" pitchFamily="34" charset="-122"/>
                    <a:ea typeface="微软雅黑" panose="020B0503020204020204" pitchFamily="34" charset="-122"/>
                  </a:rPr>
                  <a:t>这里输入简单的文字概述这里输入简单字概述这里输入简单简单的文字概述这里输这里输入简单的文字概述这里输入简单字概述</a:t>
                </a:r>
              </a:p>
            </p:txBody>
          </p:sp>
        </p:grpSp>
      </p:grpSp>
      <p:grpSp>
        <p:nvGrpSpPr>
          <p:cNvPr id="26" name="组合 25"/>
          <p:cNvGrpSpPr/>
          <p:nvPr/>
        </p:nvGrpSpPr>
        <p:grpSpPr>
          <a:xfrm>
            <a:off x="6218542" y="1923080"/>
            <a:ext cx="4602685" cy="3642215"/>
            <a:chOff x="6408665" y="1809469"/>
            <a:chExt cx="2672855" cy="3427744"/>
          </a:xfrm>
        </p:grpSpPr>
        <p:sp>
          <p:nvSpPr>
            <p:cNvPr id="27" name="矩形 26"/>
            <p:cNvSpPr/>
            <p:nvPr/>
          </p:nvSpPr>
          <p:spPr>
            <a:xfrm>
              <a:off x="6408665" y="1809469"/>
              <a:ext cx="2672855" cy="2158862"/>
            </a:xfrm>
            <a:prstGeom prst="rect">
              <a:avLst/>
            </a:prstGeom>
            <a:blipFill dpi="0" rotWithShape="1">
              <a:blip r:embed="rId11"/>
              <a:srcRect/>
              <a:stretch>
                <a:fillRect/>
              </a:stretch>
            </a:blipFill>
            <a:ln>
              <a:noFill/>
            </a:ln>
            <a:effectLst/>
          </p:spPr>
          <p:style>
            <a:lnRef idx="1">
              <a:schemeClr val="accent1"/>
            </a:lnRef>
            <a:fillRef idx="3">
              <a:schemeClr val="accent1"/>
            </a:fillRef>
            <a:effectRef idx="2">
              <a:schemeClr val="accent1"/>
            </a:effectRef>
            <a:fontRef idx="minor">
              <a:schemeClr val="lt1"/>
            </a:fontRef>
          </p:style>
          <p:txBody>
            <a:bodyPr lIns="91438" tIns="45719" rIns="91438" bIns="45719" rtlCol="0" anchor="ctr"/>
            <a:lstStyle/>
            <a:p>
              <a:pPr algn="ctr"/>
              <a:endParaRPr kumimoji="1" lang="zh-CN" altLang="en-US" sz="1600">
                <a:solidFill>
                  <a:prstClr val="white"/>
                </a:solidFill>
                <a:latin typeface="Calibri"/>
                <a:ea typeface="宋体"/>
              </a:endParaRPr>
            </a:p>
          </p:txBody>
        </p:sp>
        <p:sp>
          <p:nvSpPr>
            <p:cNvPr id="28" name="矩形 27"/>
            <p:cNvSpPr/>
            <p:nvPr/>
          </p:nvSpPr>
          <p:spPr>
            <a:xfrm>
              <a:off x="6408665" y="3965646"/>
              <a:ext cx="2672855" cy="336229"/>
            </a:xfrm>
            <a:prstGeom prst="rect">
              <a:avLst/>
            </a:prstGeom>
            <a:solidFill>
              <a:srgbClr val="DF70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29" name="文本框 4"/>
            <p:cNvSpPr txBox="1"/>
            <p:nvPr/>
          </p:nvSpPr>
          <p:spPr>
            <a:xfrm>
              <a:off x="6714937" y="3944803"/>
              <a:ext cx="1942228" cy="322648"/>
            </a:xfrm>
            <a:prstGeom prst="rect">
              <a:avLst/>
            </a:prstGeom>
            <a:noFill/>
          </p:spPr>
          <p:txBody>
            <a:bodyPr wrap="square" lIns="91424" tIns="45712" rIns="91424" bIns="45712" rtlCol="0">
              <a:spAutoFit/>
            </a:bodyPr>
            <a:lstStyle/>
            <a:p>
              <a:pPr algn="ctr" defTabSz="457106">
                <a:lnSpc>
                  <a:spcPct val="130000"/>
                </a:lnSpc>
              </a:pPr>
              <a:r>
                <a:rPr lang="zh-CN" altLang="en-US" sz="1400" dirty="0">
                  <a:solidFill>
                    <a:schemeClr val="bg1"/>
                  </a:solidFill>
                  <a:latin typeface="Century Gothic"/>
                  <a:ea typeface="微软雅黑" panose="020B0503020204020204" pitchFamily="34" charset="-122"/>
                </a:rPr>
                <a:t>添加标题</a:t>
              </a:r>
              <a:endParaRPr lang="en-US" altLang="zh-CN" sz="1400" dirty="0">
                <a:solidFill>
                  <a:schemeClr val="bg1"/>
                </a:solidFill>
                <a:latin typeface="Century Gothic"/>
                <a:ea typeface="微软雅黑" panose="020B0503020204020204" pitchFamily="34" charset="-122"/>
              </a:endParaRPr>
            </a:p>
          </p:txBody>
        </p:sp>
        <p:grpSp>
          <p:nvGrpSpPr>
            <p:cNvPr id="30" name="组合 29"/>
            <p:cNvGrpSpPr/>
            <p:nvPr/>
          </p:nvGrpSpPr>
          <p:grpSpPr>
            <a:xfrm>
              <a:off x="6513954" y="4470046"/>
              <a:ext cx="2499891" cy="767167"/>
              <a:chOff x="1865754" y="4700356"/>
              <a:chExt cx="2499891" cy="767167"/>
            </a:xfrm>
          </p:grpSpPr>
          <p:sp>
            <p:nvSpPr>
              <p:cNvPr id="31" name="PA_KSO_Shape"/>
              <p:cNvSpPr/>
              <p:nvPr>
                <p:custDataLst>
                  <p:tags r:id="rId1"/>
                </p:custDataLst>
              </p:nvPr>
            </p:nvSpPr>
            <p:spPr>
              <a:xfrm>
                <a:off x="1865754" y="4726065"/>
                <a:ext cx="285272" cy="473819"/>
              </a:xfrm>
              <a:custGeom>
                <a:avLst/>
                <a:gdLst>
                  <a:gd name="connsiteX0" fmla="*/ 422617 w 720080"/>
                  <a:gd name="connsiteY0" fmla="*/ 167125 h 720080"/>
                  <a:gd name="connsiteX1" fmla="*/ 392320 w 720080"/>
                  <a:gd name="connsiteY1" fmla="*/ 179675 h 720080"/>
                  <a:gd name="connsiteX2" fmla="*/ 392320 w 720080"/>
                  <a:gd name="connsiteY2" fmla="*/ 240270 h 720080"/>
                  <a:gd name="connsiteX3" fmla="*/ 470117 w 720080"/>
                  <a:gd name="connsiteY3" fmla="*/ 318067 h 720080"/>
                  <a:gd name="connsiteX4" fmla="*/ 151276 w 720080"/>
                  <a:gd name="connsiteY4" fmla="*/ 318067 h 720080"/>
                  <a:gd name="connsiteX5" fmla="*/ 108429 w 720080"/>
                  <a:gd name="connsiteY5" fmla="*/ 360915 h 720080"/>
                  <a:gd name="connsiteX6" fmla="*/ 151276 w 720080"/>
                  <a:gd name="connsiteY6" fmla="*/ 403762 h 720080"/>
                  <a:gd name="connsiteX7" fmla="*/ 467182 w 720080"/>
                  <a:gd name="connsiteY7" fmla="*/ 403762 h 720080"/>
                  <a:gd name="connsiteX8" fmla="*/ 391132 w 720080"/>
                  <a:gd name="connsiteY8" fmla="*/ 479811 h 720080"/>
                  <a:gd name="connsiteX9" fmla="*/ 391132 w 720080"/>
                  <a:gd name="connsiteY9" fmla="*/ 540406 h 720080"/>
                  <a:gd name="connsiteX10" fmla="*/ 451727 w 720080"/>
                  <a:gd name="connsiteY10" fmla="*/ 540406 h 720080"/>
                  <a:gd name="connsiteX11" fmla="*/ 597086 w 720080"/>
                  <a:gd name="connsiteY11" fmla="*/ 395048 h 720080"/>
                  <a:gd name="connsiteX12" fmla="*/ 603450 w 720080"/>
                  <a:gd name="connsiteY12" fmla="*/ 388459 h 720080"/>
                  <a:gd name="connsiteX13" fmla="*/ 605656 w 720080"/>
                  <a:gd name="connsiteY13" fmla="*/ 385654 h 720080"/>
                  <a:gd name="connsiteX14" fmla="*/ 607314 w 720080"/>
                  <a:gd name="connsiteY14" fmla="*/ 381802 h 720080"/>
                  <a:gd name="connsiteX15" fmla="*/ 611651 w 720080"/>
                  <a:gd name="connsiteY15" fmla="*/ 359975 h 720080"/>
                  <a:gd name="connsiteX16" fmla="*/ 607314 w 720080"/>
                  <a:gd name="connsiteY16" fmla="*/ 338148 h 720080"/>
                  <a:gd name="connsiteX17" fmla="*/ 604581 w 720080"/>
                  <a:gd name="connsiteY17" fmla="*/ 333055 h 720080"/>
                  <a:gd name="connsiteX18" fmla="*/ 603896 w 720080"/>
                  <a:gd name="connsiteY18" fmla="*/ 331821 h 720080"/>
                  <a:gd name="connsiteX19" fmla="*/ 598273 w 720080"/>
                  <a:gd name="connsiteY19" fmla="*/ 325033 h 720080"/>
                  <a:gd name="connsiteX20" fmla="*/ 452915 w 720080"/>
                  <a:gd name="connsiteY20" fmla="*/ 179675 h 720080"/>
                  <a:gd name="connsiteX21" fmla="*/ 422617 w 720080"/>
                  <a:gd name="connsiteY21" fmla="*/ 167125 h 720080"/>
                  <a:gd name="connsiteX22" fmla="*/ 360040 w 720080"/>
                  <a:gd name="connsiteY22" fmla="*/ 0 h 720080"/>
                  <a:gd name="connsiteX23" fmla="*/ 720080 w 720080"/>
                  <a:gd name="connsiteY23" fmla="*/ 360040 h 720080"/>
                  <a:gd name="connsiteX24" fmla="*/ 360040 w 720080"/>
                  <a:gd name="connsiteY24" fmla="*/ 720080 h 720080"/>
                  <a:gd name="connsiteX25" fmla="*/ 0 w 720080"/>
                  <a:gd name="connsiteY25" fmla="*/ 360040 h 720080"/>
                  <a:gd name="connsiteX26" fmla="*/ 360040 w 720080"/>
                  <a:gd name="connsiteY26" fmla="*/ 0 h 720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20080" h="720080">
                    <a:moveTo>
                      <a:pt x="422617" y="167125"/>
                    </a:moveTo>
                    <a:cubicBezTo>
                      <a:pt x="411652" y="167125"/>
                      <a:pt x="400686" y="171308"/>
                      <a:pt x="392320" y="179675"/>
                    </a:cubicBezTo>
                    <a:cubicBezTo>
                      <a:pt x="375587" y="196408"/>
                      <a:pt x="375587" y="223537"/>
                      <a:pt x="392320" y="240270"/>
                    </a:cubicBezTo>
                    <a:lnTo>
                      <a:pt x="470117" y="318067"/>
                    </a:lnTo>
                    <a:lnTo>
                      <a:pt x="151276" y="318067"/>
                    </a:lnTo>
                    <a:cubicBezTo>
                      <a:pt x="127612" y="318067"/>
                      <a:pt x="108429" y="337251"/>
                      <a:pt x="108429" y="360915"/>
                    </a:cubicBezTo>
                    <a:cubicBezTo>
                      <a:pt x="108429" y="384578"/>
                      <a:pt x="127612" y="403762"/>
                      <a:pt x="151276" y="403762"/>
                    </a:cubicBezTo>
                    <a:lnTo>
                      <a:pt x="467182" y="403762"/>
                    </a:lnTo>
                    <a:lnTo>
                      <a:pt x="391132" y="479811"/>
                    </a:lnTo>
                    <a:cubicBezTo>
                      <a:pt x="374399" y="496544"/>
                      <a:pt x="374399" y="523674"/>
                      <a:pt x="391132" y="540406"/>
                    </a:cubicBezTo>
                    <a:cubicBezTo>
                      <a:pt x="407865" y="557139"/>
                      <a:pt x="434994" y="557139"/>
                      <a:pt x="451727" y="540406"/>
                    </a:cubicBezTo>
                    <a:lnTo>
                      <a:pt x="597086" y="395048"/>
                    </a:lnTo>
                    <a:cubicBezTo>
                      <a:pt x="599177" y="392957"/>
                      <a:pt x="601484" y="390703"/>
                      <a:pt x="603450" y="388459"/>
                    </a:cubicBezTo>
                    <a:lnTo>
                      <a:pt x="605656" y="385654"/>
                    </a:lnTo>
                    <a:lnTo>
                      <a:pt x="607314" y="381802"/>
                    </a:lnTo>
                    <a:cubicBezTo>
                      <a:pt x="610052" y="375572"/>
                      <a:pt x="611651" y="368060"/>
                      <a:pt x="611651" y="359975"/>
                    </a:cubicBezTo>
                    <a:cubicBezTo>
                      <a:pt x="611651" y="351890"/>
                      <a:pt x="610052" y="344378"/>
                      <a:pt x="607314" y="338148"/>
                    </a:cubicBezTo>
                    <a:lnTo>
                      <a:pt x="604581" y="333055"/>
                    </a:lnTo>
                    <a:lnTo>
                      <a:pt x="603896" y="331821"/>
                    </a:lnTo>
                    <a:cubicBezTo>
                      <a:pt x="602248" y="329405"/>
                      <a:pt x="600365" y="327125"/>
                      <a:pt x="598273" y="325033"/>
                    </a:cubicBezTo>
                    <a:lnTo>
                      <a:pt x="452915" y="179675"/>
                    </a:lnTo>
                    <a:cubicBezTo>
                      <a:pt x="444548" y="171308"/>
                      <a:pt x="433583" y="167125"/>
                      <a:pt x="422617" y="167125"/>
                    </a:cubicBezTo>
                    <a:close/>
                    <a:moveTo>
                      <a:pt x="360040" y="0"/>
                    </a:moveTo>
                    <a:cubicBezTo>
                      <a:pt x="558885" y="0"/>
                      <a:pt x="720080" y="161195"/>
                      <a:pt x="720080" y="360040"/>
                    </a:cubicBezTo>
                    <a:cubicBezTo>
                      <a:pt x="720080" y="558885"/>
                      <a:pt x="558885" y="720080"/>
                      <a:pt x="360040" y="720080"/>
                    </a:cubicBezTo>
                    <a:cubicBezTo>
                      <a:pt x="161195" y="720080"/>
                      <a:pt x="0" y="558885"/>
                      <a:pt x="0" y="360040"/>
                    </a:cubicBezTo>
                    <a:cubicBezTo>
                      <a:pt x="0" y="161195"/>
                      <a:pt x="161195" y="0"/>
                      <a:pt x="360040" y="0"/>
                    </a:cubicBezTo>
                    <a:close/>
                  </a:path>
                </a:pathLst>
              </a:custGeom>
              <a:solidFill>
                <a:srgbClr val="DF703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p>
            </p:txBody>
          </p:sp>
          <p:sp>
            <p:nvSpPr>
              <p:cNvPr id="32" name="出品 26"/>
              <p:cNvSpPr txBox="1"/>
              <p:nvPr>
                <p:custDataLst>
                  <p:tags r:id="rId2"/>
                </p:custDataLst>
              </p:nvPr>
            </p:nvSpPr>
            <p:spPr>
              <a:xfrm>
                <a:off x="2172026" y="4700356"/>
                <a:ext cx="679776" cy="293329"/>
              </a:xfrm>
              <a:prstGeom prst="rect">
                <a:avLst/>
              </a:prstGeom>
              <a:noFill/>
            </p:spPr>
            <p:txBody>
              <a:bodyPr wrap="none" rtlCol="0">
                <a:spAutoFit/>
              </a:bodyPr>
              <a:lstStyle/>
              <a:p>
                <a:r>
                  <a:rPr lang="en-US" altLang="zh-CN" sz="1600" b="1" dirty="0">
                    <a:solidFill>
                      <a:schemeClr val="bg1">
                        <a:lumMod val="50000"/>
                      </a:schemeClr>
                    </a:solidFill>
                    <a:latin typeface="微软雅黑" panose="020B0503020204020204" pitchFamily="34" charset="-122"/>
                    <a:ea typeface="微软雅黑" panose="020B0503020204020204" pitchFamily="34" charset="-122"/>
                  </a:rPr>
                  <a:t>KEYWORD</a:t>
                </a:r>
                <a:endParaRPr lang="zh-CN" altLang="en-US" sz="16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33" name="品 15"/>
              <p:cNvSpPr txBox="1"/>
              <p:nvPr>
                <p:custDataLst>
                  <p:tags r:id="rId3"/>
                </p:custDataLst>
              </p:nvPr>
            </p:nvSpPr>
            <p:spPr>
              <a:xfrm>
                <a:off x="2172026" y="4971733"/>
                <a:ext cx="2193619" cy="495790"/>
              </a:xfrm>
              <a:prstGeom prst="rect">
                <a:avLst/>
              </a:prstGeom>
              <a:noFill/>
            </p:spPr>
            <p:txBody>
              <a:bodyPr wrap="square" rtlCol="0">
                <a:spAutoFit/>
              </a:bodyPr>
              <a:lstStyle/>
              <a:p>
                <a:pPr>
                  <a:lnSpc>
                    <a:spcPct val="150000"/>
                  </a:lnSpc>
                </a:pPr>
                <a:r>
                  <a:rPr lang="zh-CN" altLang="en-US" sz="1000" dirty="0">
                    <a:solidFill>
                      <a:schemeClr val="bg1">
                        <a:lumMod val="50000"/>
                      </a:schemeClr>
                    </a:solidFill>
                    <a:latin typeface="微软雅黑" panose="020B0503020204020204" pitchFamily="34" charset="-122"/>
                    <a:ea typeface="微软雅黑" panose="020B0503020204020204" pitchFamily="34" charset="-122"/>
                  </a:rPr>
                  <a:t>这里输入简单的文字概述这里输入简单字概述这里输入简单简单的文字概述这里输这里输入简单的文字概述这里输入简单字概述</a:t>
                </a:r>
              </a:p>
            </p:txBody>
          </p:sp>
        </p:grpSp>
      </p:grpSp>
      <p:sp>
        <p:nvSpPr>
          <p:cNvPr id="34" name="Footer Text"/>
          <p:cNvSpPr txBox="1"/>
          <p:nvPr/>
        </p:nvSpPr>
        <p:spPr>
          <a:xfrm>
            <a:off x="711364" y="5989496"/>
            <a:ext cx="10911745" cy="135037"/>
          </a:xfrm>
          <a:prstGeom prst="rect">
            <a:avLst/>
          </a:prstGeom>
          <a:noFill/>
        </p:spPr>
        <p:txBody>
          <a:bodyPr wrap="square" lIns="0" tIns="0" rIns="0" bIns="0" rtlCol="0">
            <a:spAutoFit/>
          </a:bodyPr>
          <a:lstStyle/>
          <a:p>
            <a:pPr>
              <a:lnSpc>
                <a:spcPct val="120000"/>
              </a:lnSpc>
            </a:pPr>
            <a:r>
              <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a:t>
            </a:r>
            <a:r>
              <a:rPr lang="en-US" altLang="zh-CN" sz="800" dirty="0" err="1">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directly.Please</a:t>
            </a:r>
            <a:r>
              <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 replace text, click add relevant headline, modify the text content, also can copy your content to this directly.</a:t>
            </a:r>
            <a:r>
              <a:rPr lang="zh-CN" altLang="en-US"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a:t>
            </a:r>
            <a:endParaRPr lang="en-US"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cxnSp>
        <p:nvCxnSpPr>
          <p:cNvPr id="35" name="Straight Line buttom"/>
          <p:cNvCxnSpPr/>
          <p:nvPr/>
        </p:nvCxnSpPr>
        <p:spPr>
          <a:xfrm>
            <a:off x="702566" y="5801841"/>
            <a:ext cx="10929338" cy="0"/>
          </a:xfrm>
          <a:prstGeom prst="line">
            <a:avLst/>
          </a:prstGeom>
          <a:ln w="19050">
            <a:solidFill>
              <a:schemeClr val="tx1">
                <a:lumMod val="50000"/>
                <a:lumOff val="50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5402585"/>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750"/>
                                        <p:tgtEl>
                                          <p:spTgt spid="8"/>
                                        </p:tgtEl>
                                      </p:cBhvr>
                                    </p:animEffect>
                                    <p:anim calcmode="lin" valueType="num">
                                      <p:cBhvr>
                                        <p:cTn id="8" dur="750" fill="hold"/>
                                        <p:tgtEl>
                                          <p:spTgt spid="8"/>
                                        </p:tgtEl>
                                        <p:attrNameLst>
                                          <p:attrName>ppt_x</p:attrName>
                                        </p:attrNameLst>
                                      </p:cBhvr>
                                      <p:tavLst>
                                        <p:tav tm="0">
                                          <p:val>
                                            <p:strVal val="#ppt_x"/>
                                          </p:val>
                                        </p:tav>
                                        <p:tav tm="100000">
                                          <p:val>
                                            <p:strVal val="#ppt_x"/>
                                          </p:val>
                                        </p:tav>
                                      </p:tavLst>
                                    </p:anim>
                                    <p:anim calcmode="lin" valueType="num">
                                      <p:cBhvr>
                                        <p:cTn id="9" dur="750" fill="hold"/>
                                        <p:tgtEl>
                                          <p:spTgt spid="8"/>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2" presetClass="entr" presetSubtype="2" fill="hold" nodeType="afterEffect">
                                  <p:stCondLst>
                                    <p:cond delay="0"/>
                                  </p:stCondLst>
                                  <p:childTnLst>
                                    <p:set>
                                      <p:cBhvr>
                                        <p:cTn id="12" dur="1" fill="hold">
                                          <p:stCondLst>
                                            <p:cond delay="0"/>
                                          </p:stCondLst>
                                        </p:cTn>
                                        <p:tgtEl>
                                          <p:spTgt spid="18"/>
                                        </p:tgtEl>
                                        <p:attrNameLst>
                                          <p:attrName>style.visibility</p:attrName>
                                        </p:attrNameLst>
                                      </p:cBhvr>
                                      <p:to>
                                        <p:strVal val="visible"/>
                                      </p:to>
                                    </p:set>
                                    <p:anim calcmode="lin" valueType="num">
                                      <p:cBhvr additive="base">
                                        <p:cTn id="13" dur="500" fill="hold"/>
                                        <p:tgtEl>
                                          <p:spTgt spid="18"/>
                                        </p:tgtEl>
                                        <p:attrNameLst>
                                          <p:attrName>ppt_x</p:attrName>
                                        </p:attrNameLst>
                                      </p:cBhvr>
                                      <p:tavLst>
                                        <p:tav tm="0">
                                          <p:val>
                                            <p:strVal val="1+#ppt_w/2"/>
                                          </p:val>
                                        </p:tav>
                                        <p:tav tm="100000">
                                          <p:val>
                                            <p:strVal val="#ppt_x"/>
                                          </p:val>
                                        </p:tav>
                                      </p:tavLst>
                                    </p:anim>
                                    <p:anim calcmode="lin" valueType="num">
                                      <p:cBhvr additive="base">
                                        <p:cTn id="14" dur="500" fill="hold"/>
                                        <p:tgtEl>
                                          <p:spTgt spid="18"/>
                                        </p:tgtEl>
                                        <p:attrNameLst>
                                          <p:attrName>ppt_y</p:attrName>
                                        </p:attrNameLst>
                                      </p:cBhvr>
                                      <p:tavLst>
                                        <p:tav tm="0">
                                          <p:val>
                                            <p:strVal val="#ppt_y"/>
                                          </p:val>
                                        </p:tav>
                                        <p:tav tm="100000">
                                          <p:val>
                                            <p:strVal val="#ppt_y"/>
                                          </p:val>
                                        </p:tav>
                                      </p:tavLst>
                                    </p:anim>
                                  </p:childTnLst>
                                </p:cTn>
                              </p:par>
                            </p:childTnLst>
                          </p:cTn>
                        </p:par>
                        <p:par>
                          <p:cTn id="15" fill="hold">
                            <p:stCondLst>
                              <p:cond delay="1250"/>
                            </p:stCondLst>
                            <p:childTnLst>
                              <p:par>
                                <p:cTn id="16" presetID="2" presetClass="entr" presetSubtype="2" fill="hold" nodeType="afterEffect">
                                  <p:stCondLst>
                                    <p:cond delay="0"/>
                                  </p:stCondLst>
                                  <p:childTnLst>
                                    <p:set>
                                      <p:cBhvr>
                                        <p:cTn id="17" dur="1" fill="hold">
                                          <p:stCondLst>
                                            <p:cond delay="0"/>
                                          </p:stCondLst>
                                        </p:cTn>
                                        <p:tgtEl>
                                          <p:spTgt spid="26"/>
                                        </p:tgtEl>
                                        <p:attrNameLst>
                                          <p:attrName>style.visibility</p:attrName>
                                        </p:attrNameLst>
                                      </p:cBhvr>
                                      <p:to>
                                        <p:strVal val="visible"/>
                                      </p:to>
                                    </p:set>
                                    <p:anim calcmode="lin" valueType="num">
                                      <p:cBhvr additive="base">
                                        <p:cTn id="18" dur="500" fill="hold"/>
                                        <p:tgtEl>
                                          <p:spTgt spid="26"/>
                                        </p:tgtEl>
                                        <p:attrNameLst>
                                          <p:attrName>ppt_x</p:attrName>
                                        </p:attrNameLst>
                                      </p:cBhvr>
                                      <p:tavLst>
                                        <p:tav tm="0">
                                          <p:val>
                                            <p:strVal val="1+#ppt_w/2"/>
                                          </p:val>
                                        </p:tav>
                                        <p:tav tm="100000">
                                          <p:val>
                                            <p:strVal val="#ppt_x"/>
                                          </p:val>
                                        </p:tav>
                                      </p:tavLst>
                                    </p:anim>
                                    <p:anim calcmode="lin" valueType="num">
                                      <p:cBhvr additive="base">
                                        <p:cTn id="19" dur="500" fill="hold"/>
                                        <p:tgtEl>
                                          <p:spTgt spid="26"/>
                                        </p:tgtEl>
                                        <p:attrNameLst>
                                          <p:attrName>ppt_y</p:attrName>
                                        </p:attrNameLst>
                                      </p:cBhvr>
                                      <p:tavLst>
                                        <p:tav tm="0">
                                          <p:val>
                                            <p:strVal val="#ppt_y"/>
                                          </p:val>
                                        </p:tav>
                                        <p:tav tm="100000">
                                          <p:val>
                                            <p:strVal val="#ppt_y"/>
                                          </p:val>
                                        </p:tav>
                                      </p:tavLst>
                                    </p:anim>
                                  </p:childTnLst>
                                </p:cTn>
                              </p:par>
                            </p:childTnLst>
                          </p:cTn>
                        </p:par>
                        <p:par>
                          <p:cTn id="20" fill="hold">
                            <p:stCondLst>
                              <p:cond delay="1750"/>
                            </p:stCondLst>
                            <p:childTnLst>
                              <p:par>
                                <p:cTn id="21" presetID="13" presetClass="entr" presetSubtype="16" fill="hold" nodeType="afterEffect">
                                  <p:stCondLst>
                                    <p:cond delay="0"/>
                                  </p:stCondLst>
                                  <p:childTnLst>
                                    <p:set>
                                      <p:cBhvr>
                                        <p:cTn id="22" dur="1" fill="hold">
                                          <p:stCondLst>
                                            <p:cond delay="0"/>
                                          </p:stCondLst>
                                        </p:cTn>
                                        <p:tgtEl>
                                          <p:spTgt spid="35"/>
                                        </p:tgtEl>
                                        <p:attrNameLst>
                                          <p:attrName>style.visibility</p:attrName>
                                        </p:attrNameLst>
                                      </p:cBhvr>
                                      <p:to>
                                        <p:strVal val="visible"/>
                                      </p:to>
                                    </p:set>
                                    <p:animEffect transition="in" filter="plus(in)">
                                      <p:cBhvr>
                                        <p:cTn id="23" dur="500"/>
                                        <p:tgtEl>
                                          <p:spTgt spid="35"/>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34"/>
                                        </p:tgtEl>
                                        <p:attrNameLst>
                                          <p:attrName>style.visibility</p:attrName>
                                        </p:attrNameLst>
                                      </p:cBhvr>
                                      <p:to>
                                        <p:strVal val="visible"/>
                                      </p:to>
                                    </p:set>
                                    <p:animEffect transition="in" filter="fade">
                                      <p:cBhvr>
                                        <p:cTn id="26"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304800" y="776125"/>
            <a:ext cx="11582400" cy="669715"/>
            <a:chOff x="304800" y="405383"/>
            <a:chExt cx="11582400" cy="669715"/>
          </a:xfrm>
        </p:grpSpPr>
        <p:sp>
          <p:nvSpPr>
            <p:cNvPr id="11" name="Copyright Notice"/>
            <p:cNvSpPr>
              <a:spLocks/>
            </p:cNvSpPr>
            <p:nvPr/>
          </p:nvSpPr>
          <p:spPr bwMode="auto">
            <a:xfrm>
              <a:off x="4597400" y="405383"/>
              <a:ext cx="3048000" cy="434765"/>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2400" cap="small" dirty="0">
                  <a:solidFill>
                    <a:srgbClr val="128882"/>
                  </a:solidFill>
                  <a:latin typeface="微软雅黑" panose="020B0503020204020204" pitchFamily="34" charset="-122"/>
                  <a:ea typeface="微软雅黑" panose="020B0503020204020204" pitchFamily="34" charset="-122"/>
                </a:rPr>
                <a:t>点击加入标题文字</a:t>
              </a:r>
              <a:endParaRPr lang="en-US" sz="2400" cap="small" dirty="0">
                <a:solidFill>
                  <a:srgbClr val="128882"/>
                </a:solidFill>
                <a:latin typeface="微软雅黑" panose="020B0503020204020204" pitchFamily="34" charset="-122"/>
                <a:ea typeface="微软雅黑" panose="020B0503020204020204" pitchFamily="34" charset="-122"/>
              </a:endParaRPr>
            </a:p>
          </p:txBody>
        </p:sp>
        <p:cxnSp>
          <p:nvCxnSpPr>
            <p:cNvPr id="5" name="直接连接符 4"/>
            <p:cNvCxnSpPr>
              <a:cxnSpLocks/>
            </p:cNvCxnSpPr>
            <p:nvPr/>
          </p:nvCxnSpPr>
          <p:spPr>
            <a:xfrm>
              <a:off x="304800" y="1075098"/>
              <a:ext cx="11582400" cy="0"/>
            </a:xfrm>
            <a:prstGeom prst="line">
              <a:avLst/>
            </a:prstGeom>
            <a:ln>
              <a:solidFill>
                <a:srgbClr val="128882"/>
              </a:solidFill>
            </a:ln>
          </p:spPr>
          <p:style>
            <a:lnRef idx="1">
              <a:schemeClr val="accent1"/>
            </a:lnRef>
            <a:fillRef idx="0">
              <a:schemeClr val="accent1"/>
            </a:fillRef>
            <a:effectRef idx="0">
              <a:schemeClr val="accent1"/>
            </a:effectRef>
            <a:fontRef idx="minor">
              <a:schemeClr val="tx1"/>
            </a:fontRef>
          </p:style>
        </p:cxnSp>
      </p:grpSp>
      <p:grpSp>
        <p:nvGrpSpPr>
          <p:cNvPr id="6" name="组合 5"/>
          <p:cNvGrpSpPr/>
          <p:nvPr/>
        </p:nvGrpSpPr>
        <p:grpSpPr>
          <a:xfrm flipH="1">
            <a:off x="1103395" y="2418441"/>
            <a:ext cx="3299895" cy="3384789"/>
            <a:chOff x="4779428" y="2518881"/>
            <a:chExt cx="3299895" cy="3384789"/>
          </a:xfrm>
        </p:grpSpPr>
        <p:grpSp>
          <p:nvGrpSpPr>
            <p:cNvPr id="7" name="Group 20"/>
            <p:cNvGrpSpPr/>
            <p:nvPr/>
          </p:nvGrpSpPr>
          <p:grpSpPr>
            <a:xfrm flipH="1">
              <a:off x="5166172" y="4675839"/>
              <a:ext cx="1613003" cy="1227831"/>
              <a:chOff x="4250639" y="3537480"/>
              <a:chExt cx="1529450" cy="1164230"/>
            </a:xfrm>
          </p:grpSpPr>
          <p:sp>
            <p:nvSpPr>
              <p:cNvPr id="30" name="Freeform 21"/>
              <p:cNvSpPr>
                <a:spLocks/>
              </p:cNvSpPr>
              <p:nvPr/>
            </p:nvSpPr>
            <p:spPr bwMode="auto">
              <a:xfrm>
                <a:off x="4250639" y="3537480"/>
                <a:ext cx="1529450" cy="1164230"/>
              </a:xfrm>
              <a:custGeom>
                <a:avLst/>
                <a:gdLst>
                  <a:gd name="T0" fmla="*/ 192 w 813"/>
                  <a:gd name="T1" fmla="*/ 556 h 619"/>
                  <a:gd name="T2" fmla="*/ 637 w 813"/>
                  <a:gd name="T3" fmla="*/ 535 h 619"/>
                  <a:gd name="T4" fmla="*/ 637 w 813"/>
                  <a:gd name="T5" fmla="*/ 535 h 619"/>
                  <a:gd name="T6" fmla="*/ 783 w 813"/>
                  <a:gd name="T7" fmla="*/ 348 h 619"/>
                  <a:gd name="T8" fmla="*/ 575 w 813"/>
                  <a:gd name="T9" fmla="*/ 31 h 619"/>
                  <a:gd name="T10" fmla="*/ 258 w 813"/>
                  <a:gd name="T11" fmla="*/ 238 h 619"/>
                  <a:gd name="T12" fmla="*/ 342 w 813"/>
                  <a:gd name="T13" fmla="*/ 494 h 619"/>
                  <a:gd name="T14" fmla="*/ 220 w 813"/>
                  <a:gd name="T15" fmla="*/ 472 h 619"/>
                  <a:gd name="T16" fmla="*/ 241 w 813"/>
                  <a:gd name="T17" fmla="*/ 408 h 619"/>
                  <a:gd name="T18" fmla="*/ 0 w 813"/>
                  <a:gd name="T19" fmla="*/ 379 h 619"/>
                  <a:gd name="T20" fmla="*/ 171 w 813"/>
                  <a:gd name="T21" fmla="*/ 619 h 619"/>
                  <a:gd name="T22" fmla="*/ 192 w 813"/>
                  <a:gd name="T23" fmla="*/ 556 h 6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13" h="619">
                    <a:moveTo>
                      <a:pt x="192" y="556"/>
                    </a:moveTo>
                    <a:cubicBezTo>
                      <a:pt x="319" y="598"/>
                      <a:pt x="511" y="596"/>
                      <a:pt x="637" y="535"/>
                    </a:cubicBezTo>
                    <a:cubicBezTo>
                      <a:pt x="637" y="535"/>
                      <a:pt x="638" y="536"/>
                      <a:pt x="637" y="535"/>
                    </a:cubicBezTo>
                    <a:cubicBezTo>
                      <a:pt x="710" y="500"/>
                      <a:pt x="765" y="432"/>
                      <a:pt x="783" y="348"/>
                    </a:cubicBezTo>
                    <a:cubicBezTo>
                      <a:pt x="813" y="203"/>
                      <a:pt x="720" y="61"/>
                      <a:pt x="575" y="31"/>
                    </a:cubicBezTo>
                    <a:cubicBezTo>
                      <a:pt x="430" y="0"/>
                      <a:pt x="288" y="93"/>
                      <a:pt x="258" y="238"/>
                    </a:cubicBezTo>
                    <a:cubicBezTo>
                      <a:pt x="237" y="336"/>
                      <a:pt x="273" y="432"/>
                      <a:pt x="342" y="494"/>
                    </a:cubicBezTo>
                    <a:cubicBezTo>
                      <a:pt x="301" y="492"/>
                      <a:pt x="260" y="485"/>
                      <a:pt x="220" y="472"/>
                    </a:cubicBezTo>
                    <a:cubicBezTo>
                      <a:pt x="227" y="451"/>
                      <a:pt x="234" y="429"/>
                      <a:pt x="241" y="408"/>
                    </a:cubicBezTo>
                    <a:cubicBezTo>
                      <a:pt x="170" y="424"/>
                      <a:pt x="85" y="418"/>
                      <a:pt x="0" y="379"/>
                    </a:cubicBezTo>
                    <a:cubicBezTo>
                      <a:pt x="30" y="468"/>
                      <a:pt x="87" y="553"/>
                      <a:pt x="171" y="619"/>
                    </a:cubicBezTo>
                    <a:cubicBezTo>
                      <a:pt x="178" y="598"/>
                      <a:pt x="185" y="577"/>
                      <a:pt x="192" y="556"/>
                    </a:cubicBezTo>
                    <a:close/>
                  </a:path>
                </a:pathLst>
              </a:custGeom>
              <a:solidFill>
                <a:srgbClr val="DF703A"/>
              </a:solidFill>
              <a:ln>
                <a:noFill/>
              </a:ln>
            </p:spPr>
            <p:txBody>
              <a:bodyPr vert="horz" wrap="square" lIns="96435" tIns="48218" rIns="96435" bIns="48218" numCol="1" anchor="t" anchorCtr="0" compatLnSpc="1">
                <a:prstTxWarp prst="textNoShape">
                  <a:avLst/>
                </a:prstTxWarp>
              </a:bodyPr>
              <a:lstStyle/>
              <a:p>
                <a:pPr algn="just">
                  <a:lnSpc>
                    <a:spcPct val="120000"/>
                  </a:lnSpc>
                  <a:spcBef>
                    <a:spcPts val="0"/>
                  </a:spcBef>
                  <a:spcAft>
                    <a:spcPts val="0"/>
                  </a:spcAft>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1" name="Oval 22"/>
              <p:cNvSpPr/>
              <p:nvPr/>
            </p:nvSpPr>
            <p:spPr>
              <a:xfrm>
                <a:off x="4946647" y="3804569"/>
                <a:ext cx="551192" cy="551192"/>
              </a:xfrm>
              <a:prstGeom prst="ellipse">
                <a:avLst/>
              </a:pr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spcBef>
                    <a:spcPts val="0"/>
                  </a:spcBef>
                  <a:spcAft>
                    <a:spcPts val="0"/>
                  </a:spcAft>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2" name="Shape 1849"/>
              <p:cNvSpPr/>
              <p:nvPr/>
            </p:nvSpPr>
            <p:spPr>
              <a:xfrm flipH="1">
                <a:off x="5071935" y="3959885"/>
                <a:ext cx="329565" cy="265088"/>
              </a:xfrm>
              <a:custGeom>
                <a:avLst/>
                <a:gdLst/>
                <a:ahLst/>
                <a:cxnLst>
                  <a:cxn ang="0">
                    <a:pos x="wd2" y="hd2"/>
                  </a:cxn>
                  <a:cxn ang="5400000">
                    <a:pos x="wd2" y="hd2"/>
                  </a:cxn>
                  <a:cxn ang="10800000">
                    <a:pos x="wd2" y="hd2"/>
                  </a:cxn>
                  <a:cxn ang="16200000">
                    <a:pos x="wd2" y="hd2"/>
                  </a:cxn>
                </a:cxnLst>
                <a:rect l="0" t="0" r="r" b="b"/>
                <a:pathLst>
                  <a:path w="21400" h="21363" extrusionOk="0">
                    <a:moveTo>
                      <a:pt x="7274" y="21020"/>
                    </a:moveTo>
                    <a:cubicBezTo>
                      <a:pt x="7274" y="21376"/>
                      <a:pt x="7435" y="21475"/>
                      <a:pt x="7659" y="21222"/>
                    </a:cubicBezTo>
                    <a:cubicBezTo>
                      <a:pt x="7951" y="20894"/>
                      <a:pt x="10973" y="17529"/>
                      <a:pt x="10973" y="17529"/>
                    </a:cubicBezTo>
                    <a:lnTo>
                      <a:pt x="7274" y="15153"/>
                    </a:lnTo>
                    <a:cubicBezTo>
                      <a:pt x="7274" y="15153"/>
                      <a:pt x="7274" y="21020"/>
                      <a:pt x="7274" y="21020"/>
                    </a:cubicBezTo>
                    <a:close/>
                    <a:moveTo>
                      <a:pt x="20812" y="50"/>
                    </a:moveTo>
                    <a:cubicBezTo>
                      <a:pt x="20412" y="224"/>
                      <a:pt x="667" y="8860"/>
                      <a:pt x="277" y="9030"/>
                    </a:cubicBezTo>
                    <a:cubicBezTo>
                      <a:pt x="-53" y="9174"/>
                      <a:pt x="-126" y="9528"/>
                      <a:pt x="266" y="9723"/>
                    </a:cubicBezTo>
                    <a:cubicBezTo>
                      <a:pt x="733" y="9955"/>
                      <a:pt x="4681" y="11919"/>
                      <a:pt x="4681" y="11919"/>
                    </a:cubicBezTo>
                    <a:lnTo>
                      <a:pt x="4681" y="11919"/>
                    </a:lnTo>
                    <a:lnTo>
                      <a:pt x="7298" y="13221"/>
                    </a:lnTo>
                    <a:cubicBezTo>
                      <a:pt x="7298" y="13221"/>
                      <a:pt x="19903" y="1732"/>
                      <a:pt x="20073" y="1577"/>
                    </a:cubicBezTo>
                    <a:cubicBezTo>
                      <a:pt x="20246" y="1420"/>
                      <a:pt x="20443" y="1713"/>
                      <a:pt x="20319" y="1881"/>
                    </a:cubicBezTo>
                    <a:cubicBezTo>
                      <a:pt x="20194" y="2050"/>
                      <a:pt x="11163" y="14170"/>
                      <a:pt x="11163" y="14170"/>
                    </a:cubicBezTo>
                    <a:cubicBezTo>
                      <a:pt x="11163" y="14170"/>
                      <a:pt x="11163" y="14170"/>
                      <a:pt x="11163" y="14171"/>
                    </a:cubicBezTo>
                    <a:lnTo>
                      <a:pt x="10637" y="14898"/>
                    </a:lnTo>
                    <a:lnTo>
                      <a:pt x="11333" y="15363"/>
                    </a:lnTo>
                    <a:lnTo>
                      <a:pt x="11333" y="15363"/>
                    </a:lnTo>
                    <a:cubicBezTo>
                      <a:pt x="11333" y="15363"/>
                      <a:pt x="16742" y="18976"/>
                      <a:pt x="17127" y="19234"/>
                    </a:cubicBezTo>
                    <a:cubicBezTo>
                      <a:pt x="17464" y="19459"/>
                      <a:pt x="17904" y="19272"/>
                      <a:pt x="18001" y="18750"/>
                    </a:cubicBezTo>
                    <a:cubicBezTo>
                      <a:pt x="18117" y="18135"/>
                      <a:pt x="21310" y="1052"/>
                      <a:pt x="21382" y="671"/>
                    </a:cubicBezTo>
                    <a:cubicBezTo>
                      <a:pt x="21474" y="177"/>
                      <a:pt x="21211" y="-125"/>
                      <a:pt x="20812" y="50"/>
                    </a:cubicBezTo>
                    <a:close/>
                  </a:path>
                </a:pathLst>
              </a:custGeom>
              <a:solidFill>
                <a:schemeClr val="bg1"/>
              </a:solidFill>
              <a:ln w="12700" cap="flat">
                <a:noFill/>
                <a:miter lim="400000"/>
              </a:ln>
              <a:effectLst/>
            </p:spPr>
            <p:txBody>
              <a:bodyPr wrap="square" lIns="40181" tIns="40181" rIns="40181" bIns="40181" numCol="1" anchor="ctr">
                <a:noAutofit/>
              </a:bodyPr>
              <a:lstStyle/>
              <a:p>
                <a:pPr lvl="0" algn="just">
                  <a:lnSpc>
                    <a:spcPct val="120000"/>
                  </a:lnSpc>
                  <a:spcBef>
                    <a:spcPts val="0"/>
                  </a:spcBef>
                  <a:spcAft>
                    <a:spcPts val="0"/>
                  </a:spcAft>
                  <a:defRPr sz="3200">
                    <a:solidFill>
                      <a:srgbClr val="FFFFFF"/>
                    </a:solidFill>
                    <a:latin typeface="Helvetica Light"/>
                    <a:ea typeface="Helvetica Light"/>
                    <a:cs typeface="Helvetica Light"/>
                    <a:sym typeface="Helvetica Light"/>
                  </a:defRPr>
                </a:pPr>
                <a:endParaRPr sz="80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9" name="Group 43"/>
            <p:cNvGrpSpPr/>
            <p:nvPr/>
          </p:nvGrpSpPr>
          <p:grpSpPr>
            <a:xfrm>
              <a:off x="6596806" y="4323682"/>
              <a:ext cx="1476228" cy="1403910"/>
              <a:chOff x="6254758" y="3535584"/>
              <a:chExt cx="1399760" cy="1331188"/>
            </a:xfrm>
          </p:grpSpPr>
          <p:grpSp>
            <p:nvGrpSpPr>
              <p:cNvPr id="26" name="Group 15"/>
              <p:cNvGrpSpPr/>
              <p:nvPr/>
            </p:nvGrpSpPr>
            <p:grpSpPr>
              <a:xfrm flipH="1">
                <a:off x="6254758" y="3535584"/>
                <a:ext cx="1399760" cy="1331188"/>
                <a:chOff x="3023802" y="3203565"/>
                <a:chExt cx="1399760" cy="1331188"/>
              </a:xfrm>
            </p:grpSpPr>
            <p:sp>
              <p:nvSpPr>
                <p:cNvPr id="28" name="Freeform 20"/>
                <p:cNvSpPr>
                  <a:spLocks/>
                </p:cNvSpPr>
                <p:nvPr/>
              </p:nvSpPr>
              <p:spPr bwMode="auto">
                <a:xfrm>
                  <a:off x="3023802" y="3203565"/>
                  <a:ext cx="1399760" cy="1331188"/>
                </a:xfrm>
                <a:custGeom>
                  <a:avLst/>
                  <a:gdLst>
                    <a:gd name="T0" fmla="*/ 66 w 745"/>
                    <a:gd name="T1" fmla="*/ 251 h 708"/>
                    <a:gd name="T2" fmla="*/ 284 w 745"/>
                    <a:gd name="T3" fmla="*/ 640 h 708"/>
                    <a:gd name="T4" fmla="*/ 284 w 745"/>
                    <a:gd name="T5" fmla="*/ 640 h 708"/>
                    <a:gd name="T6" fmla="*/ 517 w 745"/>
                    <a:gd name="T7" fmla="*/ 686 h 708"/>
                    <a:gd name="T8" fmla="*/ 707 w 745"/>
                    <a:gd name="T9" fmla="*/ 358 h 708"/>
                    <a:gd name="T10" fmla="*/ 379 w 745"/>
                    <a:gd name="T11" fmla="*/ 167 h 708"/>
                    <a:gd name="T12" fmla="*/ 189 w 745"/>
                    <a:gd name="T13" fmla="*/ 357 h 708"/>
                    <a:gd name="T14" fmla="*/ 154 w 745"/>
                    <a:gd name="T15" fmla="*/ 239 h 708"/>
                    <a:gd name="T16" fmla="*/ 220 w 745"/>
                    <a:gd name="T17" fmla="*/ 229 h 708"/>
                    <a:gd name="T18" fmla="*/ 138 w 745"/>
                    <a:gd name="T19" fmla="*/ 0 h 708"/>
                    <a:gd name="T20" fmla="*/ 0 w 745"/>
                    <a:gd name="T21" fmla="*/ 261 h 708"/>
                    <a:gd name="T22" fmla="*/ 66 w 745"/>
                    <a:gd name="T23" fmla="*/ 251 h 7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45" h="708">
                      <a:moveTo>
                        <a:pt x="66" y="251"/>
                      </a:moveTo>
                      <a:cubicBezTo>
                        <a:pt x="85" y="383"/>
                        <a:pt x="172" y="554"/>
                        <a:pt x="284" y="640"/>
                      </a:cubicBezTo>
                      <a:cubicBezTo>
                        <a:pt x="284" y="639"/>
                        <a:pt x="283" y="640"/>
                        <a:pt x="284" y="640"/>
                      </a:cubicBezTo>
                      <a:cubicBezTo>
                        <a:pt x="347" y="689"/>
                        <a:pt x="433" y="708"/>
                        <a:pt x="517" y="686"/>
                      </a:cubicBezTo>
                      <a:cubicBezTo>
                        <a:pt x="660" y="648"/>
                        <a:pt x="745" y="501"/>
                        <a:pt x="707" y="358"/>
                      </a:cubicBezTo>
                      <a:cubicBezTo>
                        <a:pt x="669" y="215"/>
                        <a:pt x="522" y="129"/>
                        <a:pt x="379" y="167"/>
                      </a:cubicBezTo>
                      <a:cubicBezTo>
                        <a:pt x="283" y="193"/>
                        <a:pt x="213" y="268"/>
                        <a:pt x="189" y="357"/>
                      </a:cubicBezTo>
                      <a:cubicBezTo>
                        <a:pt x="171" y="320"/>
                        <a:pt x="160" y="280"/>
                        <a:pt x="154" y="239"/>
                      </a:cubicBezTo>
                      <a:cubicBezTo>
                        <a:pt x="176" y="235"/>
                        <a:pt x="198" y="232"/>
                        <a:pt x="220" y="229"/>
                      </a:cubicBezTo>
                      <a:cubicBezTo>
                        <a:pt x="174" y="172"/>
                        <a:pt x="141" y="94"/>
                        <a:pt x="138" y="0"/>
                      </a:cubicBezTo>
                      <a:cubicBezTo>
                        <a:pt x="72" y="66"/>
                        <a:pt x="22" y="156"/>
                        <a:pt x="0" y="261"/>
                      </a:cubicBezTo>
                      <a:cubicBezTo>
                        <a:pt x="22" y="258"/>
                        <a:pt x="44" y="254"/>
                        <a:pt x="66" y="251"/>
                      </a:cubicBezTo>
                      <a:close/>
                    </a:path>
                  </a:pathLst>
                </a:custGeom>
                <a:solidFill>
                  <a:schemeClr val="bg1">
                    <a:lumMod val="65000"/>
                  </a:schemeClr>
                </a:solidFill>
                <a:ln>
                  <a:noFill/>
                </a:ln>
              </p:spPr>
              <p:txBody>
                <a:bodyPr vert="horz" wrap="square" lIns="96435" tIns="48218" rIns="96435" bIns="48218" numCol="1" anchor="t" anchorCtr="0" compatLnSpc="1">
                  <a:prstTxWarp prst="textNoShape">
                    <a:avLst/>
                  </a:prstTxWarp>
                </a:bodyPr>
                <a:lstStyle/>
                <a:p>
                  <a:pPr algn="just">
                    <a:lnSpc>
                      <a:spcPct val="120000"/>
                    </a:lnSpc>
                    <a:spcBef>
                      <a:spcPts val="0"/>
                    </a:spcBef>
                    <a:spcAft>
                      <a:spcPts val="0"/>
                    </a:spcAft>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9" name="Oval 19"/>
                <p:cNvSpPr/>
                <p:nvPr/>
              </p:nvSpPr>
              <p:spPr>
                <a:xfrm>
                  <a:off x="3596074" y="3732211"/>
                  <a:ext cx="551192" cy="551192"/>
                </a:xfrm>
                <a:prstGeom prst="ellipse">
                  <a:avLst/>
                </a:pr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spcBef>
                      <a:spcPts val="0"/>
                    </a:spcBef>
                    <a:spcAft>
                      <a:spcPts val="0"/>
                    </a:spcAft>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27" name="Shape 2671"/>
              <p:cNvSpPr/>
              <p:nvPr/>
            </p:nvSpPr>
            <p:spPr>
              <a:xfrm>
                <a:off x="6705147" y="4201178"/>
                <a:ext cx="203005" cy="286010"/>
              </a:xfrm>
              <a:custGeom>
                <a:avLst/>
                <a:gdLst/>
                <a:ahLst/>
                <a:cxnLst>
                  <a:cxn ang="0">
                    <a:pos x="wd2" y="hd2"/>
                  </a:cxn>
                  <a:cxn ang="5400000">
                    <a:pos x="wd2" y="hd2"/>
                  </a:cxn>
                  <a:cxn ang="10800000">
                    <a:pos x="wd2" y="hd2"/>
                  </a:cxn>
                  <a:cxn ang="16200000">
                    <a:pos x="wd2" y="hd2"/>
                  </a:cxn>
                </a:cxnLst>
                <a:rect l="0" t="0" r="r" b="b"/>
                <a:pathLst>
                  <a:path w="21543" h="21574" extrusionOk="0">
                    <a:moveTo>
                      <a:pt x="13864" y="16422"/>
                    </a:moveTo>
                    <a:cubicBezTo>
                      <a:pt x="13295" y="16782"/>
                      <a:pt x="12583" y="17013"/>
                      <a:pt x="11740" y="17115"/>
                    </a:cubicBezTo>
                    <a:lnTo>
                      <a:pt x="11752" y="18333"/>
                    </a:lnTo>
                    <a:lnTo>
                      <a:pt x="9908" y="18336"/>
                    </a:lnTo>
                    <a:lnTo>
                      <a:pt x="9897" y="17119"/>
                    </a:lnTo>
                    <a:cubicBezTo>
                      <a:pt x="9066" y="17021"/>
                      <a:pt x="8316" y="16773"/>
                      <a:pt x="7666" y="16391"/>
                    </a:cubicBezTo>
                    <a:cubicBezTo>
                      <a:pt x="6892" y="15916"/>
                      <a:pt x="6492" y="15369"/>
                      <a:pt x="6466" y="14757"/>
                    </a:cubicBezTo>
                    <a:lnTo>
                      <a:pt x="6503" y="14424"/>
                    </a:lnTo>
                    <a:lnTo>
                      <a:pt x="8292" y="14419"/>
                    </a:lnTo>
                    <a:lnTo>
                      <a:pt x="8298" y="14543"/>
                    </a:lnTo>
                    <a:cubicBezTo>
                      <a:pt x="8309" y="15050"/>
                      <a:pt x="8528" y="15427"/>
                      <a:pt x="8960" y="15694"/>
                    </a:cubicBezTo>
                    <a:cubicBezTo>
                      <a:pt x="9384" y="15964"/>
                      <a:pt x="10003" y="16098"/>
                      <a:pt x="10790" y="16098"/>
                    </a:cubicBezTo>
                    <a:cubicBezTo>
                      <a:pt x="11584" y="16093"/>
                      <a:pt x="12202" y="15951"/>
                      <a:pt x="12633" y="15680"/>
                    </a:cubicBezTo>
                    <a:cubicBezTo>
                      <a:pt x="13064" y="15409"/>
                      <a:pt x="13270" y="15036"/>
                      <a:pt x="13270" y="14552"/>
                    </a:cubicBezTo>
                    <a:cubicBezTo>
                      <a:pt x="13270" y="14153"/>
                      <a:pt x="13070" y="13842"/>
                      <a:pt x="12652" y="13606"/>
                    </a:cubicBezTo>
                    <a:cubicBezTo>
                      <a:pt x="12221" y="13367"/>
                      <a:pt x="11477" y="13158"/>
                      <a:pt x="10433" y="12985"/>
                    </a:cubicBezTo>
                    <a:cubicBezTo>
                      <a:pt x="9278" y="12794"/>
                      <a:pt x="8385" y="12496"/>
                      <a:pt x="7803" y="12110"/>
                    </a:cubicBezTo>
                    <a:cubicBezTo>
                      <a:pt x="7210" y="11710"/>
                      <a:pt x="6897" y="11199"/>
                      <a:pt x="6892" y="10591"/>
                    </a:cubicBezTo>
                    <a:cubicBezTo>
                      <a:pt x="6886" y="9899"/>
                      <a:pt x="7266" y="9321"/>
                      <a:pt x="8023" y="8877"/>
                    </a:cubicBezTo>
                    <a:cubicBezTo>
                      <a:pt x="8534" y="8574"/>
                      <a:pt x="9147" y="8376"/>
                      <a:pt x="9833" y="8282"/>
                    </a:cubicBezTo>
                    <a:lnTo>
                      <a:pt x="9822" y="7225"/>
                    </a:lnTo>
                    <a:lnTo>
                      <a:pt x="11665" y="7216"/>
                    </a:lnTo>
                    <a:lnTo>
                      <a:pt x="11671" y="8242"/>
                    </a:lnTo>
                    <a:cubicBezTo>
                      <a:pt x="12496" y="8322"/>
                      <a:pt x="13183" y="8527"/>
                      <a:pt x="13727" y="8841"/>
                    </a:cubicBezTo>
                    <a:cubicBezTo>
                      <a:pt x="14451" y="9272"/>
                      <a:pt x="14851" y="9867"/>
                      <a:pt x="14907" y="10617"/>
                    </a:cubicBezTo>
                    <a:lnTo>
                      <a:pt x="14914" y="10748"/>
                    </a:lnTo>
                    <a:lnTo>
                      <a:pt x="13114" y="10754"/>
                    </a:lnTo>
                    <a:lnTo>
                      <a:pt x="13089" y="10650"/>
                    </a:lnTo>
                    <a:cubicBezTo>
                      <a:pt x="13002" y="10183"/>
                      <a:pt x="12783" y="9832"/>
                      <a:pt x="12427" y="9610"/>
                    </a:cubicBezTo>
                    <a:cubicBezTo>
                      <a:pt x="12077" y="9392"/>
                      <a:pt x="11565" y="9277"/>
                      <a:pt x="10895" y="9282"/>
                    </a:cubicBezTo>
                    <a:cubicBezTo>
                      <a:pt x="10196" y="9282"/>
                      <a:pt x="9640" y="9401"/>
                      <a:pt x="9259" y="9632"/>
                    </a:cubicBezTo>
                    <a:cubicBezTo>
                      <a:pt x="8878" y="9858"/>
                      <a:pt x="8698" y="10160"/>
                      <a:pt x="8702" y="10572"/>
                    </a:cubicBezTo>
                    <a:cubicBezTo>
                      <a:pt x="8702" y="10924"/>
                      <a:pt x="8878" y="11204"/>
                      <a:pt x="9229" y="11408"/>
                    </a:cubicBezTo>
                    <a:cubicBezTo>
                      <a:pt x="9584" y="11621"/>
                      <a:pt x="10216" y="11808"/>
                      <a:pt x="11115" y="11954"/>
                    </a:cubicBezTo>
                    <a:cubicBezTo>
                      <a:pt x="12421" y="12172"/>
                      <a:pt x="13414" y="12492"/>
                      <a:pt x="14076" y="12914"/>
                    </a:cubicBezTo>
                    <a:cubicBezTo>
                      <a:pt x="14732" y="13335"/>
                      <a:pt x="15076" y="13877"/>
                      <a:pt x="15076" y="14521"/>
                    </a:cubicBezTo>
                    <a:cubicBezTo>
                      <a:pt x="15082" y="15289"/>
                      <a:pt x="14676" y="15929"/>
                      <a:pt x="13864" y="16422"/>
                    </a:cubicBezTo>
                    <a:cubicBezTo>
                      <a:pt x="13864" y="16422"/>
                      <a:pt x="13864" y="16422"/>
                      <a:pt x="13864" y="16422"/>
                    </a:cubicBezTo>
                    <a:close/>
                    <a:moveTo>
                      <a:pt x="13995" y="4271"/>
                    </a:moveTo>
                    <a:lnTo>
                      <a:pt x="13995" y="4298"/>
                    </a:lnTo>
                    <a:lnTo>
                      <a:pt x="7161" y="4325"/>
                    </a:lnTo>
                    <a:lnTo>
                      <a:pt x="7372" y="4045"/>
                    </a:lnTo>
                    <a:lnTo>
                      <a:pt x="7754" y="3756"/>
                    </a:lnTo>
                    <a:lnTo>
                      <a:pt x="13245" y="3739"/>
                    </a:lnTo>
                    <a:lnTo>
                      <a:pt x="14789" y="0"/>
                    </a:lnTo>
                    <a:lnTo>
                      <a:pt x="6535" y="31"/>
                    </a:lnTo>
                    <a:lnTo>
                      <a:pt x="7722" y="3668"/>
                    </a:lnTo>
                    <a:cubicBezTo>
                      <a:pt x="6866" y="2984"/>
                      <a:pt x="4761" y="1540"/>
                      <a:pt x="2855" y="2042"/>
                    </a:cubicBezTo>
                    <a:lnTo>
                      <a:pt x="3061" y="2446"/>
                    </a:lnTo>
                    <a:cubicBezTo>
                      <a:pt x="4687" y="2020"/>
                      <a:pt x="6673" y="3472"/>
                      <a:pt x="7372" y="4045"/>
                    </a:cubicBezTo>
                    <a:cubicBezTo>
                      <a:pt x="6210" y="4348"/>
                      <a:pt x="4699" y="4569"/>
                      <a:pt x="3805" y="4001"/>
                    </a:cubicBezTo>
                    <a:lnTo>
                      <a:pt x="3399" y="4329"/>
                    </a:lnTo>
                    <a:cubicBezTo>
                      <a:pt x="3930" y="4667"/>
                      <a:pt x="4605" y="4783"/>
                      <a:pt x="5310" y="4783"/>
                    </a:cubicBezTo>
                    <a:cubicBezTo>
                      <a:pt x="5729" y="4783"/>
                      <a:pt x="6155" y="4734"/>
                      <a:pt x="6566" y="4667"/>
                    </a:cubicBezTo>
                    <a:cubicBezTo>
                      <a:pt x="2687" y="6563"/>
                      <a:pt x="-26" y="10769"/>
                      <a:pt x="0" y="13957"/>
                    </a:cubicBezTo>
                    <a:cubicBezTo>
                      <a:pt x="32" y="18189"/>
                      <a:pt x="4886" y="21600"/>
                      <a:pt x="10828" y="21573"/>
                    </a:cubicBezTo>
                    <a:cubicBezTo>
                      <a:pt x="16782" y="21556"/>
                      <a:pt x="21574" y="18105"/>
                      <a:pt x="21543" y="13877"/>
                    </a:cubicBezTo>
                    <a:cubicBezTo>
                      <a:pt x="21518" y="10468"/>
                      <a:pt x="18344" y="5897"/>
                      <a:pt x="13995" y="4271"/>
                    </a:cubicBezTo>
                    <a:cubicBezTo>
                      <a:pt x="13995" y="4271"/>
                      <a:pt x="13995" y="4271"/>
                      <a:pt x="13995" y="4271"/>
                    </a:cubicBezTo>
                    <a:close/>
                  </a:path>
                </a:pathLst>
              </a:custGeom>
              <a:solidFill>
                <a:schemeClr val="bg1"/>
              </a:solidFill>
              <a:ln w="12700" cap="flat">
                <a:noFill/>
                <a:miter lim="400000"/>
              </a:ln>
              <a:effectLst/>
            </p:spPr>
            <p:txBody>
              <a:bodyPr wrap="square" lIns="40181" tIns="40181" rIns="40181" bIns="40181" numCol="1" anchor="ctr">
                <a:noAutofit/>
              </a:bodyPr>
              <a:lstStyle/>
              <a:p>
                <a:pPr lvl="0" algn="just">
                  <a:lnSpc>
                    <a:spcPct val="120000"/>
                  </a:lnSpc>
                  <a:spcBef>
                    <a:spcPts val="0"/>
                  </a:spcBef>
                  <a:spcAft>
                    <a:spcPts val="0"/>
                  </a:spcAft>
                  <a:defRPr sz="3200">
                    <a:solidFill>
                      <a:srgbClr val="FFFFFF"/>
                    </a:solidFill>
                    <a:latin typeface="Helvetica Light"/>
                    <a:ea typeface="Helvetica Light"/>
                    <a:cs typeface="Helvetica Light"/>
                    <a:sym typeface="Helvetica Light"/>
                  </a:defRPr>
                </a:pPr>
                <a:endParaRPr sz="80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0" name="Group 45"/>
            <p:cNvGrpSpPr/>
            <p:nvPr/>
          </p:nvGrpSpPr>
          <p:grpSpPr>
            <a:xfrm>
              <a:off x="4779428" y="3281361"/>
              <a:ext cx="1183812" cy="1649162"/>
              <a:chOff x="4531519" y="2547255"/>
              <a:chExt cx="1122491" cy="1563736"/>
            </a:xfrm>
          </p:grpSpPr>
          <p:grpSp>
            <p:nvGrpSpPr>
              <p:cNvPr id="22" name="Group 24"/>
              <p:cNvGrpSpPr/>
              <p:nvPr/>
            </p:nvGrpSpPr>
            <p:grpSpPr>
              <a:xfrm flipH="1">
                <a:off x="4531519" y="2547255"/>
                <a:ext cx="1122491" cy="1563736"/>
                <a:chOff x="5024310" y="2215236"/>
                <a:chExt cx="1122491" cy="1563736"/>
              </a:xfrm>
            </p:grpSpPr>
            <p:sp>
              <p:nvSpPr>
                <p:cNvPr id="24" name="Freeform 22"/>
                <p:cNvSpPr>
                  <a:spLocks/>
                </p:cNvSpPr>
                <p:nvPr/>
              </p:nvSpPr>
              <p:spPr bwMode="auto">
                <a:xfrm>
                  <a:off x="5024310" y="2215236"/>
                  <a:ext cx="1122491" cy="1563736"/>
                </a:xfrm>
                <a:custGeom>
                  <a:avLst/>
                  <a:gdLst>
                    <a:gd name="T0" fmla="*/ 477 w 597"/>
                    <a:gd name="T1" fmla="*/ 690 h 831"/>
                    <a:gd name="T2" fmla="*/ 570 w 597"/>
                    <a:gd name="T3" fmla="*/ 255 h 831"/>
                    <a:gd name="T4" fmla="*/ 570 w 597"/>
                    <a:gd name="T5" fmla="*/ 255 h 831"/>
                    <a:gd name="T6" fmla="*/ 426 w 597"/>
                    <a:gd name="T7" fmla="*/ 66 h 831"/>
                    <a:gd name="T8" fmla="*/ 66 w 597"/>
                    <a:gd name="T9" fmla="*/ 186 h 831"/>
                    <a:gd name="T10" fmla="*/ 186 w 597"/>
                    <a:gd name="T11" fmla="*/ 546 h 831"/>
                    <a:gd name="T12" fmla="*/ 454 w 597"/>
                    <a:gd name="T13" fmla="*/ 529 h 831"/>
                    <a:gd name="T14" fmla="*/ 402 w 597"/>
                    <a:gd name="T15" fmla="*/ 642 h 831"/>
                    <a:gd name="T16" fmla="*/ 346 w 597"/>
                    <a:gd name="T17" fmla="*/ 605 h 831"/>
                    <a:gd name="T18" fmla="*/ 256 w 597"/>
                    <a:gd name="T19" fmla="*/ 831 h 831"/>
                    <a:gd name="T20" fmla="*/ 532 w 597"/>
                    <a:gd name="T21" fmla="*/ 727 h 831"/>
                    <a:gd name="T22" fmla="*/ 477 w 597"/>
                    <a:gd name="T23" fmla="*/ 690 h 8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97" h="831">
                      <a:moveTo>
                        <a:pt x="477" y="690"/>
                      </a:moveTo>
                      <a:cubicBezTo>
                        <a:pt x="550" y="578"/>
                        <a:pt x="597" y="392"/>
                        <a:pt x="570" y="255"/>
                      </a:cubicBezTo>
                      <a:cubicBezTo>
                        <a:pt x="569" y="255"/>
                        <a:pt x="571" y="254"/>
                        <a:pt x="570" y="255"/>
                      </a:cubicBezTo>
                      <a:cubicBezTo>
                        <a:pt x="554" y="176"/>
                        <a:pt x="503" y="105"/>
                        <a:pt x="426" y="66"/>
                      </a:cubicBezTo>
                      <a:cubicBezTo>
                        <a:pt x="293" y="0"/>
                        <a:pt x="132" y="54"/>
                        <a:pt x="66" y="186"/>
                      </a:cubicBezTo>
                      <a:cubicBezTo>
                        <a:pt x="0" y="319"/>
                        <a:pt x="54" y="480"/>
                        <a:pt x="186" y="546"/>
                      </a:cubicBezTo>
                      <a:cubicBezTo>
                        <a:pt x="275" y="590"/>
                        <a:pt x="377" y="581"/>
                        <a:pt x="454" y="529"/>
                      </a:cubicBezTo>
                      <a:cubicBezTo>
                        <a:pt x="442" y="569"/>
                        <a:pt x="425" y="607"/>
                        <a:pt x="402" y="642"/>
                      </a:cubicBezTo>
                      <a:cubicBezTo>
                        <a:pt x="383" y="630"/>
                        <a:pt x="365" y="617"/>
                        <a:pt x="346" y="605"/>
                      </a:cubicBezTo>
                      <a:cubicBezTo>
                        <a:pt x="343" y="678"/>
                        <a:pt x="316" y="759"/>
                        <a:pt x="256" y="831"/>
                      </a:cubicBezTo>
                      <a:cubicBezTo>
                        <a:pt x="350" y="825"/>
                        <a:pt x="446" y="791"/>
                        <a:pt x="532" y="727"/>
                      </a:cubicBezTo>
                      <a:cubicBezTo>
                        <a:pt x="514" y="715"/>
                        <a:pt x="495" y="702"/>
                        <a:pt x="477" y="690"/>
                      </a:cubicBezTo>
                      <a:close/>
                    </a:path>
                  </a:pathLst>
                </a:custGeom>
                <a:solidFill>
                  <a:srgbClr val="128882"/>
                </a:solidFill>
                <a:ln>
                  <a:noFill/>
                </a:ln>
              </p:spPr>
              <p:txBody>
                <a:bodyPr vert="horz" wrap="square" lIns="96435" tIns="48218" rIns="96435" bIns="48218" numCol="1" anchor="t" anchorCtr="0" compatLnSpc="1">
                  <a:prstTxWarp prst="textNoShape">
                    <a:avLst/>
                  </a:prstTxWarp>
                </a:bodyPr>
                <a:lstStyle/>
                <a:p>
                  <a:pPr algn="just">
                    <a:lnSpc>
                      <a:spcPct val="120000"/>
                    </a:lnSpc>
                    <a:spcBef>
                      <a:spcPts val="0"/>
                    </a:spcBef>
                    <a:spcAft>
                      <a:spcPts val="0"/>
                    </a:spcAft>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5" name="Oval 26"/>
                <p:cNvSpPr/>
                <p:nvPr/>
              </p:nvSpPr>
              <p:spPr>
                <a:xfrm>
                  <a:off x="5318921" y="2519887"/>
                  <a:ext cx="551192" cy="551192"/>
                </a:xfrm>
                <a:prstGeom prst="ellipse">
                  <a:avLst/>
                </a:pr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spcBef>
                      <a:spcPts val="0"/>
                    </a:spcBef>
                    <a:spcAft>
                      <a:spcPts val="0"/>
                    </a:spcAft>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23" name="AutoShape 24"/>
              <p:cNvSpPr>
                <a:spLocks/>
              </p:cNvSpPr>
              <p:nvPr/>
            </p:nvSpPr>
            <p:spPr bwMode="auto">
              <a:xfrm>
                <a:off x="4943243" y="2987043"/>
                <a:ext cx="281119" cy="280917"/>
              </a:xfrm>
              <a:custGeom>
                <a:avLst/>
                <a:gdLst>
                  <a:gd name="T0" fmla="*/ 16823 w 19689"/>
                  <a:gd name="T1" fmla="*/ 2867 h 19689"/>
                  <a:gd name="T2" fmla="*/ 2867 w 19689"/>
                  <a:gd name="T3" fmla="*/ 2867 h 19689"/>
                  <a:gd name="T4" fmla="*/ 2867 w 19689"/>
                  <a:gd name="T5" fmla="*/ 16823 h 19689"/>
                  <a:gd name="T6" fmla="*/ 16823 w 19689"/>
                  <a:gd name="T7" fmla="*/ 16823 h 19689"/>
                  <a:gd name="T8" fmla="*/ 16823 w 19689"/>
                  <a:gd name="T9" fmla="*/ 2867 h 19689"/>
                  <a:gd name="T10" fmla="*/ 11507 w 19689"/>
                  <a:gd name="T11" fmla="*/ 12670 h 19689"/>
                  <a:gd name="T12" fmla="*/ 6522 w 19689"/>
                  <a:gd name="T13" fmla="*/ 15494 h 19689"/>
                  <a:gd name="T14" fmla="*/ 6522 w 19689"/>
                  <a:gd name="T15" fmla="*/ 9845 h 19689"/>
                  <a:gd name="T16" fmla="*/ 6522 w 19689"/>
                  <a:gd name="T17" fmla="*/ 4030 h 19689"/>
                  <a:gd name="T18" fmla="*/ 11507 w 19689"/>
                  <a:gd name="T19" fmla="*/ 7020 h 19689"/>
                  <a:gd name="T20" fmla="*/ 16325 w 19689"/>
                  <a:gd name="T21" fmla="*/ 9845 h 19689"/>
                  <a:gd name="T22" fmla="*/ 11507 w 19689"/>
                  <a:gd name="T23" fmla="*/ 12670 h 19689"/>
                  <a:gd name="T24" fmla="*/ 11507 w 19689"/>
                  <a:gd name="T25" fmla="*/ 12670 h 196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689" h="19689">
                    <a:moveTo>
                      <a:pt x="16823" y="2867"/>
                    </a:moveTo>
                    <a:cubicBezTo>
                      <a:pt x="12836" y="-955"/>
                      <a:pt x="6688" y="-955"/>
                      <a:pt x="2867" y="2867"/>
                    </a:cubicBezTo>
                    <a:cubicBezTo>
                      <a:pt x="-955" y="6688"/>
                      <a:pt x="-955" y="13002"/>
                      <a:pt x="2867" y="16823"/>
                    </a:cubicBezTo>
                    <a:cubicBezTo>
                      <a:pt x="6688" y="20645"/>
                      <a:pt x="12836" y="20645"/>
                      <a:pt x="16823" y="16823"/>
                    </a:cubicBezTo>
                    <a:cubicBezTo>
                      <a:pt x="20645" y="13002"/>
                      <a:pt x="20645" y="6688"/>
                      <a:pt x="16823" y="2867"/>
                    </a:cubicBezTo>
                    <a:close/>
                    <a:moveTo>
                      <a:pt x="11507" y="12670"/>
                    </a:moveTo>
                    <a:cubicBezTo>
                      <a:pt x="6522" y="15494"/>
                      <a:pt x="6522" y="15494"/>
                      <a:pt x="6522" y="15494"/>
                    </a:cubicBezTo>
                    <a:cubicBezTo>
                      <a:pt x="6522" y="9845"/>
                      <a:pt x="6522" y="9845"/>
                      <a:pt x="6522" y="9845"/>
                    </a:cubicBezTo>
                    <a:cubicBezTo>
                      <a:pt x="6522" y="4030"/>
                      <a:pt x="6522" y="4030"/>
                      <a:pt x="6522" y="4030"/>
                    </a:cubicBezTo>
                    <a:cubicBezTo>
                      <a:pt x="11507" y="7020"/>
                      <a:pt x="11507" y="7020"/>
                      <a:pt x="11507" y="7020"/>
                    </a:cubicBezTo>
                    <a:cubicBezTo>
                      <a:pt x="16325" y="9845"/>
                      <a:pt x="16325" y="9845"/>
                      <a:pt x="16325" y="9845"/>
                    </a:cubicBezTo>
                    <a:lnTo>
                      <a:pt x="11507" y="12670"/>
                    </a:lnTo>
                    <a:close/>
                    <a:moveTo>
                      <a:pt x="11507" y="12670"/>
                    </a:moveTo>
                  </a:path>
                </a:pathLst>
              </a:custGeom>
              <a:solidFill>
                <a:schemeClr val="bg1"/>
              </a:solidFill>
              <a:ln>
                <a:noFill/>
              </a:ln>
              <a:extLst/>
            </p:spPr>
            <p:txBody>
              <a:bodyPr lIns="0" tIns="0" rIns="0" bIns="0"/>
              <a:lstStyle/>
              <a:p>
                <a:pPr algn="just">
                  <a:lnSpc>
                    <a:spcPct val="120000"/>
                  </a:lnSpc>
                  <a:spcBef>
                    <a:spcPts val="0"/>
                  </a:spcBef>
                  <a:spcAft>
                    <a:spcPts val="0"/>
                  </a:spcAft>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2" name="Group 47"/>
            <p:cNvGrpSpPr/>
            <p:nvPr/>
          </p:nvGrpSpPr>
          <p:grpSpPr>
            <a:xfrm>
              <a:off x="5345393" y="2518881"/>
              <a:ext cx="1608287" cy="1135076"/>
              <a:chOff x="5068168" y="1824271"/>
              <a:chExt cx="1524978" cy="1076279"/>
            </a:xfrm>
          </p:grpSpPr>
          <p:grpSp>
            <p:nvGrpSpPr>
              <p:cNvPr id="18" name="Group 28"/>
              <p:cNvGrpSpPr/>
              <p:nvPr/>
            </p:nvGrpSpPr>
            <p:grpSpPr>
              <a:xfrm flipH="1">
                <a:off x="5068168" y="1824271"/>
                <a:ext cx="1524978" cy="1076279"/>
                <a:chOff x="4085174" y="1492252"/>
                <a:chExt cx="1524978" cy="1076279"/>
              </a:xfrm>
            </p:grpSpPr>
            <p:sp>
              <p:nvSpPr>
                <p:cNvPr id="20" name="Freeform 23"/>
                <p:cNvSpPr>
                  <a:spLocks/>
                </p:cNvSpPr>
                <p:nvPr/>
              </p:nvSpPr>
              <p:spPr bwMode="auto">
                <a:xfrm>
                  <a:off x="4085174" y="1492252"/>
                  <a:ext cx="1524978" cy="1076279"/>
                </a:xfrm>
                <a:custGeom>
                  <a:avLst/>
                  <a:gdLst>
                    <a:gd name="T0" fmla="*/ 714 w 811"/>
                    <a:gd name="T1" fmla="*/ 209 h 573"/>
                    <a:gd name="T2" fmla="*/ 318 w 811"/>
                    <a:gd name="T3" fmla="*/ 6 h 573"/>
                    <a:gd name="T4" fmla="*/ 318 w 811"/>
                    <a:gd name="T5" fmla="*/ 6 h 573"/>
                    <a:gd name="T6" fmla="*/ 98 w 811"/>
                    <a:gd name="T7" fmla="*/ 97 h 573"/>
                    <a:gd name="T8" fmla="*/ 121 w 811"/>
                    <a:gd name="T9" fmla="*/ 475 h 573"/>
                    <a:gd name="T10" fmla="*/ 500 w 811"/>
                    <a:gd name="T11" fmla="*/ 452 h 573"/>
                    <a:gd name="T12" fmla="*/ 553 w 811"/>
                    <a:gd name="T13" fmla="*/ 189 h 573"/>
                    <a:gd name="T14" fmla="*/ 648 w 811"/>
                    <a:gd name="T15" fmla="*/ 268 h 573"/>
                    <a:gd name="T16" fmla="*/ 598 w 811"/>
                    <a:gd name="T17" fmla="*/ 313 h 573"/>
                    <a:gd name="T18" fmla="*/ 793 w 811"/>
                    <a:gd name="T19" fmla="*/ 458 h 573"/>
                    <a:gd name="T20" fmla="*/ 764 w 811"/>
                    <a:gd name="T21" fmla="*/ 164 h 573"/>
                    <a:gd name="T22" fmla="*/ 714 w 811"/>
                    <a:gd name="T23" fmla="*/ 209 h 5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11" h="573">
                      <a:moveTo>
                        <a:pt x="714" y="209"/>
                      </a:moveTo>
                      <a:cubicBezTo>
                        <a:pt x="625" y="109"/>
                        <a:pt x="458" y="16"/>
                        <a:pt x="318" y="6"/>
                      </a:cubicBezTo>
                      <a:cubicBezTo>
                        <a:pt x="317" y="7"/>
                        <a:pt x="318" y="5"/>
                        <a:pt x="318" y="6"/>
                      </a:cubicBezTo>
                      <a:cubicBezTo>
                        <a:pt x="237" y="0"/>
                        <a:pt x="156" y="32"/>
                        <a:pt x="98" y="97"/>
                      </a:cubicBezTo>
                      <a:cubicBezTo>
                        <a:pt x="0" y="207"/>
                        <a:pt x="10" y="377"/>
                        <a:pt x="121" y="475"/>
                      </a:cubicBezTo>
                      <a:cubicBezTo>
                        <a:pt x="232" y="573"/>
                        <a:pt x="401" y="563"/>
                        <a:pt x="500" y="452"/>
                      </a:cubicBezTo>
                      <a:cubicBezTo>
                        <a:pt x="566" y="378"/>
                        <a:pt x="583" y="277"/>
                        <a:pt x="553" y="189"/>
                      </a:cubicBezTo>
                      <a:cubicBezTo>
                        <a:pt x="588" y="211"/>
                        <a:pt x="620" y="237"/>
                        <a:pt x="648" y="268"/>
                      </a:cubicBezTo>
                      <a:cubicBezTo>
                        <a:pt x="631" y="283"/>
                        <a:pt x="615" y="298"/>
                        <a:pt x="598" y="313"/>
                      </a:cubicBezTo>
                      <a:cubicBezTo>
                        <a:pt x="668" y="335"/>
                        <a:pt x="738" y="382"/>
                        <a:pt x="793" y="458"/>
                      </a:cubicBezTo>
                      <a:cubicBezTo>
                        <a:pt x="811" y="367"/>
                        <a:pt x="803" y="264"/>
                        <a:pt x="764" y="164"/>
                      </a:cubicBezTo>
                      <a:cubicBezTo>
                        <a:pt x="747" y="179"/>
                        <a:pt x="731" y="194"/>
                        <a:pt x="714" y="209"/>
                      </a:cubicBezTo>
                      <a:close/>
                    </a:path>
                  </a:pathLst>
                </a:custGeom>
                <a:solidFill>
                  <a:srgbClr val="DF703A"/>
                </a:solidFill>
                <a:ln>
                  <a:noFill/>
                </a:ln>
              </p:spPr>
              <p:txBody>
                <a:bodyPr vert="horz" wrap="square" lIns="96435" tIns="48218" rIns="96435" bIns="48218" numCol="1" anchor="t" anchorCtr="0" compatLnSpc="1">
                  <a:prstTxWarp prst="textNoShape">
                    <a:avLst/>
                  </a:prstTxWarp>
                </a:bodyPr>
                <a:lstStyle/>
                <a:p>
                  <a:pPr algn="just">
                    <a:lnSpc>
                      <a:spcPct val="120000"/>
                    </a:lnSpc>
                    <a:spcBef>
                      <a:spcPts val="0"/>
                    </a:spcBef>
                    <a:spcAft>
                      <a:spcPts val="0"/>
                    </a:spcAft>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1" name="Oval 30"/>
                <p:cNvSpPr/>
                <p:nvPr/>
              </p:nvSpPr>
              <p:spPr>
                <a:xfrm>
                  <a:off x="4366880" y="1741826"/>
                  <a:ext cx="551192" cy="551192"/>
                </a:xfrm>
                <a:prstGeom prst="ellipse">
                  <a:avLst/>
                </a:pr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spcBef>
                      <a:spcPts val="0"/>
                    </a:spcBef>
                    <a:spcAft>
                      <a:spcPts val="0"/>
                    </a:spcAft>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19" name="Shape 819"/>
              <p:cNvSpPr/>
              <p:nvPr/>
            </p:nvSpPr>
            <p:spPr>
              <a:xfrm>
                <a:off x="5903979" y="2201089"/>
                <a:ext cx="263729" cy="296704"/>
              </a:xfrm>
              <a:custGeom>
                <a:avLst/>
                <a:gdLst/>
                <a:ahLst/>
                <a:cxnLst>
                  <a:cxn ang="0">
                    <a:pos x="wd2" y="hd2"/>
                  </a:cxn>
                  <a:cxn ang="5400000">
                    <a:pos x="wd2" y="hd2"/>
                  </a:cxn>
                  <a:cxn ang="10800000">
                    <a:pos x="wd2" y="hd2"/>
                  </a:cxn>
                  <a:cxn ang="16200000">
                    <a:pos x="wd2" y="hd2"/>
                  </a:cxn>
                </a:cxnLst>
                <a:rect l="0" t="0" r="r" b="b"/>
                <a:pathLst>
                  <a:path w="21600" h="20959" extrusionOk="0">
                    <a:moveTo>
                      <a:pt x="4049" y="7519"/>
                    </a:moveTo>
                    <a:cubicBezTo>
                      <a:pt x="3162" y="7519"/>
                      <a:pt x="0" y="7985"/>
                      <a:pt x="0" y="11154"/>
                    </a:cubicBezTo>
                    <a:lnTo>
                      <a:pt x="0" y="16799"/>
                    </a:lnTo>
                    <a:cubicBezTo>
                      <a:pt x="0" y="19968"/>
                      <a:pt x="3162" y="20318"/>
                      <a:pt x="4049" y="20318"/>
                    </a:cubicBezTo>
                    <a:cubicBezTo>
                      <a:pt x="4937" y="20318"/>
                      <a:pt x="2699" y="19651"/>
                      <a:pt x="2699" y="17687"/>
                    </a:cubicBezTo>
                    <a:lnTo>
                      <a:pt x="2699" y="10267"/>
                    </a:lnTo>
                    <a:cubicBezTo>
                      <a:pt x="2699" y="8207"/>
                      <a:pt x="4937" y="7519"/>
                      <a:pt x="4049" y="7519"/>
                    </a:cubicBezTo>
                    <a:close/>
                    <a:moveTo>
                      <a:pt x="15725" y="7408"/>
                    </a:moveTo>
                    <a:cubicBezTo>
                      <a:pt x="15548" y="6995"/>
                      <a:pt x="20503" y="3177"/>
                      <a:pt x="17612" y="83"/>
                    </a:cubicBezTo>
                    <a:cubicBezTo>
                      <a:pt x="16934" y="-641"/>
                      <a:pt x="14641" y="3547"/>
                      <a:pt x="11381" y="5443"/>
                    </a:cubicBezTo>
                    <a:cubicBezTo>
                      <a:pt x="9583" y="6489"/>
                      <a:pt x="5399" y="8716"/>
                      <a:pt x="5399" y="9946"/>
                    </a:cubicBezTo>
                    <a:lnTo>
                      <a:pt x="5399" y="17911"/>
                    </a:lnTo>
                    <a:cubicBezTo>
                      <a:pt x="5399" y="19392"/>
                      <a:pt x="12033" y="20959"/>
                      <a:pt x="17076" y="20959"/>
                    </a:cubicBezTo>
                    <a:cubicBezTo>
                      <a:pt x="18923" y="20959"/>
                      <a:pt x="21600" y="10974"/>
                      <a:pt x="21600" y="9387"/>
                    </a:cubicBezTo>
                    <a:cubicBezTo>
                      <a:pt x="21600" y="7795"/>
                      <a:pt x="15902" y="7823"/>
                      <a:pt x="15725" y="7408"/>
                    </a:cubicBezTo>
                    <a:close/>
                  </a:path>
                </a:pathLst>
              </a:custGeom>
              <a:solidFill>
                <a:schemeClr val="bg1"/>
              </a:solidFill>
              <a:ln w="12700" cap="flat">
                <a:noFill/>
                <a:miter lim="400000"/>
              </a:ln>
              <a:effectLst/>
            </p:spPr>
            <p:txBody>
              <a:bodyPr wrap="square" lIns="40181" tIns="40181" rIns="40181" bIns="40181" numCol="1" anchor="ctr">
                <a:noAutofit/>
              </a:bodyPr>
              <a:lstStyle/>
              <a:p>
                <a:pPr lvl="0" algn="just">
                  <a:lnSpc>
                    <a:spcPct val="120000"/>
                  </a:lnSpc>
                  <a:spcBef>
                    <a:spcPts val="0"/>
                  </a:spcBef>
                  <a:spcAft>
                    <a:spcPts val="0"/>
                  </a:spcAft>
                  <a:defRPr sz="3200">
                    <a:solidFill>
                      <a:srgbClr val="FFFFFF"/>
                    </a:solidFill>
                    <a:latin typeface="+mn-lt"/>
                    <a:ea typeface="+mn-ea"/>
                    <a:cs typeface="+mn-cs"/>
                    <a:sym typeface="Helvetica Light"/>
                  </a:defRPr>
                </a:pPr>
                <a:endParaRPr sz="80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3" name="Group 49"/>
            <p:cNvGrpSpPr/>
            <p:nvPr/>
          </p:nvGrpSpPr>
          <p:grpSpPr>
            <a:xfrm>
              <a:off x="6837343" y="3009383"/>
              <a:ext cx="1241980" cy="1550118"/>
              <a:chOff x="6482835" y="2289366"/>
              <a:chExt cx="1177646" cy="1469822"/>
            </a:xfrm>
          </p:grpSpPr>
          <p:grpSp>
            <p:nvGrpSpPr>
              <p:cNvPr id="14" name="Group 35"/>
              <p:cNvGrpSpPr/>
              <p:nvPr/>
            </p:nvGrpSpPr>
            <p:grpSpPr>
              <a:xfrm flipH="1">
                <a:off x="6482835" y="2289366"/>
                <a:ext cx="1177646" cy="1469822"/>
                <a:chOff x="3017839" y="1957347"/>
                <a:chExt cx="1177646" cy="1469822"/>
              </a:xfrm>
            </p:grpSpPr>
            <p:sp>
              <p:nvSpPr>
                <p:cNvPr id="16" name="Freeform 19"/>
                <p:cNvSpPr>
                  <a:spLocks/>
                </p:cNvSpPr>
                <p:nvPr/>
              </p:nvSpPr>
              <p:spPr bwMode="auto">
                <a:xfrm>
                  <a:off x="3017839" y="1957347"/>
                  <a:ext cx="1177646" cy="1469822"/>
                </a:xfrm>
                <a:custGeom>
                  <a:avLst/>
                  <a:gdLst>
                    <a:gd name="T0" fmla="*/ 365 w 626"/>
                    <a:gd name="T1" fmla="*/ 64 h 781"/>
                    <a:gd name="T2" fmla="*/ 34 w 626"/>
                    <a:gd name="T3" fmla="*/ 362 h 781"/>
                    <a:gd name="T4" fmla="*/ 34 w 626"/>
                    <a:gd name="T5" fmla="*/ 362 h 781"/>
                    <a:gd name="T6" fmla="*/ 40 w 626"/>
                    <a:gd name="T7" fmla="*/ 599 h 781"/>
                    <a:gd name="T8" fmla="*/ 401 w 626"/>
                    <a:gd name="T9" fmla="*/ 713 h 781"/>
                    <a:gd name="T10" fmla="*/ 515 w 626"/>
                    <a:gd name="T11" fmla="*/ 351 h 781"/>
                    <a:gd name="T12" fmla="*/ 288 w 626"/>
                    <a:gd name="T13" fmla="*/ 207 h 781"/>
                    <a:gd name="T14" fmla="*/ 397 w 626"/>
                    <a:gd name="T15" fmla="*/ 147 h 781"/>
                    <a:gd name="T16" fmla="*/ 421 w 626"/>
                    <a:gd name="T17" fmla="*/ 209 h 781"/>
                    <a:gd name="T18" fmla="*/ 626 w 626"/>
                    <a:gd name="T19" fmla="*/ 79 h 781"/>
                    <a:gd name="T20" fmla="*/ 341 w 626"/>
                    <a:gd name="T21" fmla="*/ 2 h 781"/>
                    <a:gd name="T22" fmla="*/ 365 w 626"/>
                    <a:gd name="T23" fmla="*/ 64 h 7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26" h="781">
                      <a:moveTo>
                        <a:pt x="365" y="64"/>
                      </a:moveTo>
                      <a:cubicBezTo>
                        <a:pt x="240" y="112"/>
                        <a:pt x="93" y="235"/>
                        <a:pt x="34" y="362"/>
                      </a:cubicBezTo>
                      <a:cubicBezTo>
                        <a:pt x="34" y="362"/>
                        <a:pt x="33" y="362"/>
                        <a:pt x="34" y="362"/>
                      </a:cubicBezTo>
                      <a:cubicBezTo>
                        <a:pt x="0" y="435"/>
                        <a:pt x="0" y="522"/>
                        <a:pt x="40" y="599"/>
                      </a:cubicBezTo>
                      <a:cubicBezTo>
                        <a:pt x="108" y="730"/>
                        <a:pt x="270" y="781"/>
                        <a:pt x="401" y="713"/>
                      </a:cubicBezTo>
                      <a:cubicBezTo>
                        <a:pt x="533" y="645"/>
                        <a:pt x="584" y="483"/>
                        <a:pt x="515" y="351"/>
                      </a:cubicBezTo>
                      <a:cubicBezTo>
                        <a:pt x="469" y="263"/>
                        <a:pt x="381" y="211"/>
                        <a:pt x="288" y="207"/>
                      </a:cubicBezTo>
                      <a:cubicBezTo>
                        <a:pt x="321" y="182"/>
                        <a:pt x="358" y="162"/>
                        <a:pt x="397" y="147"/>
                      </a:cubicBezTo>
                      <a:cubicBezTo>
                        <a:pt x="405" y="168"/>
                        <a:pt x="413" y="189"/>
                        <a:pt x="421" y="209"/>
                      </a:cubicBezTo>
                      <a:cubicBezTo>
                        <a:pt x="466" y="152"/>
                        <a:pt x="535" y="103"/>
                        <a:pt x="626" y="79"/>
                      </a:cubicBezTo>
                      <a:cubicBezTo>
                        <a:pt x="547" y="30"/>
                        <a:pt x="448" y="0"/>
                        <a:pt x="341" y="2"/>
                      </a:cubicBezTo>
                      <a:cubicBezTo>
                        <a:pt x="349" y="22"/>
                        <a:pt x="357" y="43"/>
                        <a:pt x="365" y="64"/>
                      </a:cubicBezTo>
                      <a:close/>
                    </a:path>
                  </a:pathLst>
                </a:custGeom>
                <a:solidFill>
                  <a:srgbClr val="128882"/>
                </a:solidFill>
                <a:ln>
                  <a:noFill/>
                </a:ln>
              </p:spPr>
              <p:txBody>
                <a:bodyPr vert="horz" wrap="square" lIns="96435" tIns="48218" rIns="96435" bIns="48218" numCol="1" anchor="t" anchorCtr="0" compatLnSpc="1">
                  <a:prstTxWarp prst="textNoShape">
                    <a:avLst/>
                  </a:prstTxWarp>
                </a:bodyPr>
                <a:lstStyle/>
                <a:p>
                  <a:pPr algn="just">
                    <a:lnSpc>
                      <a:spcPct val="120000"/>
                    </a:lnSpc>
                    <a:spcBef>
                      <a:spcPts val="0"/>
                    </a:spcBef>
                    <a:spcAft>
                      <a:spcPts val="0"/>
                    </a:spcAft>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7" name="Oval 37"/>
                <p:cNvSpPr/>
                <p:nvPr/>
              </p:nvSpPr>
              <p:spPr>
                <a:xfrm>
                  <a:off x="3262699" y="2568530"/>
                  <a:ext cx="551192" cy="551192"/>
                </a:xfrm>
                <a:prstGeom prst="ellipse">
                  <a:avLst/>
                </a:pr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spcBef>
                      <a:spcPts val="0"/>
                    </a:spcBef>
                    <a:spcAft>
                      <a:spcPts val="0"/>
                    </a:spcAft>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15" name="Shape 617"/>
              <p:cNvSpPr/>
              <p:nvPr/>
            </p:nvSpPr>
            <p:spPr>
              <a:xfrm>
                <a:off x="7049343" y="3024277"/>
                <a:ext cx="181363" cy="298191"/>
              </a:xfrm>
              <a:custGeom>
                <a:avLst/>
                <a:gdLst/>
                <a:ahLst/>
                <a:cxnLst>
                  <a:cxn ang="0">
                    <a:pos x="wd2" y="hd2"/>
                  </a:cxn>
                  <a:cxn ang="5400000">
                    <a:pos x="wd2" y="hd2"/>
                  </a:cxn>
                  <a:cxn ang="10800000">
                    <a:pos x="wd2" y="hd2"/>
                  </a:cxn>
                  <a:cxn ang="16200000">
                    <a:pos x="wd2" y="hd2"/>
                  </a:cxn>
                </a:cxnLst>
                <a:rect l="0" t="0" r="r" b="b"/>
                <a:pathLst>
                  <a:path w="21600" h="21600" extrusionOk="0">
                    <a:moveTo>
                      <a:pt x="11767" y="10800"/>
                    </a:moveTo>
                    <a:cubicBezTo>
                      <a:pt x="11767" y="12089"/>
                      <a:pt x="13688" y="12918"/>
                      <a:pt x="15722" y="14025"/>
                    </a:cubicBezTo>
                    <a:cubicBezTo>
                      <a:pt x="17208" y="14834"/>
                      <a:pt x="19243" y="15942"/>
                      <a:pt x="19243" y="16656"/>
                    </a:cubicBezTo>
                    <a:lnTo>
                      <a:pt x="19243" y="18090"/>
                    </a:lnTo>
                    <a:cubicBezTo>
                      <a:pt x="17373" y="17569"/>
                      <a:pt x="11777" y="17058"/>
                      <a:pt x="11777" y="15387"/>
                    </a:cubicBezTo>
                    <a:cubicBezTo>
                      <a:pt x="11777" y="14540"/>
                      <a:pt x="9823" y="14540"/>
                      <a:pt x="9823" y="15387"/>
                    </a:cubicBezTo>
                    <a:cubicBezTo>
                      <a:pt x="9823" y="17058"/>
                      <a:pt x="4224" y="17569"/>
                      <a:pt x="2357" y="18090"/>
                    </a:cubicBezTo>
                    <a:lnTo>
                      <a:pt x="2357" y="16656"/>
                    </a:lnTo>
                    <a:cubicBezTo>
                      <a:pt x="2357" y="15942"/>
                      <a:pt x="4392" y="14834"/>
                      <a:pt x="5878" y="14025"/>
                    </a:cubicBezTo>
                    <a:cubicBezTo>
                      <a:pt x="7912" y="12918"/>
                      <a:pt x="9833" y="12089"/>
                      <a:pt x="9833" y="10800"/>
                    </a:cubicBezTo>
                    <a:cubicBezTo>
                      <a:pt x="9833" y="9511"/>
                      <a:pt x="7912" y="8682"/>
                      <a:pt x="5878" y="7575"/>
                    </a:cubicBezTo>
                    <a:cubicBezTo>
                      <a:pt x="4392" y="6766"/>
                      <a:pt x="2357" y="5658"/>
                      <a:pt x="2357" y="4944"/>
                    </a:cubicBezTo>
                    <a:lnTo>
                      <a:pt x="2264" y="3865"/>
                    </a:lnTo>
                    <a:cubicBezTo>
                      <a:pt x="4243" y="4462"/>
                      <a:pt x="7380" y="5030"/>
                      <a:pt x="10799" y="5030"/>
                    </a:cubicBezTo>
                    <a:cubicBezTo>
                      <a:pt x="14220" y="5030"/>
                      <a:pt x="17371" y="4462"/>
                      <a:pt x="19350" y="3865"/>
                    </a:cubicBezTo>
                    <a:lnTo>
                      <a:pt x="19243" y="4944"/>
                    </a:lnTo>
                    <a:cubicBezTo>
                      <a:pt x="19243" y="5658"/>
                      <a:pt x="17208" y="6766"/>
                      <a:pt x="15722" y="7575"/>
                    </a:cubicBezTo>
                    <a:cubicBezTo>
                      <a:pt x="13688" y="8682"/>
                      <a:pt x="11767" y="9511"/>
                      <a:pt x="11767" y="10800"/>
                    </a:cubicBezTo>
                    <a:close/>
                    <a:moveTo>
                      <a:pt x="2970" y="2515"/>
                    </a:moveTo>
                    <a:cubicBezTo>
                      <a:pt x="4313" y="2042"/>
                      <a:pt x="6830" y="1346"/>
                      <a:pt x="10906" y="1346"/>
                    </a:cubicBezTo>
                    <a:cubicBezTo>
                      <a:pt x="14981" y="1346"/>
                      <a:pt x="18632" y="2515"/>
                      <a:pt x="18632" y="2515"/>
                    </a:cubicBezTo>
                    <a:cubicBezTo>
                      <a:pt x="18904" y="2609"/>
                      <a:pt x="19979" y="2930"/>
                      <a:pt x="19243" y="3173"/>
                    </a:cubicBezTo>
                    <a:cubicBezTo>
                      <a:pt x="17626" y="3709"/>
                      <a:pt x="14463" y="4274"/>
                      <a:pt x="10799" y="4274"/>
                    </a:cubicBezTo>
                    <a:cubicBezTo>
                      <a:pt x="7137" y="4274"/>
                      <a:pt x="4080" y="3652"/>
                      <a:pt x="2462" y="3115"/>
                    </a:cubicBezTo>
                    <a:cubicBezTo>
                      <a:pt x="1728" y="2871"/>
                      <a:pt x="2970" y="2515"/>
                      <a:pt x="2970" y="2515"/>
                    </a:cubicBezTo>
                    <a:close/>
                    <a:moveTo>
                      <a:pt x="21600" y="4944"/>
                    </a:moveTo>
                    <a:cubicBezTo>
                      <a:pt x="21600" y="2633"/>
                      <a:pt x="21600" y="2407"/>
                      <a:pt x="21600" y="2407"/>
                    </a:cubicBezTo>
                    <a:cubicBezTo>
                      <a:pt x="21600" y="1555"/>
                      <a:pt x="16765" y="0"/>
                      <a:pt x="10799" y="0"/>
                    </a:cubicBezTo>
                    <a:cubicBezTo>
                      <a:pt x="4835" y="0"/>
                      <a:pt x="0" y="1555"/>
                      <a:pt x="0" y="2407"/>
                    </a:cubicBezTo>
                    <a:cubicBezTo>
                      <a:pt x="0" y="2407"/>
                      <a:pt x="0" y="2633"/>
                      <a:pt x="0" y="4944"/>
                    </a:cubicBezTo>
                    <a:cubicBezTo>
                      <a:pt x="0" y="7255"/>
                      <a:pt x="7476" y="9164"/>
                      <a:pt x="7476" y="10800"/>
                    </a:cubicBezTo>
                    <a:cubicBezTo>
                      <a:pt x="7476" y="12436"/>
                      <a:pt x="0" y="14345"/>
                      <a:pt x="0" y="16656"/>
                    </a:cubicBezTo>
                    <a:cubicBezTo>
                      <a:pt x="0" y="18967"/>
                      <a:pt x="0" y="19193"/>
                      <a:pt x="0" y="19193"/>
                    </a:cubicBezTo>
                    <a:cubicBezTo>
                      <a:pt x="0" y="20045"/>
                      <a:pt x="4835" y="21600"/>
                      <a:pt x="10799" y="21600"/>
                    </a:cubicBezTo>
                    <a:cubicBezTo>
                      <a:pt x="16765" y="21600"/>
                      <a:pt x="21600" y="20045"/>
                      <a:pt x="21600" y="19193"/>
                    </a:cubicBezTo>
                    <a:cubicBezTo>
                      <a:pt x="21600" y="19193"/>
                      <a:pt x="21600" y="18967"/>
                      <a:pt x="21600" y="16656"/>
                    </a:cubicBezTo>
                    <a:cubicBezTo>
                      <a:pt x="21600" y="14345"/>
                      <a:pt x="14122" y="12436"/>
                      <a:pt x="14122" y="10800"/>
                    </a:cubicBezTo>
                    <a:cubicBezTo>
                      <a:pt x="14122" y="9164"/>
                      <a:pt x="21600" y="7255"/>
                      <a:pt x="21600" y="4944"/>
                    </a:cubicBezTo>
                    <a:close/>
                  </a:path>
                </a:pathLst>
              </a:custGeom>
              <a:solidFill>
                <a:srgbClr val="FFFFFF"/>
              </a:solidFill>
              <a:ln w="12700" cap="flat">
                <a:noFill/>
                <a:miter lim="400000"/>
              </a:ln>
              <a:effectLst/>
            </p:spPr>
            <p:txBody>
              <a:bodyPr wrap="square" lIns="40181" tIns="40181" rIns="40181" bIns="40181" numCol="1" anchor="ctr">
                <a:noAutofit/>
              </a:bodyPr>
              <a:lstStyle/>
              <a:p>
                <a:pPr lvl="0" algn="just">
                  <a:lnSpc>
                    <a:spcPct val="120000"/>
                  </a:lnSpc>
                  <a:spcBef>
                    <a:spcPts val="0"/>
                  </a:spcBef>
                  <a:spcAft>
                    <a:spcPts val="0"/>
                  </a:spcAft>
                  <a:defRPr sz="3100" b="1">
                    <a:latin typeface="Kontrapunkt Bob Bold"/>
                    <a:ea typeface="Kontrapunkt Bob Bold"/>
                    <a:cs typeface="Kontrapunkt Bob Bold"/>
                    <a:sym typeface="Kontrapunkt Bob Bold"/>
                  </a:defRPr>
                </a:pPr>
                <a:endParaRPr sz="800">
                  <a:latin typeface="Arial" panose="020B0604020202020204" pitchFamily="34" charset="0"/>
                  <a:ea typeface="微软雅黑" panose="020B0503020204020204" pitchFamily="34" charset="-122"/>
                  <a:cs typeface="+mn-ea"/>
                  <a:sym typeface="Arial" panose="020B0604020202020204" pitchFamily="34" charset="0"/>
                </a:endParaRPr>
              </a:p>
            </p:txBody>
          </p:sp>
        </p:grpSp>
      </p:grpSp>
      <p:cxnSp>
        <p:nvCxnSpPr>
          <p:cNvPr id="69" name="Straight Connector 57"/>
          <p:cNvCxnSpPr/>
          <p:nvPr/>
        </p:nvCxnSpPr>
        <p:spPr>
          <a:xfrm>
            <a:off x="4749792" y="2305008"/>
            <a:ext cx="0" cy="3898900"/>
          </a:xfrm>
          <a:prstGeom prst="line">
            <a:avLst/>
          </a:prstGeom>
          <a:noFill/>
          <a:ln w="9525" cap="flat" cmpd="sng" algn="ctr">
            <a:solidFill>
              <a:sysClr val="window" lastClr="FFFFFF">
                <a:lumMod val="85000"/>
              </a:sysClr>
            </a:solidFill>
            <a:prstDash val="dash"/>
            <a:headEnd type="oval"/>
            <a:tailEnd type="oval"/>
          </a:ln>
          <a:effectLst/>
        </p:spPr>
      </p:cxnSp>
      <p:grpSp>
        <p:nvGrpSpPr>
          <p:cNvPr id="70" name="Group 58"/>
          <p:cNvGrpSpPr/>
          <p:nvPr/>
        </p:nvGrpSpPr>
        <p:grpSpPr>
          <a:xfrm rot="5400000">
            <a:off x="9743514" y="1808575"/>
            <a:ext cx="841715" cy="2005159"/>
            <a:chOff x="9732618" y="1671636"/>
            <a:chExt cx="841715" cy="2005159"/>
          </a:xfrm>
        </p:grpSpPr>
        <p:sp>
          <p:nvSpPr>
            <p:cNvPr id="71" name="TextBox 59"/>
            <p:cNvSpPr txBox="1"/>
            <p:nvPr/>
          </p:nvSpPr>
          <p:spPr>
            <a:xfrm rot="16200000" flipH="1">
              <a:off x="8988824" y="2594445"/>
              <a:ext cx="1826141" cy="338554"/>
            </a:xfrm>
            <a:prstGeom prst="rect">
              <a:avLst/>
            </a:prstGeom>
            <a:noFill/>
          </p:spPr>
          <p:txBody>
            <a:bodyPr wrap="none" rtlCol="0">
              <a:spAutoFit/>
            </a:bodyPr>
            <a:lstStyle/>
            <a:p>
              <a:r>
                <a:rPr lang="zh-CN" altLang="en-US" sz="1600" dirty="0">
                  <a:solidFill>
                    <a:prstClr val="white">
                      <a:lumMod val="50000"/>
                    </a:prstClr>
                  </a:solidFill>
                  <a:latin typeface="微软雅黑" pitchFamily="34" charset="-122"/>
                  <a:ea typeface="微软雅黑" pitchFamily="34" charset="-122"/>
                </a:rPr>
                <a:t>输入你的文字信息</a:t>
              </a:r>
              <a:endParaRPr lang="id-ID" sz="1600" dirty="0">
                <a:solidFill>
                  <a:prstClr val="white">
                    <a:lumMod val="50000"/>
                  </a:prstClr>
                </a:solidFill>
                <a:latin typeface="微软雅黑" pitchFamily="34" charset="-122"/>
                <a:ea typeface="微软雅黑" pitchFamily="34" charset="-122"/>
              </a:endParaRPr>
            </a:p>
          </p:txBody>
        </p:sp>
        <p:sp>
          <p:nvSpPr>
            <p:cNvPr id="72" name="TextBox 60"/>
            <p:cNvSpPr txBox="1"/>
            <p:nvPr/>
          </p:nvSpPr>
          <p:spPr>
            <a:xfrm rot="16200000" flipH="1">
              <a:off x="9317838" y="2420300"/>
              <a:ext cx="2005159" cy="507831"/>
            </a:xfrm>
            <a:prstGeom prst="rect">
              <a:avLst/>
            </a:prstGeom>
            <a:noFill/>
          </p:spPr>
          <p:txBody>
            <a:bodyPr wrap="square" rtlCol="0">
              <a:spAutoFit/>
            </a:bodyPr>
            <a:lstStyle/>
            <a:p>
              <a:pPr>
                <a:lnSpc>
                  <a:spcPct val="150000"/>
                </a:lnSpc>
              </a:pPr>
              <a:r>
                <a:rPr lang="zh-CN" altLang="en-US" sz="900" dirty="0">
                  <a:solidFill>
                    <a:prstClr val="white">
                      <a:lumMod val="65000"/>
                    </a:prstClr>
                  </a:solidFill>
                  <a:latin typeface="微软雅黑" pitchFamily="34" charset="-122"/>
                  <a:ea typeface="微软雅黑" pitchFamily="34" charset="-122"/>
                </a:rPr>
                <a:t>输入你的文字信息输入你的文字信息输入你的文字信息</a:t>
              </a:r>
              <a:endParaRPr lang="en-US" sz="900" dirty="0">
                <a:solidFill>
                  <a:prstClr val="white">
                    <a:lumMod val="65000"/>
                  </a:prstClr>
                </a:solidFill>
                <a:latin typeface="微软雅黑" pitchFamily="34" charset="-122"/>
                <a:ea typeface="微软雅黑" pitchFamily="34" charset="-122"/>
              </a:endParaRPr>
            </a:p>
          </p:txBody>
        </p:sp>
      </p:grpSp>
      <p:grpSp>
        <p:nvGrpSpPr>
          <p:cNvPr id="73" name="Group 61"/>
          <p:cNvGrpSpPr/>
          <p:nvPr/>
        </p:nvGrpSpPr>
        <p:grpSpPr>
          <a:xfrm>
            <a:off x="9148275" y="5441596"/>
            <a:ext cx="2018669" cy="633968"/>
            <a:chOff x="1656326" y="1378811"/>
            <a:chExt cx="2018669" cy="633968"/>
          </a:xfrm>
        </p:grpSpPr>
        <p:sp>
          <p:nvSpPr>
            <p:cNvPr id="74" name="TextBox 62"/>
            <p:cNvSpPr txBox="1"/>
            <p:nvPr/>
          </p:nvSpPr>
          <p:spPr>
            <a:xfrm flipH="1">
              <a:off x="1656327" y="1378811"/>
              <a:ext cx="1415772" cy="338554"/>
            </a:xfrm>
            <a:prstGeom prst="rect">
              <a:avLst/>
            </a:prstGeom>
            <a:noFill/>
          </p:spPr>
          <p:txBody>
            <a:bodyPr wrap="none" rtlCol="0">
              <a:spAutoFit/>
            </a:bodyPr>
            <a:lstStyle/>
            <a:p>
              <a:r>
                <a:rPr lang="zh-CN" altLang="en-US" sz="1600" dirty="0">
                  <a:solidFill>
                    <a:prstClr val="white">
                      <a:lumMod val="50000"/>
                    </a:prstClr>
                  </a:solidFill>
                  <a:latin typeface="微软雅黑" pitchFamily="34" charset="-122"/>
                  <a:ea typeface="微软雅黑" pitchFamily="34" charset="-122"/>
                </a:rPr>
                <a:t>输入文字信息</a:t>
              </a:r>
              <a:endParaRPr lang="id-ID" sz="1600" dirty="0">
                <a:solidFill>
                  <a:prstClr val="white">
                    <a:lumMod val="50000"/>
                  </a:prstClr>
                </a:solidFill>
                <a:latin typeface="微软雅黑" pitchFamily="34" charset="-122"/>
                <a:ea typeface="微软雅黑" pitchFamily="34" charset="-122"/>
              </a:endParaRPr>
            </a:p>
          </p:txBody>
        </p:sp>
        <p:sp>
          <p:nvSpPr>
            <p:cNvPr id="75" name="TextBox 63"/>
            <p:cNvSpPr txBox="1"/>
            <p:nvPr/>
          </p:nvSpPr>
          <p:spPr>
            <a:xfrm flipH="1">
              <a:off x="1656326" y="1712697"/>
              <a:ext cx="2018669" cy="300082"/>
            </a:xfrm>
            <a:prstGeom prst="rect">
              <a:avLst/>
            </a:prstGeom>
            <a:noFill/>
          </p:spPr>
          <p:txBody>
            <a:bodyPr wrap="square" rtlCol="0">
              <a:spAutoFit/>
            </a:bodyPr>
            <a:lstStyle/>
            <a:p>
              <a:pPr>
                <a:lnSpc>
                  <a:spcPct val="150000"/>
                </a:lnSpc>
              </a:pPr>
              <a:r>
                <a:rPr lang="zh-CN" altLang="en-US" sz="900" dirty="0">
                  <a:solidFill>
                    <a:prstClr val="white">
                      <a:lumMod val="65000"/>
                    </a:prstClr>
                  </a:solidFill>
                  <a:latin typeface="微软雅黑" pitchFamily="34" charset="-122"/>
                  <a:ea typeface="微软雅黑" pitchFamily="34" charset="-122"/>
                </a:rPr>
                <a:t>输入你的文字信息输入你的文字信息</a:t>
              </a:r>
              <a:endParaRPr lang="en-US" sz="900" dirty="0">
                <a:solidFill>
                  <a:prstClr val="white">
                    <a:lumMod val="65000"/>
                  </a:prstClr>
                </a:solidFill>
                <a:latin typeface="微软雅黑" pitchFamily="34" charset="-122"/>
                <a:ea typeface="微软雅黑" pitchFamily="34" charset="-122"/>
              </a:endParaRPr>
            </a:p>
          </p:txBody>
        </p:sp>
      </p:grpSp>
      <p:grpSp>
        <p:nvGrpSpPr>
          <p:cNvPr id="76" name="Group 64"/>
          <p:cNvGrpSpPr/>
          <p:nvPr/>
        </p:nvGrpSpPr>
        <p:grpSpPr>
          <a:xfrm>
            <a:off x="9187916" y="4371536"/>
            <a:ext cx="2087115" cy="633968"/>
            <a:chOff x="3438888" y="2429535"/>
            <a:chExt cx="2087115" cy="633968"/>
          </a:xfrm>
        </p:grpSpPr>
        <p:sp>
          <p:nvSpPr>
            <p:cNvPr id="77" name="TextBox 65"/>
            <p:cNvSpPr txBox="1"/>
            <p:nvPr/>
          </p:nvSpPr>
          <p:spPr>
            <a:xfrm flipH="1">
              <a:off x="3438888" y="2429535"/>
              <a:ext cx="1005403" cy="338554"/>
            </a:xfrm>
            <a:prstGeom prst="rect">
              <a:avLst/>
            </a:prstGeom>
            <a:noFill/>
          </p:spPr>
          <p:txBody>
            <a:bodyPr wrap="none" rtlCol="0">
              <a:spAutoFit/>
            </a:bodyPr>
            <a:lstStyle/>
            <a:p>
              <a:r>
                <a:rPr lang="zh-CN" altLang="en-US" sz="1600" dirty="0">
                  <a:solidFill>
                    <a:prstClr val="white">
                      <a:lumMod val="50000"/>
                    </a:prstClr>
                  </a:solidFill>
                  <a:latin typeface="微软雅黑" pitchFamily="34" charset="-122"/>
                  <a:ea typeface="微软雅黑" pitchFamily="34" charset="-122"/>
                </a:rPr>
                <a:t>文字信息</a:t>
              </a:r>
              <a:endParaRPr lang="id-ID" sz="1600" dirty="0">
                <a:solidFill>
                  <a:prstClr val="white">
                    <a:lumMod val="50000"/>
                  </a:prstClr>
                </a:solidFill>
                <a:latin typeface="微软雅黑" pitchFamily="34" charset="-122"/>
                <a:ea typeface="微软雅黑" pitchFamily="34" charset="-122"/>
              </a:endParaRPr>
            </a:p>
          </p:txBody>
        </p:sp>
        <p:sp>
          <p:nvSpPr>
            <p:cNvPr id="78" name="TextBox 66"/>
            <p:cNvSpPr txBox="1"/>
            <p:nvPr/>
          </p:nvSpPr>
          <p:spPr>
            <a:xfrm flipH="1">
              <a:off x="3438888" y="2763421"/>
              <a:ext cx="2087115" cy="300082"/>
            </a:xfrm>
            <a:prstGeom prst="rect">
              <a:avLst/>
            </a:prstGeom>
            <a:noFill/>
          </p:spPr>
          <p:txBody>
            <a:bodyPr wrap="square" rtlCol="0">
              <a:spAutoFit/>
            </a:bodyPr>
            <a:lstStyle/>
            <a:p>
              <a:pPr>
                <a:lnSpc>
                  <a:spcPct val="150000"/>
                </a:lnSpc>
              </a:pPr>
              <a:r>
                <a:rPr lang="zh-CN" altLang="en-US" sz="900" dirty="0">
                  <a:solidFill>
                    <a:prstClr val="white">
                      <a:lumMod val="65000"/>
                    </a:prstClr>
                  </a:solidFill>
                  <a:latin typeface="微软雅黑" pitchFamily="34" charset="-122"/>
                  <a:ea typeface="微软雅黑" pitchFamily="34" charset="-122"/>
                </a:rPr>
                <a:t>输入你的文字信息输入你的文字信息</a:t>
              </a:r>
              <a:endParaRPr lang="en-US" sz="900" dirty="0">
                <a:solidFill>
                  <a:prstClr val="white">
                    <a:lumMod val="65000"/>
                  </a:prstClr>
                </a:solidFill>
                <a:latin typeface="微软雅黑" pitchFamily="34" charset="-122"/>
                <a:ea typeface="微软雅黑" pitchFamily="34" charset="-122"/>
              </a:endParaRPr>
            </a:p>
          </p:txBody>
        </p:sp>
      </p:grpSp>
      <p:grpSp>
        <p:nvGrpSpPr>
          <p:cNvPr id="79" name="Group 67"/>
          <p:cNvGrpSpPr/>
          <p:nvPr/>
        </p:nvGrpSpPr>
        <p:grpSpPr>
          <a:xfrm>
            <a:off x="9147382" y="3417043"/>
            <a:ext cx="2033071" cy="633968"/>
            <a:chOff x="5226279" y="3434268"/>
            <a:chExt cx="2033072" cy="633968"/>
          </a:xfrm>
        </p:grpSpPr>
        <p:sp>
          <p:nvSpPr>
            <p:cNvPr id="80" name="TextBox 68"/>
            <p:cNvSpPr txBox="1"/>
            <p:nvPr/>
          </p:nvSpPr>
          <p:spPr>
            <a:xfrm flipH="1">
              <a:off x="5226280" y="3434268"/>
              <a:ext cx="1415773" cy="338554"/>
            </a:xfrm>
            <a:prstGeom prst="rect">
              <a:avLst/>
            </a:prstGeom>
            <a:noFill/>
          </p:spPr>
          <p:txBody>
            <a:bodyPr wrap="none" rtlCol="0">
              <a:spAutoFit/>
            </a:bodyPr>
            <a:lstStyle/>
            <a:p>
              <a:r>
                <a:rPr lang="zh-CN" altLang="en-US" sz="1600" dirty="0">
                  <a:solidFill>
                    <a:prstClr val="white">
                      <a:lumMod val="50000"/>
                    </a:prstClr>
                  </a:solidFill>
                  <a:latin typeface="微软雅黑" pitchFamily="34" charset="-122"/>
                  <a:ea typeface="微软雅黑" pitchFamily="34" charset="-122"/>
                </a:rPr>
                <a:t>输入你的文字</a:t>
              </a:r>
              <a:endParaRPr lang="id-ID" sz="1600" dirty="0">
                <a:solidFill>
                  <a:prstClr val="white">
                    <a:lumMod val="50000"/>
                  </a:prstClr>
                </a:solidFill>
                <a:latin typeface="微软雅黑" pitchFamily="34" charset="-122"/>
                <a:ea typeface="微软雅黑" pitchFamily="34" charset="-122"/>
              </a:endParaRPr>
            </a:p>
          </p:txBody>
        </p:sp>
        <p:sp>
          <p:nvSpPr>
            <p:cNvPr id="81" name="TextBox 69"/>
            <p:cNvSpPr txBox="1"/>
            <p:nvPr/>
          </p:nvSpPr>
          <p:spPr>
            <a:xfrm flipH="1">
              <a:off x="5226279" y="3768154"/>
              <a:ext cx="2033072" cy="300082"/>
            </a:xfrm>
            <a:prstGeom prst="rect">
              <a:avLst/>
            </a:prstGeom>
            <a:noFill/>
          </p:spPr>
          <p:txBody>
            <a:bodyPr wrap="square" rtlCol="0">
              <a:spAutoFit/>
            </a:bodyPr>
            <a:lstStyle/>
            <a:p>
              <a:pPr>
                <a:lnSpc>
                  <a:spcPct val="150000"/>
                </a:lnSpc>
              </a:pPr>
              <a:r>
                <a:rPr lang="zh-CN" altLang="en-US" sz="900" dirty="0">
                  <a:solidFill>
                    <a:prstClr val="white">
                      <a:lumMod val="65000"/>
                    </a:prstClr>
                  </a:solidFill>
                  <a:latin typeface="微软雅黑" pitchFamily="34" charset="-122"/>
                  <a:ea typeface="微软雅黑" pitchFamily="34" charset="-122"/>
                </a:rPr>
                <a:t>输入你的文字信息输入你的文字信息</a:t>
              </a:r>
              <a:endParaRPr lang="en-US" sz="900" dirty="0">
                <a:solidFill>
                  <a:prstClr val="white">
                    <a:lumMod val="65000"/>
                  </a:prstClr>
                </a:solidFill>
                <a:latin typeface="微软雅黑" pitchFamily="34" charset="-122"/>
                <a:ea typeface="微软雅黑" pitchFamily="34" charset="-122"/>
              </a:endParaRPr>
            </a:p>
          </p:txBody>
        </p:sp>
      </p:grpSp>
      <p:grpSp>
        <p:nvGrpSpPr>
          <p:cNvPr id="82" name="Group 70"/>
          <p:cNvGrpSpPr/>
          <p:nvPr/>
        </p:nvGrpSpPr>
        <p:grpSpPr>
          <a:xfrm>
            <a:off x="8527734" y="2459568"/>
            <a:ext cx="549355" cy="619997"/>
            <a:chOff x="3175" y="3175"/>
            <a:chExt cx="2320925" cy="2619375"/>
          </a:xfrm>
          <a:solidFill>
            <a:srgbClr val="128882"/>
          </a:solidFill>
        </p:grpSpPr>
        <p:sp>
          <p:nvSpPr>
            <p:cNvPr id="83" name="Freeform 5"/>
            <p:cNvSpPr>
              <a:spLocks noEditPoints="1"/>
            </p:cNvSpPr>
            <p:nvPr/>
          </p:nvSpPr>
          <p:spPr bwMode="auto">
            <a:xfrm>
              <a:off x="168275" y="3175"/>
              <a:ext cx="1990725" cy="1990725"/>
            </a:xfrm>
            <a:custGeom>
              <a:avLst/>
              <a:gdLst>
                <a:gd name="T0" fmla="*/ 264 w 528"/>
                <a:gd name="T1" fmla="*/ 528 h 528"/>
                <a:gd name="T2" fmla="*/ 528 w 528"/>
                <a:gd name="T3" fmla="*/ 264 h 528"/>
                <a:gd name="T4" fmla="*/ 264 w 528"/>
                <a:gd name="T5" fmla="*/ 0 h 528"/>
                <a:gd name="T6" fmla="*/ 0 w 528"/>
                <a:gd name="T7" fmla="*/ 264 h 528"/>
                <a:gd name="T8" fmla="*/ 264 w 528"/>
                <a:gd name="T9" fmla="*/ 528 h 528"/>
                <a:gd name="T10" fmla="*/ 264 w 528"/>
                <a:gd name="T11" fmla="*/ 484 h 528"/>
                <a:gd name="T12" fmla="*/ 71 w 528"/>
                <a:gd name="T13" fmla="*/ 370 h 528"/>
                <a:gd name="T14" fmla="*/ 73 w 528"/>
                <a:gd name="T15" fmla="*/ 369 h 528"/>
                <a:gd name="T16" fmla="*/ 92 w 528"/>
                <a:gd name="T17" fmla="*/ 352 h 528"/>
                <a:gd name="T18" fmla="*/ 104 w 528"/>
                <a:gd name="T19" fmla="*/ 312 h 528"/>
                <a:gd name="T20" fmla="*/ 304 w 528"/>
                <a:gd name="T21" fmla="*/ 385 h 528"/>
                <a:gd name="T22" fmla="*/ 321 w 528"/>
                <a:gd name="T23" fmla="*/ 385 h 528"/>
                <a:gd name="T24" fmla="*/ 461 w 528"/>
                <a:gd name="T25" fmla="*/ 361 h 528"/>
                <a:gd name="T26" fmla="*/ 264 w 528"/>
                <a:gd name="T27" fmla="*/ 484 h 528"/>
                <a:gd name="T28" fmla="*/ 264 w 528"/>
                <a:gd name="T29" fmla="*/ 44 h 528"/>
                <a:gd name="T30" fmla="*/ 484 w 528"/>
                <a:gd name="T31" fmla="*/ 264 h 528"/>
                <a:gd name="T32" fmla="*/ 472 w 528"/>
                <a:gd name="T33" fmla="*/ 334 h 528"/>
                <a:gd name="T34" fmla="*/ 305 w 528"/>
                <a:gd name="T35" fmla="*/ 363 h 528"/>
                <a:gd name="T36" fmla="*/ 107 w 528"/>
                <a:gd name="T37" fmla="*/ 283 h 528"/>
                <a:gd name="T38" fmla="*/ 95 w 528"/>
                <a:gd name="T39" fmla="*/ 279 h 528"/>
                <a:gd name="T40" fmla="*/ 87 w 528"/>
                <a:gd name="T41" fmla="*/ 287 h 528"/>
                <a:gd name="T42" fmla="*/ 72 w 528"/>
                <a:gd name="T43" fmla="*/ 343 h 528"/>
                <a:gd name="T44" fmla="*/ 67 w 528"/>
                <a:gd name="T45" fmla="*/ 348 h 528"/>
                <a:gd name="T46" fmla="*/ 60 w 528"/>
                <a:gd name="T47" fmla="*/ 347 h 528"/>
                <a:gd name="T48" fmla="*/ 44 w 528"/>
                <a:gd name="T49" fmla="*/ 264 h 528"/>
                <a:gd name="T50" fmla="*/ 264 w 528"/>
                <a:gd name="T51" fmla="*/ 44 h 5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28" h="528">
                  <a:moveTo>
                    <a:pt x="264" y="528"/>
                  </a:moveTo>
                  <a:cubicBezTo>
                    <a:pt x="410" y="528"/>
                    <a:pt x="528" y="410"/>
                    <a:pt x="528" y="264"/>
                  </a:cubicBezTo>
                  <a:cubicBezTo>
                    <a:pt x="528" y="118"/>
                    <a:pt x="410" y="0"/>
                    <a:pt x="264" y="0"/>
                  </a:cubicBezTo>
                  <a:cubicBezTo>
                    <a:pt x="118" y="0"/>
                    <a:pt x="0" y="118"/>
                    <a:pt x="0" y="264"/>
                  </a:cubicBezTo>
                  <a:cubicBezTo>
                    <a:pt x="0" y="410"/>
                    <a:pt x="118" y="528"/>
                    <a:pt x="264" y="528"/>
                  </a:cubicBezTo>
                  <a:close/>
                  <a:moveTo>
                    <a:pt x="264" y="484"/>
                  </a:moveTo>
                  <a:cubicBezTo>
                    <a:pt x="181" y="484"/>
                    <a:pt x="108" y="438"/>
                    <a:pt x="71" y="370"/>
                  </a:cubicBezTo>
                  <a:cubicBezTo>
                    <a:pt x="72" y="369"/>
                    <a:pt x="72" y="369"/>
                    <a:pt x="73" y="369"/>
                  </a:cubicBezTo>
                  <a:cubicBezTo>
                    <a:pt x="79" y="367"/>
                    <a:pt x="87" y="363"/>
                    <a:pt x="92" y="352"/>
                  </a:cubicBezTo>
                  <a:cubicBezTo>
                    <a:pt x="97" y="340"/>
                    <a:pt x="101" y="324"/>
                    <a:pt x="104" y="312"/>
                  </a:cubicBezTo>
                  <a:cubicBezTo>
                    <a:pt x="130" y="335"/>
                    <a:pt x="191" y="377"/>
                    <a:pt x="304" y="385"/>
                  </a:cubicBezTo>
                  <a:cubicBezTo>
                    <a:pt x="309" y="385"/>
                    <a:pt x="315" y="385"/>
                    <a:pt x="321" y="385"/>
                  </a:cubicBezTo>
                  <a:cubicBezTo>
                    <a:pt x="371" y="385"/>
                    <a:pt x="426" y="372"/>
                    <a:pt x="461" y="361"/>
                  </a:cubicBezTo>
                  <a:cubicBezTo>
                    <a:pt x="425" y="434"/>
                    <a:pt x="350" y="484"/>
                    <a:pt x="264" y="484"/>
                  </a:cubicBezTo>
                  <a:close/>
                  <a:moveTo>
                    <a:pt x="264" y="44"/>
                  </a:moveTo>
                  <a:cubicBezTo>
                    <a:pt x="385" y="44"/>
                    <a:pt x="484" y="143"/>
                    <a:pt x="484" y="264"/>
                  </a:cubicBezTo>
                  <a:cubicBezTo>
                    <a:pt x="484" y="289"/>
                    <a:pt x="480" y="312"/>
                    <a:pt x="472" y="334"/>
                  </a:cubicBezTo>
                  <a:cubicBezTo>
                    <a:pt x="438" y="345"/>
                    <a:pt x="364" y="367"/>
                    <a:pt x="305" y="363"/>
                  </a:cubicBezTo>
                  <a:cubicBezTo>
                    <a:pt x="161" y="352"/>
                    <a:pt x="107" y="283"/>
                    <a:pt x="107" y="283"/>
                  </a:cubicBezTo>
                  <a:cubicBezTo>
                    <a:pt x="104" y="279"/>
                    <a:pt x="99" y="278"/>
                    <a:pt x="95" y="279"/>
                  </a:cubicBezTo>
                  <a:cubicBezTo>
                    <a:pt x="91" y="280"/>
                    <a:pt x="88" y="283"/>
                    <a:pt x="87" y="287"/>
                  </a:cubicBezTo>
                  <a:cubicBezTo>
                    <a:pt x="87" y="288"/>
                    <a:pt x="81" y="323"/>
                    <a:pt x="72" y="343"/>
                  </a:cubicBezTo>
                  <a:cubicBezTo>
                    <a:pt x="70" y="347"/>
                    <a:pt x="68" y="348"/>
                    <a:pt x="67" y="348"/>
                  </a:cubicBezTo>
                  <a:cubicBezTo>
                    <a:pt x="65" y="348"/>
                    <a:pt x="63" y="348"/>
                    <a:pt x="60" y="347"/>
                  </a:cubicBezTo>
                  <a:cubicBezTo>
                    <a:pt x="50" y="322"/>
                    <a:pt x="44" y="294"/>
                    <a:pt x="44" y="264"/>
                  </a:cubicBezTo>
                  <a:cubicBezTo>
                    <a:pt x="44" y="143"/>
                    <a:pt x="142" y="44"/>
                    <a:pt x="264" y="4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id-ID" kern="0">
                <a:solidFill>
                  <a:prstClr val="black"/>
                </a:solidFill>
                <a:latin typeface="微软雅黑" pitchFamily="34" charset="-122"/>
                <a:ea typeface="微软雅黑" pitchFamily="34" charset="-122"/>
              </a:endParaRPr>
            </a:p>
          </p:txBody>
        </p:sp>
        <p:sp>
          <p:nvSpPr>
            <p:cNvPr id="84" name="Freeform 6"/>
            <p:cNvSpPr>
              <a:spLocks/>
            </p:cNvSpPr>
            <p:nvPr/>
          </p:nvSpPr>
          <p:spPr bwMode="auto">
            <a:xfrm>
              <a:off x="3175" y="1698625"/>
              <a:ext cx="2320925" cy="923925"/>
            </a:xfrm>
            <a:custGeom>
              <a:avLst/>
              <a:gdLst>
                <a:gd name="T0" fmla="*/ 541 w 616"/>
                <a:gd name="T1" fmla="*/ 7 h 245"/>
                <a:gd name="T2" fmla="*/ 510 w 616"/>
                <a:gd name="T3" fmla="*/ 12 h 245"/>
                <a:gd name="T4" fmla="*/ 515 w 616"/>
                <a:gd name="T5" fmla="*/ 43 h 245"/>
                <a:gd name="T6" fmla="*/ 572 w 616"/>
                <a:gd name="T7" fmla="*/ 113 h 245"/>
                <a:gd name="T8" fmla="*/ 308 w 616"/>
                <a:gd name="T9" fmla="*/ 201 h 245"/>
                <a:gd name="T10" fmla="*/ 44 w 616"/>
                <a:gd name="T11" fmla="*/ 113 h 245"/>
                <a:gd name="T12" fmla="*/ 101 w 616"/>
                <a:gd name="T13" fmla="*/ 43 h 245"/>
                <a:gd name="T14" fmla="*/ 105 w 616"/>
                <a:gd name="T15" fmla="*/ 12 h 245"/>
                <a:gd name="T16" fmla="*/ 75 w 616"/>
                <a:gd name="T17" fmla="*/ 7 h 245"/>
                <a:gd name="T18" fmla="*/ 0 w 616"/>
                <a:gd name="T19" fmla="*/ 113 h 245"/>
                <a:gd name="T20" fmla="*/ 308 w 616"/>
                <a:gd name="T21" fmla="*/ 245 h 245"/>
                <a:gd name="T22" fmla="*/ 616 w 616"/>
                <a:gd name="T23" fmla="*/ 113 h 245"/>
                <a:gd name="T24" fmla="*/ 541 w 616"/>
                <a:gd name="T25" fmla="*/ 7 h 2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16" h="245">
                  <a:moveTo>
                    <a:pt x="541" y="7"/>
                  </a:moveTo>
                  <a:cubicBezTo>
                    <a:pt x="531" y="0"/>
                    <a:pt x="517" y="2"/>
                    <a:pt x="510" y="12"/>
                  </a:cubicBezTo>
                  <a:cubicBezTo>
                    <a:pt x="503" y="22"/>
                    <a:pt x="505" y="36"/>
                    <a:pt x="515" y="43"/>
                  </a:cubicBezTo>
                  <a:cubicBezTo>
                    <a:pt x="555" y="72"/>
                    <a:pt x="572" y="88"/>
                    <a:pt x="572" y="113"/>
                  </a:cubicBezTo>
                  <a:cubicBezTo>
                    <a:pt x="572" y="177"/>
                    <a:pt x="498" y="201"/>
                    <a:pt x="308" y="201"/>
                  </a:cubicBezTo>
                  <a:cubicBezTo>
                    <a:pt x="118" y="201"/>
                    <a:pt x="44" y="177"/>
                    <a:pt x="44" y="113"/>
                  </a:cubicBezTo>
                  <a:cubicBezTo>
                    <a:pt x="44" y="88"/>
                    <a:pt x="60" y="72"/>
                    <a:pt x="101" y="43"/>
                  </a:cubicBezTo>
                  <a:cubicBezTo>
                    <a:pt x="110" y="36"/>
                    <a:pt x="113" y="22"/>
                    <a:pt x="105" y="12"/>
                  </a:cubicBezTo>
                  <a:cubicBezTo>
                    <a:pt x="98" y="2"/>
                    <a:pt x="85" y="0"/>
                    <a:pt x="75" y="7"/>
                  </a:cubicBezTo>
                  <a:cubicBezTo>
                    <a:pt x="40" y="33"/>
                    <a:pt x="0" y="62"/>
                    <a:pt x="0" y="113"/>
                  </a:cubicBezTo>
                  <a:cubicBezTo>
                    <a:pt x="0" y="235"/>
                    <a:pt x="159" y="245"/>
                    <a:pt x="308" y="245"/>
                  </a:cubicBezTo>
                  <a:cubicBezTo>
                    <a:pt x="457" y="245"/>
                    <a:pt x="616" y="235"/>
                    <a:pt x="616" y="113"/>
                  </a:cubicBezTo>
                  <a:cubicBezTo>
                    <a:pt x="616" y="62"/>
                    <a:pt x="576" y="33"/>
                    <a:pt x="541"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id-ID" kern="0">
                <a:solidFill>
                  <a:prstClr val="black"/>
                </a:solidFill>
                <a:latin typeface="微软雅黑" pitchFamily="34" charset="-122"/>
                <a:ea typeface="微软雅黑" pitchFamily="34" charset="-122"/>
              </a:endParaRPr>
            </a:p>
          </p:txBody>
        </p:sp>
      </p:grpSp>
      <p:sp>
        <p:nvSpPr>
          <p:cNvPr id="85" name="Freeform 10"/>
          <p:cNvSpPr>
            <a:spLocks noEditPoints="1"/>
          </p:cNvSpPr>
          <p:nvPr/>
        </p:nvSpPr>
        <p:spPr bwMode="auto">
          <a:xfrm>
            <a:off x="8360855" y="3459487"/>
            <a:ext cx="652201" cy="499688"/>
          </a:xfrm>
          <a:custGeom>
            <a:avLst/>
            <a:gdLst>
              <a:gd name="T0" fmla="*/ 633 w 718"/>
              <a:gd name="T1" fmla="*/ 0 h 549"/>
              <a:gd name="T2" fmla="*/ 549 w 718"/>
              <a:gd name="T3" fmla="*/ 84 h 549"/>
              <a:gd name="T4" fmla="*/ 578 w 718"/>
              <a:gd name="T5" fmla="*/ 148 h 549"/>
              <a:gd name="T6" fmla="*/ 475 w 718"/>
              <a:gd name="T7" fmla="*/ 302 h 549"/>
              <a:gd name="T8" fmla="*/ 443 w 718"/>
              <a:gd name="T9" fmla="*/ 296 h 549"/>
              <a:gd name="T10" fmla="*/ 369 w 718"/>
              <a:gd name="T11" fmla="*/ 340 h 549"/>
              <a:gd name="T12" fmla="*/ 310 w 718"/>
              <a:gd name="T13" fmla="*/ 305 h 549"/>
              <a:gd name="T14" fmla="*/ 316 w 718"/>
              <a:gd name="T15" fmla="*/ 275 h 549"/>
              <a:gd name="T16" fmla="*/ 232 w 718"/>
              <a:gd name="T17" fmla="*/ 190 h 549"/>
              <a:gd name="T18" fmla="*/ 147 w 718"/>
              <a:gd name="T19" fmla="*/ 275 h 549"/>
              <a:gd name="T20" fmla="*/ 176 w 718"/>
              <a:gd name="T21" fmla="*/ 338 h 549"/>
              <a:gd name="T22" fmla="*/ 133 w 718"/>
              <a:gd name="T23" fmla="*/ 396 h 549"/>
              <a:gd name="T24" fmla="*/ 84 w 718"/>
              <a:gd name="T25" fmla="*/ 380 h 549"/>
              <a:gd name="T26" fmla="*/ 0 w 718"/>
              <a:gd name="T27" fmla="*/ 465 h 549"/>
              <a:gd name="T28" fmla="*/ 84 w 718"/>
              <a:gd name="T29" fmla="*/ 549 h 549"/>
              <a:gd name="T30" fmla="*/ 168 w 718"/>
              <a:gd name="T31" fmla="*/ 465 h 549"/>
              <a:gd name="T32" fmla="*/ 148 w 718"/>
              <a:gd name="T33" fmla="*/ 411 h 549"/>
              <a:gd name="T34" fmla="*/ 194 w 718"/>
              <a:gd name="T35" fmla="*/ 350 h 549"/>
              <a:gd name="T36" fmla="*/ 232 w 718"/>
              <a:gd name="T37" fmla="*/ 359 h 549"/>
              <a:gd name="T38" fmla="*/ 300 w 718"/>
              <a:gd name="T39" fmla="*/ 324 h 549"/>
              <a:gd name="T40" fmla="*/ 361 w 718"/>
              <a:gd name="T41" fmla="*/ 360 h 549"/>
              <a:gd name="T42" fmla="*/ 359 w 718"/>
              <a:gd name="T43" fmla="*/ 380 h 549"/>
              <a:gd name="T44" fmla="*/ 443 w 718"/>
              <a:gd name="T45" fmla="*/ 465 h 549"/>
              <a:gd name="T46" fmla="*/ 528 w 718"/>
              <a:gd name="T47" fmla="*/ 380 h 549"/>
              <a:gd name="T48" fmla="*/ 494 w 718"/>
              <a:gd name="T49" fmla="*/ 313 h 549"/>
              <a:gd name="T50" fmla="*/ 596 w 718"/>
              <a:gd name="T51" fmla="*/ 160 h 549"/>
              <a:gd name="T52" fmla="*/ 633 w 718"/>
              <a:gd name="T53" fmla="*/ 169 h 549"/>
              <a:gd name="T54" fmla="*/ 718 w 718"/>
              <a:gd name="T55" fmla="*/ 84 h 549"/>
              <a:gd name="T56" fmla="*/ 633 w 718"/>
              <a:gd name="T57" fmla="*/ 0 h 549"/>
              <a:gd name="T58" fmla="*/ 84 w 718"/>
              <a:gd name="T59" fmla="*/ 507 h 549"/>
              <a:gd name="T60" fmla="*/ 42 w 718"/>
              <a:gd name="T61" fmla="*/ 465 h 549"/>
              <a:gd name="T62" fmla="*/ 84 w 718"/>
              <a:gd name="T63" fmla="*/ 422 h 549"/>
              <a:gd name="T64" fmla="*/ 126 w 718"/>
              <a:gd name="T65" fmla="*/ 465 h 549"/>
              <a:gd name="T66" fmla="*/ 84 w 718"/>
              <a:gd name="T67" fmla="*/ 507 h 549"/>
              <a:gd name="T68" fmla="*/ 232 w 718"/>
              <a:gd name="T69" fmla="*/ 317 h 549"/>
              <a:gd name="T70" fmla="*/ 190 w 718"/>
              <a:gd name="T71" fmla="*/ 275 h 549"/>
              <a:gd name="T72" fmla="*/ 232 w 718"/>
              <a:gd name="T73" fmla="*/ 233 h 549"/>
              <a:gd name="T74" fmla="*/ 274 w 718"/>
              <a:gd name="T75" fmla="*/ 275 h 549"/>
              <a:gd name="T76" fmla="*/ 232 w 718"/>
              <a:gd name="T77" fmla="*/ 317 h 549"/>
              <a:gd name="T78" fmla="*/ 443 w 718"/>
              <a:gd name="T79" fmla="*/ 422 h 549"/>
              <a:gd name="T80" fmla="*/ 401 w 718"/>
              <a:gd name="T81" fmla="*/ 380 h 549"/>
              <a:gd name="T82" fmla="*/ 443 w 718"/>
              <a:gd name="T83" fmla="*/ 338 h 549"/>
              <a:gd name="T84" fmla="*/ 486 w 718"/>
              <a:gd name="T85" fmla="*/ 380 h 549"/>
              <a:gd name="T86" fmla="*/ 443 w 718"/>
              <a:gd name="T87" fmla="*/ 422 h 549"/>
              <a:gd name="T88" fmla="*/ 633 w 718"/>
              <a:gd name="T89" fmla="*/ 127 h 549"/>
              <a:gd name="T90" fmla="*/ 591 w 718"/>
              <a:gd name="T91" fmla="*/ 84 h 549"/>
              <a:gd name="T92" fmla="*/ 633 w 718"/>
              <a:gd name="T93" fmla="*/ 42 h 549"/>
              <a:gd name="T94" fmla="*/ 675 w 718"/>
              <a:gd name="T95" fmla="*/ 84 h 549"/>
              <a:gd name="T96" fmla="*/ 633 w 718"/>
              <a:gd name="T97" fmla="*/ 127 h 5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718" h="549">
                <a:moveTo>
                  <a:pt x="633" y="0"/>
                </a:moveTo>
                <a:cubicBezTo>
                  <a:pt x="587" y="0"/>
                  <a:pt x="549" y="38"/>
                  <a:pt x="549" y="84"/>
                </a:cubicBezTo>
                <a:cubicBezTo>
                  <a:pt x="549" y="110"/>
                  <a:pt x="561" y="132"/>
                  <a:pt x="578" y="148"/>
                </a:cubicBezTo>
                <a:cubicBezTo>
                  <a:pt x="475" y="302"/>
                  <a:pt x="475" y="302"/>
                  <a:pt x="475" y="302"/>
                </a:cubicBezTo>
                <a:cubicBezTo>
                  <a:pt x="466" y="298"/>
                  <a:pt x="455" y="296"/>
                  <a:pt x="443" y="296"/>
                </a:cubicBezTo>
                <a:cubicBezTo>
                  <a:pt x="411" y="296"/>
                  <a:pt x="383" y="314"/>
                  <a:pt x="369" y="340"/>
                </a:cubicBezTo>
                <a:cubicBezTo>
                  <a:pt x="310" y="305"/>
                  <a:pt x="310" y="305"/>
                  <a:pt x="310" y="305"/>
                </a:cubicBezTo>
                <a:cubicBezTo>
                  <a:pt x="314" y="296"/>
                  <a:pt x="316" y="285"/>
                  <a:pt x="316" y="275"/>
                </a:cubicBezTo>
                <a:cubicBezTo>
                  <a:pt x="316" y="228"/>
                  <a:pt x="278" y="190"/>
                  <a:pt x="232" y="190"/>
                </a:cubicBezTo>
                <a:cubicBezTo>
                  <a:pt x="185" y="190"/>
                  <a:pt x="147" y="228"/>
                  <a:pt x="147" y="275"/>
                </a:cubicBezTo>
                <a:cubicBezTo>
                  <a:pt x="147" y="300"/>
                  <a:pt x="159" y="322"/>
                  <a:pt x="176" y="338"/>
                </a:cubicBezTo>
                <a:cubicBezTo>
                  <a:pt x="133" y="396"/>
                  <a:pt x="133" y="396"/>
                  <a:pt x="133" y="396"/>
                </a:cubicBezTo>
                <a:cubicBezTo>
                  <a:pt x="119" y="386"/>
                  <a:pt x="102" y="380"/>
                  <a:pt x="84" y="380"/>
                </a:cubicBezTo>
                <a:cubicBezTo>
                  <a:pt x="38" y="380"/>
                  <a:pt x="0" y="418"/>
                  <a:pt x="0" y="465"/>
                </a:cubicBezTo>
                <a:cubicBezTo>
                  <a:pt x="0" y="511"/>
                  <a:pt x="38" y="549"/>
                  <a:pt x="84" y="549"/>
                </a:cubicBezTo>
                <a:cubicBezTo>
                  <a:pt x="130" y="549"/>
                  <a:pt x="168" y="511"/>
                  <a:pt x="168" y="465"/>
                </a:cubicBezTo>
                <a:cubicBezTo>
                  <a:pt x="168" y="444"/>
                  <a:pt x="160" y="425"/>
                  <a:pt x="148" y="411"/>
                </a:cubicBezTo>
                <a:cubicBezTo>
                  <a:pt x="194" y="350"/>
                  <a:pt x="194" y="350"/>
                  <a:pt x="194" y="350"/>
                </a:cubicBezTo>
                <a:cubicBezTo>
                  <a:pt x="205" y="355"/>
                  <a:pt x="218" y="359"/>
                  <a:pt x="232" y="359"/>
                </a:cubicBezTo>
                <a:cubicBezTo>
                  <a:pt x="260" y="359"/>
                  <a:pt x="285" y="345"/>
                  <a:pt x="300" y="324"/>
                </a:cubicBezTo>
                <a:cubicBezTo>
                  <a:pt x="361" y="360"/>
                  <a:pt x="361" y="360"/>
                  <a:pt x="361" y="360"/>
                </a:cubicBezTo>
                <a:cubicBezTo>
                  <a:pt x="360" y="367"/>
                  <a:pt x="359" y="373"/>
                  <a:pt x="359" y="380"/>
                </a:cubicBezTo>
                <a:cubicBezTo>
                  <a:pt x="359" y="427"/>
                  <a:pt x="397" y="465"/>
                  <a:pt x="443" y="465"/>
                </a:cubicBezTo>
                <a:cubicBezTo>
                  <a:pt x="490" y="465"/>
                  <a:pt x="528" y="427"/>
                  <a:pt x="528" y="380"/>
                </a:cubicBezTo>
                <a:cubicBezTo>
                  <a:pt x="528" y="352"/>
                  <a:pt x="514" y="328"/>
                  <a:pt x="494" y="313"/>
                </a:cubicBezTo>
                <a:cubicBezTo>
                  <a:pt x="596" y="160"/>
                  <a:pt x="596" y="160"/>
                  <a:pt x="596" y="160"/>
                </a:cubicBezTo>
                <a:cubicBezTo>
                  <a:pt x="607" y="165"/>
                  <a:pt x="620" y="169"/>
                  <a:pt x="633" y="169"/>
                </a:cubicBezTo>
                <a:cubicBezTo>
                  <a:pt x="680" y="169"/>
                  <a:pt x="718" y="131"/>
                  <a:pt x="718" y="84"/>
                </a:cubicBezTo>
                <a:cubicBezTo>
                  <a:pt x="718" y="38"/>
                  <a:pt x="680" y="0"/>
                  <a:pt x="633" y="0"/>
                </a:cubicBezTo>
                <a:close/>
                <a:moveTo>
                  <a:pt x="84" y="507"/>
                </a:moveTo>
                <a:cubicBezTo>
                  <a:pt x="61" y="507"/>
                  <a:pt x="42" y="488"/>
                  <a:pt x="42" y="465"/>
                </a:cubicBezTo>
                <a:cubicBezTo>
                  <a:pt x="42" y="441"/>
                  <a:pt x="61" y="422"/>
                  <a:pt x="84" y="422"/>
                </a:cubicBezTo>
                <a:cubicBezTo>
                  <a:pt x="107" y="422"/>
                  <a:pt x="126" y="441"/>
                  <a:pt x="126" y="465"/>
                </a:cubicBezTo>
                <a:cubicBezTo>
                  <a:pt x="126" y="488"/>
                  <a:pt x="107" y="507"/>
                  <a:pt x="84" y="507"/>
                </a:cubicBezTo>
                <a:close/>
                <a:moveTo>
                  <a:pt x="232" y="317"/>
                </a:moveTo>
                <a:cubicBezTo>
                  <a:pt x="209" y="317"/>
                  <a:pt x="190" y="298"/>
                  <a:pt x="190" y="275"/>
                </a:cubicBezTo>
                <a:cubicBezTo>
                  <a:pt x="190" y="251"/>
                  <a:pt x="209" y="233"/>
                  <a:pt x="232" y="233"/>
                </a:cubicBezTo>
                <a:cubicBezTo>
                  <a:pt x="255" y="233"/>
                  <a:pt x="274" y="251"/>
                  <a:pt x="274" y="275"/>
                </a:cubicBezTo>
                <a:cubicBezTo>
                  <a:pt x="274" y="298"/>
                  <a:pt x="255" y="317"/>
                  <a:pt x="232" y="317"/>
                </a:cubicBezTo>
                <a:close/>
                <a:moveTo>
                  <a:pt x="443" y="422"/>
                </a:moveTo>
                <a:cubicBezTo>
                  <a:pt x="420" y="422"/>
                  <a:pt x="401" y="403"/>
                  <a:pt x="401" y="380"/>
                </a:cubicBezTo>
                <a:cubicBezTo>
                  <a:pt x="401" y="357"/>
                  <a:pt x="420" y="338"/>
                  <a:pt x="443" y="338"/>
                </a:cubicBezTo>
                <a:cubicBezTo>
                  <a:pt x="467" y="338"/>
                  <a:pt x="486" y="357"/>
                  <a:pt x="486" y="380"/>
                </a:cubicBezTo>
                <a:cubicBezTo>
                  <a:pt x="486" y="403"/>
                  <a:pt x="467" y="422"/>
                  <a:pt x="443" y="422"/>
                </a:cubicBezTo>
                <a:close/>
                <a:moveTo>
                  <a:pt x="633" y="127"/>
                </a:moveTo>
                <a:cubicBezTo>
                  <a:pt x="610" y="127"/>
                  <a:pt x="591" y="108"/>
                  <a:pt x="591" y="84"/>
                </a:cubicBezTo>
                <a:cubicBezTo>
                  <a:pt x="591" y="61"/>
                  <a:pt x="610" y="42"/>
                  <a:pt x="633" y="42"/>
                </a:cubicBezTo>
                <a:cubicBezTo>
                  <a:pt x="657" y="42"/>
                  <a:pt x="675" y="61"/>
                  <a:pt x="675" y="84"/>
                </a:cubicBezTo>
                <a:cubicBezTo>
                  <a:pt x="675" y="108"/>
                  <a:pt x="657" y="127"/>
                  <a:pt x="633" y="127"/>
                </a:cubicBezTo>
                <a:close/>
              </a:path>
            </a:pathLst>
          </a:custGeom>
          <a:solidFill>
            <a:srgbClr val="DF703A"/>
          </a:solidFill>
          <a:ln>
            <a:noFill/>
          </a:ln>
        </p:spPr>
        <p:txBody>
          <a:bodyPr vert="horz" wrap="square" lIns="91440" tIns="45720" rIns="91440" bIns="45720" numCol="1" anchor="t" anchorCtr="0" compatLnSpc="1">
            <a:prstTxWarp prst="textNoShape">
              <a:avLst/>
            </a:prstTxWarp>
          </a:bodyPr>
          <a:lstStyle/>
          <a:p>
            <a:pPr>
              <a:defRPr/>
            </a:pPr>
            <a:endParaRPr lang="id-ID" kern="0">
              <a:solidFill>
                <a:prstClr val="black"/>
              </a:solidFill>
              <a:latin typeface="微软雅黑" pitchFamily="34" charset="-122"/>
              <a:ea typeface="微软雅黑" pitchFamily="34" charset="-122"/>
            </a:endParaRPr>
          </a:p>
        </p:txBody>
      </p:sp>
      <p:grpSp>
        <p:nvGrpSpPr>
          <p:cNvPr id="86" name="Group 74"/>
          <p:cNvGrpSpPr/>
          <p:nvPr/>
        </p:nvGrpSpPr>
        <p:grpSpPr>
          <a:xfrm>
            <a:off x="8445258" y="4419567"/>
            <a:ext cx="670536" cy="536573"/>
            <a:chOff x="6069013" y="-1522413"/>
            <a:chExt cx="4465637" cy="3573463"/>
          </a:xfrm>
          <a:solidFill>
            <a:srgbClr val="128882"/>
          </a:solidFill>
        </p:grpSpPr>
        <p:sp>
          <p:nvSpPr>
            <p:cNvPr id="87" name="Freeform 14"/>
            <p:cNvSpPr>
              <a:spLocks/>
            </p:cNvSpPr>
            <p:nvPr/>
          </p:nvSpPr>
          <p:spPr bwMode="auto">
            <a:xfrm>
              <a:off x="6069013" y="-1522413"/>
              <a:ext cx="4465637" cy="2979738"/>
            </a:xfrm>
            <a:custGeom>
              <a:avLst/>
              <a:gdLst>
                <a:gd name="T0" fmla="*/ 869 w 1188"/>
                <a:gd name="T1" fmla="*/ 792 h 792"/>
                <a:gd name="T2" fmla="*/ 830 w 1188"/>
                <a:gd name="T3" fmla="*/ 753 h 792"/>
                <a:gd name="T4" fmla="*/ 869 w 1188"/>
                <a:gd name="T5" fmla="*/ 713 h 792"/>
                <a:gd name="T6" fmla="*/ 949 w 1188"/>
                <a:gd name="T7" fmla="*/ 713 h 792"/>
                <a:gd name="T8" fmla="*/ 953 w 1188"/>
                <a:gd name="T9" fmla="*/ 713 h 792"/>
                <a:gd name="T10" fmla="*/ 955 w 1188"/>
                <a:gd name="T11" fmla="*/ 713 h 792"/>
                <a:gd name="T12" fmla="*/ 1109 w 1188"/>
                <a:gd name="T13" fmla="*/ 555 h 792"/>
                <a:gd name="T14" fmla="*/ 951 w 1188"/>
                <a:gd name="T15" fmla="*/ 396 h 792"/>
                <a:gd name="T16" fmla="*/ 915 w 1188"/>
                <a:gd name="T17" fmla="*/ 401 h 792"/>
                <a:gd name="T18" fmla="*/ 879 w 1188"/>
                <a:gd name="T19" fmla="*/ 391 h 792"/>
                <a:gd name="T20" fmla="*/ 867 w 1188"/>
                <a:gd name="T21" fmla="*/ 356 h 792"/>
                <a:gd name="T22" fmla="*/ 871 w 1188"/>
                <a:gd name="T23" fmla="*/ 317 h 792"/>
                <a:gd name="T24" fmla="*/ 634 w 1188"/>
                <a:gd name="T25" fmla="*/ 79 h 792"/>
                <a:gd name="T26" fmla="*/ 398 w 1188"/>
                <a:gd name="T27" fmla="*/ 296 h 792"/>
                <a:gd name="T28" fmla="*/ 380 w 1188"/>
                <a:gd name="T29" fmla="*/ 326 h 792"/>
                <a:gd name="T30" fmla="*/ 345 w 1188"/>
                <a:gd name="T31" fmla="*/ 330 h 792"/>
                <a:gd name="T32" fmla="*/ 277 w 1188"/>
                <a:gd name="T33" fmla="*/ 317 h 792"/>
                <a:gd name="T34" fmla="*/ 79 w 1188"/>
                <a:gd name="T35" fmla="*/ 515 h 792"/>
                <a:gd name="T36" fmla="*/ 272 w 1188"/>
                <a:gd name="T37" fmla="*/ 713 h 792"/>
                <a:gd name="T38" fmla="*/ 275 w 1188"/>
                <a:gd name="T39" fmla="*/ 713 h 792"/>
                <a:gd name="T40" fmla="*/ 295 w 1188"/>
                <a:gd name="T41" fmla="*/ 713 h 792"/>
                <a:gd name="T42" fmla="*/ 358 w 1188"/>
                <a:gd name="T43" fmla="*/ 713 h 792"/>
                <a:gd name="T44" fmla="*/ 398 w 1188"/>
                <a:gd name="T45" fmla="*/ 753 h 792"/>
                <a:gd name="T46" fmla="*/ 358 w 1188"/>
                <a:gd name="T47" fmla="*/ 792 h 792"/>
                <a:gd name="T48" fmla="*/ 282 w 1188"/>
                <a:gd name="T49" fmla="*/ 792 h 792"/>
                <a:gd name="T50" fmla="*/ 277 w 1188"/>
                <a:gd name="T51" fmla="*/ 792 h 792"/>
                <a:gd name="T52" fmla="*/ 0 w 1188"/>
                <a:gd name="T53" fmla="*/ 515 h 792"/>
                <a:gd name="T54" fmla="*/ 277 w 1188"/>
                <a:gd name="T55" fmla="*/ 238 h 792"/>
                <a:gd name="T56" fmla="*/ 327 w 1188"/>
                <a:gd name="T57" fmla="*/ 242 h 792"/>
                <a:gd name="T58" fmla="*/ 634 w 1188"/>
                <a:gd name="T59" fmla="*/ 0 h 792"/>
                <a:gd name="T60" fmla="*/ 950 w 1188"/>
                <a:gd name="T61" fmla="*/ 317 h 792"/>
                <a:gd name="T62" fmla="*/ 950 w 1188"/>
                <a:gd name="T63" fmla="*/ 317 h 792"/>
                <a:gd name="T64" fmla="*/ 951 w 1188"/>
                <a:gd name="T65" fmla="*/ 317 h 792"/>
                <a:gd name="T66" fmla="*/ 1188 w 1188"/>
                <a:gd name="T67" fmla="*/ 555 h 792"/>
                <a:gd name="T68" fmla="*/ 951 w 1188"/>
                <a:gd name="T69" fmla="*/ 792 h 792"/>
                <a:gd name="T70" fmla="*/ 946 w 1188"/>
                <a:gd name="T71" fmla="*/ 792 h 792"/>
                <a:gd name="T72" fmla="*/ 869 w 1188"/>
                <a:gd name="T73" fmla="*/ 792 h 7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188" h="792">
                  <a:moveTo>
                    <a:pt x="869" y="792"/>
                  </a:moveTo>
                  <a:cubicBezTo>
                    <a:pt x="847" y="792"/>
                    <a:pt x="830" y="775"/>
                    <a:pt x="830" y="753"/>
                  </a:cubicBezTo>
                  <a:cubicBezTo>
                    <a:pt x="830" y="731"/>
                    <a:pt x="847" y="713"/>
                    <a:pt x="869" y="713"/>
                  </a:cubicBezTo>
                  <a:cubicBezTo>
                    <a:pt x="949" y="713"/>
                    <a:pt x="949" y="713"/>
                    <a:pt x="949" y="713"/>
                  </a:cubicBezTo>
                  <a:cubicBezTo>
                    <a:pt x="950" y="713"/>
                    <a:pt x="952" y="713"/>
                    <a:pt x="953" y="713"/>
                  </a:cubicBezTo>
                  <a:cubicBezTo>
                    <a:pt x="954" y="713"/>
                    <a:pt x="955" y="713"/>
                    <a:pt x="955" y="713"/>
                  </a:cubicBezTo>
                  <a:cubicBezTo>
                    <a:pt x="1041" y="710"/>
                    <a:pt x="1109" y="640"/>
                    <a:pt x="1109" y="555"/>
                  </a:cubicBezTo>
                  <a:cubicBezTo>
                    <a:pt x="1109" y="467"/>
                    <a:pt x="1038" y="396"/>
                    <a:pt x="951" y="396"/>
                  </a:cubicBezTo>
                  <a:cubicBezTo>
                    <a:pt x="940" y="396"/>
                    <a:pt x="928" y="398"/>
                    <a:pt x="915" y="401"/>
                  </a:cubicBezTo>
                  <a:cubicBezTo>
                    <a:pt x="902" y="404"/>
                    <a:pt x="889" y="400"/>
                    <a:pt x="879" y="391"/>
                  </a:cubicBezTo>
                  <a:cubicBezTo>
                    <a:pt x="870" y="382"/>
                    <a:pt x="865" y="369"/>
                    <a:pt x="867" y="356"/>
                  </a:cubicBezTo>
                  <a:cubicBezTo>
                    <a:pt x="869" y="343"/>
                    <a:pt x="871" y="330"/>
                    <a:pt x="871" y="317"/>
                  </a:cubicBezTo>
                  <a:cubicBezTo>
                    <a:pt x="871" y="186"/>
                    <a:pt x="765" y="79"/>
                    <a:pt x="634" y="79"/>
                  </a:cubicBezTo>
                  <a:cubicBezTo>
                    <a:pt x="510" y="79"/>
                    <a:pt x="409" y="172"/>
                    <a:pt x="398" y="296"/>
                  </a:cubicBezTo>
                  <a:cubicBezTo>
                    <a:pt x="397" y="308"/>
                    <a:pt x="390" y="319"/>
                    <a:pt x="380" y="326"/>
                  </a:cubicBezTo>
                  <a:cubicBezTo>
                    <a:pt x="370" y="332"/>
                    <a:pt x="357" y="334"/>
                    <a:pt x="345" y="330"/>
                  </a:cubicBezTo>
                  <a:cubicBezTo>
                    <a:pt x="322" y="321"/>
                    <a:pt x="300" y="317"/>
                    <a:pt x="277" y="317"/>
                  </a:cubicBezTo>
                  <a:cubicBezTo>
                    <a:pt x="168" y="317"/>
                    <a:pt x="79" y="406"/>
                    <a:pt x="79" y="515"/>
                  </a:cubicBezTo>
                  <a:cubicBezTo>
                    <a:pt x="79" y="623"/>
                    <a:pt x="165" y="710"/>
                    <a:pt x="272" y="713"/>
                  </a:cubicBezTo>
                  <a:cubicBezTo>
                    <a:pt x="273" y="713"/>
                    <a:pt x="274" y="713"/>
                    <a:pt x="275" y="713"/>
                  </a:cubicBezTo>
                  <a:cubicBezTo>
                    <a:pt x="295" y="713"/>
                    <a:pt x="295" y="713"/>
                    <a:pt x="295" y="713"/>
                  </a:cubicBezTo>
                  <a:cubicBezTo>
                    <a:pt x="358" y="713"/>
                    <a:pt x="358" y="713"/>
                    <a:pt x="358" y="713"/>
                  </a:cubicBezTo>
                  <a:cubicBezTo>
                    <a:pt x="380" y="713"/>
                    <a:pt x="398" y="731"/>
                    <a:pt x="398" y="753"/>
                  </a:cubicBezTo>
                  <a:cubicBezTo>
                    <a:pt x="398" y="775"/>
                    <a:pt x="380" y="792"/>
                    <a:pt x="358" y="792"/>
                  </a:cubicBezTo>
                  <a:cubicBezTo>
                    <a:pt x="282" y="792"/>
                    <a:pt x="282" y="792"/>
                    <a:pt x="282" y="792"/>
                  </a:cubicBezTo>
                  <a:cubicBezTo>
                    <a:pt x="281" y="792"/>
                    <a:pt x="279" y="792"/>
                    <a:pt x="277" y="792"/>
                  </a:cubicBezTo>
                  <a:cubicBezTo>
                    <a:pt x="124" y="792"/>
                    <a:pt x="0" y="668"/>
                    <a:pt x="0" y="515"/>
                  </a:cubicBezTo>
                  <a:cubicBezTo>
                    <a:pt x="0" y="362"/>
                    <a:pt x="124" y="238"/>
                    <a:pt x="277" y="238"/>
                  </a:cubicBezTo>
                  <a:cubicBezTo>
                    <a:pt x="294" y="238"/>
                    <a:pt x="310" y="239"/>
                    <a:pt x="327" y="242"/>
                  </a:cubicBezTo>
                  <a:cubicBezTo>
                    <a:pt x="360" y="101"/>
                    <a:pt x="485" y="0"/>
                    <a:pt x="634" y="0"/>
                  </a:cubicBezTo>
                  <a:cubicBezTo>
                    <a:pt x="808" y="0"/>
                    <a:pt x="950" y="142"/>
                    <a:pt x="950" y="317"/>
                  </a:cubicBezTo>
                  <a:cubicBezTo>
                    <a:pt x="950" y="317"/>
                    <a:pt x="950" y="317"/>
                    <a:pt x="950" y="317"/>
                  </a:cubicBezTo>
                  <a:cubicBezTo>
                    <a:pt x="951" y="317"/>
                    <a:pt x="951" y="317"/>
                    <a:pt x="951" y="317"/>
                  </a:cubicBezTo>
                  <a:cubicBezTo>
                    <a:pt x="1082" y="317"/>
                    <a:pt x="1188" y="424"/>
                    <a:pt x="1188" y="555"/>
                  </a:cubicBezTo>
                  <a:cubicBezTo>
                    <a:pt x="1188" y="686"/>
                    <a:pt x="1082" y="792"/>
                    <a:pt x="951" y="792"/>
                  </a:cubicBezTo>
                  <a:cubicBezTo>
                    <a:pt x="949" y="792"/>
                    <a:pt x="947" y="792"/>
                    <a:pt x="946" y="792"/>
                  </a:cubicBezTo>
                  <a:lnTo>
                    <a:pt x="869" y="79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id-ID" kern="0">
                <a:solidFill>
                  <a:prstClr val="black"/>
                </a:solidFill>
                <a:latin typeface="微软雅黑" pitchFamily="34" charset="-122"/>
                <a:ea typeface="微软雅黑" pitchFamily="34" charset="-122"/>
              </a:endParaRPr>
            </a:p>
          </p:txBody>
        </p:sp>
        <p:sp>
          <p:nvSpPr>
            <p:cNvPr id="88" name="Freeform 15"/>
            <p:cNvSpPr>
              <a:spLocks/>
            </p:cNvSpPr>
            <p:nvPr/>
          </p:nvSpPr>
          <p:spPr bwMode="auto">
            <a:xfrm>
              <a:off x="7707313" y="-479425"/>
              <a:ext cx="1484312" cy="2530475"/>
            </a:xfrm>
            <a:custGeom>
              <a:avLst/>
              <a:gdLst>
                <a:gd name="T0" fmla="*/ 935 w 935"/>
                <a:gd name="T1" fmla="*/ 656 h 1594"/>
                <a:gd name="T2" fmla="*/ 561 w 935"/>
                <a:gd name="T3" fmla="*/ 656 h 1594"/>
                <a:gd name="T4" fmla="*/ 561 w 935"/>
                <a:gd name="T5" fmla="*/ 0 h 1594"/>
                <a:gd name="T6" fmla="*/ 0 w 935"/>
                <a:gd name="T7" fmla="*/ 940 h 1594"/>
                <a:gd name="T8" fmla="*/ 374 w 935"/>
                <a:gd name="T9" fmla="*/ 940 h 1594"/>
                <a:gd name="T10" fmla="*/ 374 w 935"/>
                <a:gd name="T11" fmla="*/ 1594 h 1594"/>
                <a:gd name="T12" fmla="*/ 935 w 935"/>
                <a:gd name="T13" fmla="*/ 656 h 1594"/>
              </a:gdLst>
              <a:ahLst/>
              <a:cxnLst>
                <a:cxn ang="0">
                  <a:pos x="T0" y="T1"/>
                </a:cxn>
                <a:cxn ang="0">
                  <a:pos x="T2" y="T3"/>
                </a:cxn>
                <a:cxn ang="0">
                  <a:pos x="T4" y="T5"/>
                </a:cxn>
                <a:cxn ang="0">
                  <a:pos x="T6" y="T7"/>
                </a:cxn>
                <a:cxn ang="0">
                  <a:pos x="T8" y="T9"/>
                </a:cxn>
                <a:cxn ang="0">
                  <a:pos x="T10" y="T11"/>
                </a:cxn>
                <a:cxn ang="0">
                  <a:pos x="T12" y="T13"/>
                </a:cxn>
              </a:cxnLst>
              <a:rect l="0" t="0" r="r" b="b"/>
              <a:pathLst>
                <a:path w="935" h="1594">
                  <a:moveTo>
                    <a:pt x="935" y="656"/>
                  </a:moveTo>
                  <a:lnTo>
                    <a:pt x="561" y="656"/>
                  </a:lnTo>
                  <a:lnTo>
                    <a:pt x="561" y="0"/>
                  </a:lnTo>
                  <a:lnTo>
                    <a:pt x="0" y="940"/>
                  </a:lnTo>
                  <a:lnTo>
                    <a:pt x="374" y="940"/>
                  </a:lnTo>
                  <a:lnTo>
                    <a:pt x="374" y="1594"/>
                  </a:lnTo>
                  <a:lnTo>
                    <a:pt x="935" y="65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id-ID" kern="0">
                <a:solidFill>
                  <a:prstClr val="black"/>
                </a:solidFill>
                <a:latin typeface="微软雅黑" pitchFamily="34" charset="-122"/>
                <a:ea typeface="微软雅黑" pitchFamily="34" charset="-122"/>
              </a:endParaRPr>
            </a:p>
          </p:txBody>
        </p:sp>
      </p:grpSp>
      <p:grpSp>
        <p:nvGrpSpPr>
          <p:cNvPr id="89" name="Group 77"/>
          <p:cNvGrpSpPr/>
          <p:nvPr/>
        </p:nvGrpSpPr>
        <p:grpSpPr>
          <a:xfrm>
            <a:off x="8463706" y="5434839"/>
            <a:ext cx="631893" cy="631893"/>
            <a:chOff x="1928427" y="-1529876"/>
            <a:chExt cx="1960563" cy="1960563"/>
          </a:xfrm>
          <a:solidFill>
            <a:srgbClr val="DF703A"/>
          </a:solidFill>
        </p:grpSpPr>
        <p:sp>
          <p:nvSpPr>
            <p:cNvPr id="90" name="Freeform 19"/>
            <p:cNvSpPr>
              <a:spLocks noEditPoints="1"/>
            </p:cNvSpPr>
            <p:nvPr/>
          </p:nvSpPr>
          <p:spPr bwMode="auto">
            <a:xfrm>
              <a:off x="3200014" y="-256700"/>
              <a:ext cx="265113" cy="260350"/>
            </a:xfrm>
            <a:custGeom>
              <a:avLst/>
              <a:gdLst>
                <a:gd name="T0" fmla="*/ 78 w 156"/>
                <a:gd name="T1" fmla="*/ 0 h 154"/>
                <a:gd name="T2" fmla="*/ 0 w 156"/>
                <a:gd name="T3" fmla="*/ 77 h 154"/>
                <a:gd name="T4" fmla="*/ 78 w 156"/>
                <a:gd name="T5" fmla="*/ 154 h 154"/>
                <a:gd name="T6" fmla="*/ 156 w 156"/>
                <a:gd name="T7" fmla="*/ 77 h 154"/>
                <a:gd name="T8" fmla="*/ 78 w 156"/>
                <a:gd name="T9" fmla="*/ 0 h 154"/>
                <a:gd name="T10" fmla="*/ 78 w 156"/>
                <a:gd name="T11" fmla="*/ 116 h 154"/>
                <a:gd name="T12" fmla="*/ 39 w 156"/>
                <a:gd name="T13" fmla="*/ 77 h 154"/>
                <a:gd name="T14" fmla="*/ 78 w 156"/>
                <a:gd name="T15" fmla="*/ 39 h 154"/>
                <a:gd name="T16" fmla="*/ 117 w 156"/>
                <a:gd name="T17" fmla="*/ 77 h 154"/>
                <a:gd name="T18" fmla="*/ 78 w 156"/>
                <a:gd name="T19" fmla="*/ 116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6" h="154">
                  <a:moveTo>
                    <a:pt x="78" y="0"/>
                  </a:moveTo>
                  <a:cubicBezTo>
                    <a:pt x="35" y="0"/>
                    <a:pt x="0" y="35"/>
                    <a:pt x="0" y="77"/>
                  </a:cubicBezTo>
                  <a:cubicBezTo>
                    <a:pt x="0" y="120"/>
                    <a:pt x="35" y="154"/>
                    <a:pt x="78" y="154"/>
                  </a:cubicBezTo>
                  <a:cubicBezTo>
                    <a:pt x="121" y="154"/>
                    <a:pt x="156" y="120"/>
                    <a:pt x="156" y="77"/>
                  </a:cubicBezTo>
                  <a:cubicBezTo>
                    <a:pt x="156" y="35"/>
                    <a:pt x="121" y="0"/>
                    <a:pt x="78" y="0"/>
                  </a:cubicBezTo>
                  <a:close/>
                  <a:moveTo>
                    <a:pt x="78" y="116"/>
                  </a:moveTo>
                  <a:cubicBezTo>
                    <a:pt x="56" y="116"/>
                    <a:pt x="39" y="98"/>
                    <a:pt x="39" y="77"/>
                  </a:cubicBezTo>
                  <a:cubicBezTo>
                    <a:pt x="39" y="56"/>
                    <a:pt x="56" y="39"/>
                    <a:pt x="78" y="39"/>
                  </a:cubicBezTo>
                  <a:cubicBezTo>
                    <a:pt x="99" y="39"/>
                    <a:pt x="117" y="56"/>
                    <a:pt x="117" y="77"/>
                  </a:cubicBezTo>
                  <a:cubicBezTo>
                    <a:pt x="117" y="98"/>
                    <a:pt x="99" y="116"/>
                    <a:pt x="78" y="1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id-ID" kern="0">
                <a:solidFill>
                  <a:prstClr val="black"/>
                </a:solidFill>
                <a:latin typeface="微软雅黑" pitchFamily="34" charset="-122"/>
                <a:ea typeface="微软雅黑" pitchFamily="34" charset="-122"/>
              </a:endParaRPr>
            </a:p>
          </p:txBody>
        </p:sp>
        <p:sp>
          <p:nvSpPr>
            <p:cNvPr id="91" name="Freeform 20"/>
            <p:cNvSpPr>
              <a:spLocks noEditPoints="1"/>
            </p:cNvSpPr>
            <p:nvPr/>
          </p:nvSpPr>
          <p:spPr bwMode="auto">
            <a:xfrm>
              <a:off x="2350702" y="-256700"/>
              <a:ext cx="263525" cy="260350"/>
            </a:xfrm>
            <a:custGeom>
              <a:avLst/>
              <a:gdLst>
                <a:gd name="T0" fmla="*/ 78 w 155"/>
                <a:gd name="T1" fmla="*/ 0 h 154"/>
                <a:gd name="T2" fmla="*/ 0 w 155"/>
                <a:gd name="T3" fmla="*/ 77 h 154"/>
                <a:gd name="T4" fmla="*/ 78 w 155"/>
                <a:gd name="T5" fmla="*/ 154 h 154"/>
                <a:gd name="T6" fmla="*/ 155 w 155"/>
                <a:gd name="T7" fmla="*/ 77 h 154"/>
                <a:gd name="T8" fmla="*/ 78 w 155"/>
                <a:gd name="T9" fmla="*/ 0 h 154"/>
                <a:gd name="T10" fmla="*/ 78 w 155"/>
                <a:gd name="T11" fmla="*/ 116 h 154"/>
                <a:gd name="T12" fmla="*/ 39 w 155"/>
                <a:gd name="T13" fmla="*/ 77 h 154"/>
                <a:gd name="T14" fmla="*/ 78 w 155"/>
                <a:gd name="T15" fmla="*/ 39 h 154"/>
                <a:gd name="T16" fmla="*/ 117 w 155"/>
                <a:gd name="T17" fmla="*/ 77 h 154"/>
                <a:gd name="T18" fmla="*/ 78 w 155"/>
                <a:gd name="T19" fmla="*/ 116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5" h="154">
                  <a:moveTo>
                    <a:pt x="78" y="0"/>
                  </a:moveTo>
                  <a:cubicBezTo>
                    <a:pt x="35" y="0"/>
                    <a:pt x="0" y="35"/>
                    <a:pt x="0" y="77"/>
                  </a:cubicBezTo>
                  <a:cubicBezTo>
                    <a:pt x="0" y="120"/>
                    <a:pt x="35" y="154"/>
                    <a:pt x="78" y="154"/>
                  </a:cubicBezTo>
                  <a:cubicBezTo>
                    <a:pt x="121" y="154"/>
                    <a:pt x="155" y="120"/>
                    <a:pt x="155" y="77"/>
                  </a:cubicBezTo>
                  <a:cubicBezTo>
                    <a:pt x="155" y="35"/>
                    <a:pt x="121" y="0"/>
                    <a:pt x="78" y="0"/>
                  </a:cubicBezTo>
                  <a:close/>
                  <a:moveTo>
                    <a:pt x="78" y="116"/>
                  </a:moveTo>
                  <a:cubicBezTo>
                    <a:pt x="56" y="116"/>
                    <a:pt x="39" y="98"/>
                    <a:pt x="39" y="77"/>
                  </a:cubicBezTo>
                  <a:cubicBezTo>
                    <a:pt x="39" y="56"/>
                    <a:pt x="56" y="39"/>
                    <a:pt x="78" y="39"/>
                  </a:cubicBezTo>
                  <a:cubicBezTo>
                    <a:pt x="99" y="39"/>
                    <a:pt x="117" y="56"/>
                    <a:pt x="117" y="77"/>
                  </a:cubicBezTo>
                  <a:cubicBezTo>
                    <a:pt x="117" y="98"/>
                    <a:pt x="99" y="116"/>
                    <a:pt x="78" y="1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id-ID" kern="0">
                <a:solidFill>
                  <a:prstClr val="black"/>
                </a:solidFill>
                <a:latin typeface="微软雅黑" pitchFamily="34" charset="-122"/>
                <a:ea typeface="微软雅黑" pitchFamily="34" charset="-122"/>
              </a:endParaRPr>
            </a:p>
          </p:txBody>
        </p:sp>
        <p:sp>
          <p:nvSpPr>
            <p:cNvPr id="92" name="Freeform 21"/>
            <p:cNvSpPr>
              <a:spLocks/>
            </p:cNvSpPr>
            <p:nvPr/>
          </p:nvSpPr>
          <p:spPr bwMode="auto">
            <a:xfrm>
              <a:off x="2711064" y="-288450"/>
              <a:ext cx="393700" cy="65088"/>
            </a:xfrm>
            <a:custGeom>
              <a:avLst/>
              <a:gdLst>
                <a:gd name="T0" fmla="*/ 213 w 232"/>
                <a:gd name="T1" fmla="*/ 0 h 38"/>
                <a:gd name="T2" fmla="*/ 20 w 232"/>
                <a:gd name="T3" fmla="*/ 0 h 38"/>
                <a:gd name="T4" fmla="*/ 0 w 232"/>
                <a:gd name="T5" fmla="*/ 19 h 38"/>
                <a:gd name="T6" fmla="*/ 20 w 232"/>
                <a:gd name="T7" fmla="*/ 38 h 38"/>
                <a:gd name="T8" fmla="*/ 213 w 232"/>
                <a:gd name="T9" fmla="*/ 38 h 38"/>
                <a:gd name="T10" fmla="*/ 232 w 232"/>
                <a:gd name="T11" fmla="*/ 19 h 38"/>
                <a:gd name="T12" fmla="*/ 213 w 232"/>
                <a:gd name="T13" fmla="*/ 0 h 38"/>
              </a:gdLst>
              <a:ahLst/>
              <a:cxnLst>
                <a:cxn ang="0">
                  <a:pos x="T0" y="T1"/>
                </a:cxn>
                <a:cxn ang="0">
                  <a:pos x="T2" y="T3"/>
                </a:cxn>
                <a:cxn ang="0">
                  <a:pos x="T4" y="T5"/>
                </a:cxn>
                <a:cxn ang="0">
                  <a:pos x="T6" y="T7"/>
                </a:cxn>
                <a:cxn ang="0">
                  <a:pos x="T8" y="T9"/>
                </a:cxn>
                <a:cxn ang="0">
                  <a:pos x="T10" y="T11"/>
                </a:cxn>
                <a:cxn ang="0">
                  <a:pos x="T12" y="T13"/>
                </a:cxn>
              </a:cxnLst>
              <a:rect l="0" t="0" r="r" b="b"/>
              <a:pathLst>
                <a:path w="232" h="38">
                  <a:moveTo>
                    <a:pt x="213" y="0"/>
                  </a:moveTo>
                  <a:cubicBezTo>
                    <a:pt x="20" y="0"/>
                    <a:pt x="20" y="0"/>
                    <a:pt x="20" y="0"/>
                  </a:cubicBezTo>
                  <a:cubicBezTo>
                    <a:pt x="9" y="0"/>
                    <a:pt x="0" y="8"/>
                    <a:pt x="0" y="19"/>
                  </a:cubicBezTo>
                  <a:cubicBezTo>
                    <a:pt x="0" y="30"/>
                    <a:pt x="9" y="38"/>
                    <a:pt x="20" y="38"/>
                  </a:cubicBezTo>
                  <a:cubicBezTo>
                    <a:pt x="213" y="38"/>
                    <a:pt x="213" y="38"/>
                    <a:pt x="213" y="38"/>
                  </a:cubicBezTo>
                  <a:cubicBezTo>
                    <a:pt x="223" y="38"/>
                    <a:pt x="232" y="30"/>
                    <a:pt x="232" y="19"/>
                  </a:cubicBezTo>
                  <a:cubicBezTo>
                    <a:pt x="232" y="8"/>
                    <a:pt x="223" y="0"/>
                    <a:pt x="21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id-ID" kern="0">
                <a:solidFill>
                  <a:prstClr val="black"/>
                </a:solidFill>
                <a:latin typeface="微软雅黑" pitchFamily="34" charset="-122"/>
                <a:ea typeface="微软雅黑" pitchFamily="34" charset="-122"/>
              </a:endParaRPr>
            </a:p>
          </p:txBody>
        </p:sp>
        <p:sp>
          <p:nvSpPr>
            <p:cNvPr id="93" name="Freeform 22"/>
            <p:cNvSpPr>
              <a:spLocks/>
            </p:cNvSpPr>
            <p:nvPr/>
          </p:nvSpPr>
          <p:spPr bwMode="auto">
            <a:xfrm>
              <a:off x="2711064" y="-158275"/>
              <a:ext cx="393700" cy="66675"/>
            </a:xfrm>
            <a:custGeom>
              <a:avLst/>
              <a:gdLst>
                <a:gd name="T0" fmla="*/ 213 w 232"/>
                <a:gd name="T1" fmla="*/ 0 h 39"/>
                <a:gd name="T2" fmla="*/ 20 w 232"/>
                <a:gd name="T3" fmla="*/ 0 h 39"/>
                <a:gd name="T4" fmla="*/ 0 w 232"/>
                <a:gd name="T5" fmla="*/ 19 h 39"/>
                <a:gd name="T6" fmla="*/ 20 w 232"/>
                <a:gd name="T7" fmla="*/ 39 h 39"/>
                <a:gd name="T8" fmla="*/ 213 w 232"/>
                <a:gd name="T9" fmla="*/ 39 h 39"/>
                <a:gd name="T10" fmla="*/ 232 w 232"/>
                <a:gd name="T11" fmla="*/ 19 h 39"/>
                <a:gd name="T12" fmla="*/ 213 w 232"/>
                <a:gd name="T13" fmla="*/ 0 h 39"/>
              </a:gdLst>
              <a:ahLst/>
              <a:cxnLst>
                <a:cxn ang="0">
                  <a:pos x="T0" y="T1"/>
                </a:cxn>
                <a:cxn ang="0">
                  <a:pos x="T2" y="T3"/>
                </a:cxn>
                <a:cxn ang="0">
                  <a:pos x="T4" y="T5"/>
                </a:cxn>
                <a:cxn ang="0">
                  <a:pos x="T6" y="T7"/>
                </a:cxn>
                <a:cxn ang="0">
                  <a:pos x="T8" y="T9"/>
                </a:cxn>
                <a:cxn ang="0">
                  <a:pos x="T10" y="T11"/>
                </a:cxn>
                <a:cxn ang="0">
                  <a:pos x="T12" y="T13"/>
                </a:cxn>
              </a:cxnLst>
              <a:rect l="0" t="0" r="r" b="b"/>
              <a:pathLst>
                <a:path w="232" h="39">
                  <a:moveTo>
                    <a:pt x="213" y="0"/>
                  </a:moveTo>
                  <a:cubicBezTo>
                    <a:pt x="20" y="0"/>
                    <a:pt x="20" y="0"/>
                    <a:pt x="20" y="0"/>
                  </a:cubicBezTo>
                  <a:cubicBezTo>
                    <a:pt x="9" y="0"/>
                    <a:pt x="0" y="9"/>
                    <a:pt x="0" y="19"/>
                  </a:cubicBezTo>
                  <a:cubicBezTo>
                    <a:pt x="0" y="30"/>
                    <a:pt x="9" y="39"/>
                    <a:pt x="20" y="39"/>
                  </a:cubicBezTo>
                  <a:cubicBezTo>
                    <a:pt x="213" y="39"/>
                    <a:pt x="213" y="39"/>
                    <a:pt x="213" y="39"/>
                  </a:cubicBezTo>
                  <a:cubicBezTo>
                    <a:pt x="223" y="39"/>
                    <a:pt x="232" y="30"/>
                    <a:pt x="232" y="19"/>
                  </a:cubicBezTo>
                  <a:cubicBezTo>
                    <a:pt x="232" y="9"/>
                    <a:pt x="223" y="0"/>
                    <a:pt x="21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id-ID" kern="0">
                <a:solidFill>
                  <a:prstClr val="black"/>
                </a:solidFill>
                <a:latin typeface="微软雅黑" pitchFamily="34" charset="-122"/>
                <a:ea typeface="微软雅黑" pitchFamily="34" charset="-122"/>
              </a:endParaRPr>
            </a:p>
          </p:txBody>
        </p:sp>
        <p:sp>
          <p:nvSpPr>
            <p:cNvPr id="94" name="Freeform 23"/>
            <p:cNvSpPr>
              <a:spLocks/>
            </p:cNvSpPr>
            <p:nvPr/>
          </p:nvSpPr>
          <p:spPr bwMode="auto">
            <a:xfrm>
              <a:off x="2418964" y="-842488"/>
              <a:ext cx="260350" cy="260350"/>
            </a:xfrm>
            <a:custGeom>
              <a:avLst/>
              <a:gdLst>
                <a:gd name="T0" fmla="*/ 135 w 154"/>
                <a:gd name="T1" fmla="*/ 0 h 154"/>
                <a:gd name="T2" fmla="*/ 0 w 154"/>
                <a:gd name="T3" fmla="*/ 135 h 154"/>
                <a:gd name="T4" fmla="*/ 19 w 154"/>
                <a:gd name="T5" fmla="*/ 154 h 154"/>
                <a:gd name="T6" fmla="*/ 38 w 154"/>
                <a:gd name="T7" fmla="*/ 135 h 154"/>
                <a:gd name="T8" fmla="*/ 135 w 154"/>
                <a:gd name="T9" fmla="*/ 38 h 154"/>
                <a:gd name="T10" fmla="*/ 154 w 154"/>
                <a:gd name="T11" fmla="*/ 19 h 154"/>
                <a:gd name="T12" fmla="*/ 135 w 154"/>
                <a:gd name="T13" fmla="*/ 0 h 154"/>
              </a:gdLst>
              <a:ahLst/>
              <a:cxnLst>
                <a:cxn ang="0">
                  <a:pos x="T0" y="T1"/>
                </a:cxn>
                <a:cxn ang="0">
                  <a:pos x="T2" y="T3"/>
                </a:cxn>
                <a:cxn ang="0">
                  <a:pos x="T4" y="T5"/>
                </a:cxn>
                <a:cxn ang="0">
                  <a:pos x="T6" y="T7"/>
                </a:cxn>
                <a:cxn ang="0">
                  <a:pos x="T8" y="T9"/>
                </a:cxn>
                <a:cxn ang="0">
                  <a:pos x="T10" y="T11"/>
                </a:cxn>
                <a:cxn ang="0">
                  <a:pos x="T12" y="T13"/>
                </a:cxn>
              </a:cxnLst>
              <a:rect l="0" t="0" r="r" b="b"/>
              <a:pathLst>
                <a:path w="154" h="154">
                  <a:moveTo>
                    <a:pt x="135" y="0"/>
                  </a:moveTo>
                  <a:cubicBezTo>
                    <a:pt x="60" y="0"/>
                    <a:pt x="0" y="60"/>
                    <a:pt x="0" y="135"/>
                  </a:cubicBezTo>
                  <a:cubicBezTo>
                    <a:pt x="0" y="145"/>
                    <a:pt x="8" y="154"/>
                    <a:pt x="19" y="154"/>
                  </a:cubicBezTo>
                  <a:cubicBezTo>
                    <a:pt x="30" y="154"/>
                    <a:pt x="38" y="145"/>
                    <a:pt x="38" y="135"/>
                  </a:cubicBezTo>
                  <a:cubicBezTo>
                    <a:pt x="38" y="81"/>
                    <a:pt x="82" y="38"/>
                    <a:pt x="135" y="38"/>
                  </a:cubicBezTo>
                  <a:cubicBezTo>
                    <a:pt x="145" y="38"/>
                    <a:pt x="154" y="30"/>
                    <a:pt x="154" y="19"/>
                  </a:cubicBezTo>
                  <a:cubicBezTo>
                    <a:pt x="154" y="8"/>
                    <a:pt x="145" y="0"/>
                    <a:pt x="13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id-ID" kern="0">
                <a:solidFill>
                  <a:prstClr val="black"/>
                </a:solidFill>
                <a:latin typeface="微软雅黑" pitchFamily="34" charset="-122"/>
                <a:ea typeface="微软雅黑" pitchFamily="34" charset="-122"/>
              </a:endParaRPr>
            </a:p>
          </p:txBody>
        </p:sp>
        <p:sp>
          <p:nvSpPr>
            <p:cNvPr id="95" name="Freeform 24"/>
            <p:cNvSpPr>
              <a:spLocks noEditPoints="1"/>
            </p:cNvSpPr>
            <p:nvPr/>
          </p:nvSpPr>
          <p:spPr bwMode="auto">
            <a:xfrm>
              <a:off x="1928427" y="-1529876"/>
              <a:ext cx="1960563" cy="1960563"/>
            </a:xfrm>
            <a:custGeom>
              <a:avLst/>
              <a:gdLst>
                <a:gd name="T0" fmla="*/ 1081 w 1159"/>
                <a:gd name="T1" fmla="*/ 316 h 1159"/>
                <a:gd name="T2" fmla="*/ 1081 w 1159"/>
                <a:gd name="T3" fmla="*/ 154 h 1159"/>
                <a:gd name="T4" fmla="*/ 927 w 1159"/>
                <a:gd name="T5" fmla="*/ 0 h 1159"/>
                <a:gd name="T6" fmla="*/ 232 w 1159"/>
                <a:gd name="T7" fmla="*/ 0 h 1159"/>
                <a:gd name="T8" fmla="*/ 77 w 1159"/>
                <a:gd name="T9" fmla="*/ 154 h 1159"/>
                <a:gd name="T10" fmla="*/ 77 w 1159"/>
                <a:gd name="T11" fmla="*/ 316 h 1159"/>
                <a:gd name="T12" fmla="*/ 0 w 1159"/>
                <a:gd name="T13" fmla="*/ 425 h 1159"/>
                <a:gd name="T14" fmla="*/ 0 w 1159"/>
                <a:gd name="T15" fmla="*/ 618 h 1159"/>
                <a:gd name="T16" fmla="*/ 77 w 1159"/>
                <a:gd name="T17" fmla="*/ 727 h 1159"/>
                <a:gd name="T18" fmla="*/ 77 w 1159"/>
                <a:gd name="T19" fmla="*/ 978 h 1159"/>
                <a:gd name="T20" fmla="*/ 251 w 1159"/>
                <a:gd name="T21" fmla="*/ 1159 h 1159"/>
                <a:gd name="T22" fmla="*/ 413 w 1159"/>
                <a:gd name="T23" fmla="*/ 1042 h 1159"/>
                <a:gd name="T24" fmla="*/ 746 w 1159"/>
                <a:gd name="T25" fmla="*/ 1042 h 1159"/>
                <a:gd name="T26" fmla="*/ 908 w 1159"/>
                <a:gd name="T27" fmla="*/ 1159 h 1159"/>
                <a:gd name="T28" fmla="*/ 1081 w 1159"/>
                <a:gd name="T29" fmla="*/ 978 h 1159"/>
                <a:gd name="T30" fmla="*/ 1081 w 1159"/>
                <a:gd name="T31" fmla="*/ 727 h 1159"/>
                <a:gd name="T32" fmla="*/ 1159 w 1159"/>
                <a:gd name="T33" fmla="*/ 618 h 1159"/>
                <a:gd name="T34" fmla="*/ 1159 w 1159"/>
                <a:gd name="T35" fmla="*/ 425 h 1159"/>
                <a:gd name="T36" fmla="*/ 1081 w 1159"/>
                <a:gd name="T37" fmla="*/ 316 h 1159"/>
                <a:gd name="T38" fmla="*/ 1081 w 1159"/>
                <a:gd name="T39" fmla="*/ 618 h 1159"/>
                <a:gd name="T40" fmla="*/ 1043 w 1159"/>
                <a:gd name="T41" fmla="*/ 657 h 1159"/>
                <a:gd name="T42" fmla="*/ 1004 w 1159"/>
                <a:gd name="T43" fmla="*/ 657 h 1159"/>
                <a:gd name="T44" fmla="*/ 1004 w 1159"/>
                <a:gd name="T45" fmla="*/ 978 h 1159"/>
                <a:gd name="T46" fmla="*/ 908 w 1159"/>
                <a:gd name="T47" fmla="*/ 1081 h 1159"/>
                <a:gd name="T48" fmla="*/ 811 w 1159"/>
                <a:gd name="T49" fmla="*/ 978 h 1159"/>
                <a:gd name="T50" fmla="*/ 811 w 1159"/>
                <a:gd name="T51" fmla="*/ 965 h 1159"/>
                <a:gd name="T52" fmla="*/ 347 w 1159"/>
                <a:gd name="T53" fmla="*/ 965 h 1159"/>
                <a:gd name="T54" fmla="*/ 347 w 1159"/>
                <a:gd name="T55" fmla="*/ 978 h 1159"/>
                <a:gd name="T56" fmla="*/ 251 w 1159"/>
                <a:gd name="T57" fmla="*/ 1081 h 1159"/>
                <a:gd name="T58" fmla="*/ 155 w 1159"/>
                <a:gd name="T59" fmla="*/ 978 h 1159"/>
                <a:gd name="T60" fmla="*/ 155 w 1159"/>
                <a:gd name="T61" fmla="*/ 657 h 1159"/>
                <a:gd name="T62" fmla="*/ 116 w 1159"/>
                <a:gd name="T63" fmla="*/ 657 h 1159"/>
                <a:gd name="T64" fmla="*/ 77 w 1159"/>
                <a:gd name="T65" fmla="*/ 618 h 1159"/>
                <a:gd name="T66" fmla="*/ 77 w 1159"/>
                <a:gd name="T67" fmla="*/ 425 h 1159"/>
                <a:gd name="T68" fmla="*/ 116 w 1159"/>
                <a:gd name="T69" fmla="*/ 386 h 1159"/>
                <a:gd name="T70" fmla="*/ 154 w 1159"/>
                <a:gd name="T71" fmla="*/ 386 h 1159"/>
                <a:gd name="T72" fmla="*/ 154 w 1159"/>
                <a:gd name="T73" fmla="*/ 270 h 1159"/>
                <a:gd name="T74" fmla="*/ 270 w 1159"/>
                <a:gd name="T75" fmla="*/ 155 h 1159"/>
                <a:gd name="T76" fmla="*/ 888 w 1159"/>
                <a:gd name="T77" fmla="*/ 155 h 1159"/>
                <a:gd name="T78" fmla="*/ 1004 w 1159"/>
                <a:gd name="T79" fmla="*/ 270 h 1159"/>
                <a:gd name="T80" fmla="*/ 1004 w 1159"/>
                <a:gd name="T81" fmla="*/ 386 h 1159"/>
                <a:gd name="T82" fmla="*/ 1043 w 1159"/>
                <a:gd name="T83" fmla="*/ 386 h 1159"/>
                <a:gd name="T84" fmla="*/ 1081 w 1159"/>
                <a:gd name="T85" fmla="*/ 425 h 1159"/>
                <a:gd name="T86" fmla="*/ 1081 w 1159"/>
                <a:gd name="T87" fmla="*/ 618 h 1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159" h="1159">
                  <a:moveTo>
                    <a:pt x="1081" y="316"/>
                  </a:moveTo>
                  <a:cubicBezTo>
                    <a:pt x="1081" y="154"/>
                    <a:pt x="1081" y="154"/>
                    <a:pt x="1081" y="154"/>
                  </a:cubicBezTo>
                  <a:cubicBezTo>
                    <a:pt x="1081" y="69"/>
                    <a:pt x="1012" y="0"/>
                    <a:pt x="927" y="0"/>
                  </a:cubicBezTo>
                  <a:cubicBezTo>
                    <a:pt x="232" y="0"/>
                    <a:pt x="232" y="0"/>
                    <a:pt x="232" y="0"/>
                  </a:cubicBezTo>
                  <a:cubicBezTo>
                    <a:pt x="147" y="0"/>
                    <a:pt x="77" y="69"/>
                    <a:pt x="77" y="154"/>
                  </a:cubicBezTo>
                  <a:cubicBezTo>
                    <a:pt x="77" y="316"/>
                    <a:pt x="77" y="316"/>
                    <a:pt x="77" y="316"/>
                  </a:cubicBezTo>
                  <a:cubicBezTo>
                    <a:pt x="32" y="332"/>
                    <a:pt x="0" y="374"/>
                    <a:pt x="0" y="425"/>
                  </a:cubicBezTo>
                  <a:cubicBezTo>
                    <a:pt x="0" y="618"/>
                    <a:pt x="0" y="618"/>
                    <a:pt x="0" y="618"/>
                  </a:cubicBezTo>
                  <a:cubicBezTo>
                    <a:pt x="0" y="668"/>
                    <a:pt x="32" y="711"/>
                    <a:pt x="77" y="727"/>
                  </a:cubicBezTo>
                  <a:cubicBezTo>
                    <a:pt x="77" y="978"/>
                    <a:pt x="77" y="978"/>
                    <a:pt x="77" y="978"/>
                  </a:cubicBezTo>
                  <a:cubicBezTo>
                    <a:pt x="77" y="1078"/>
                    <a:pt x="155" y="1159"/>
                    <a:pt x="251" y="1159"/>
                  </a:cubicBezTo>
                  <a:cubicBezTo>
                    <a:pt x="325" y="1159"/>
                    <a:pt x="388" y="1110"/>
                    <a:pt x="413" y="1042"/>
                  </a:cubicBezTo>
                  <a:cubicBezTo>
                    <a:pt x="746" y="1042"/>
                    <a:pt x="746" y="1042"/>
                    <a:pt x="746" y="1042"/>
                  </a:cubicBezTo>
                  <a:cubicBezTo>
                    <a:pt x="771" y="1110"/>
                    <a:pt x="834" y="1159"/>
                    <a:pt x="908" y="1159"/>
                  </a:cubicBezTo>
                  <a:cubicBezTo>
                    <a:pt x="1003" y="1159"/>
                    <a:pt x="1081" y="1078"/>
                    <a:pt x="1081" y="978"/>
                  </a:cubicBezTo>
                  <a:cubicBezTo>
                    <a:pt x="1081" y="727"/>
                    <a:pt x="1081" y="727"/>
                    <a:pt x="1081" y="727"/>
                  </a:cubicBezTo>
                  <a:cubicBezTo>
                    <a:pt x="1126" y="711"/>
                    <a:pt x="1159" y="668"/>
                    <a:pt x="1159" y="618"/>
                  </a:cubicBezTo>
                  <a:cubicBezTo>
                    <a:pt x="1159" y="425"/>
                    <a:pt x="1159" y="425"/>
                    <a:pt x="1159" y="425"/>
                  </a:cubicBezTo>
                  <a:cubicBezTo>
                    <a:pt x="1159" y="374"/>
                    <a:pt x="1126" y="332"/>
                    <a:pt x="1081" y="316"/>
                  </a:cubicBezTo>
                  <a:close/>
                  <a:moveTo>
                    <a:pt x="1081" y="618"/>
                  </a:moveTo>
                  <a:cubicBezTo>
                    <a:pt x="1081" y="639"/>
                    <a:pt x="1064" y="657"/>
                    <a:pt x="1043" y="657"/>
                  </a:cubicBezTo>
                  <a:cubicBezTo>
                    <a:pt x="1004" y="657"/>
                    <a:pt x="1004" y="657"/>
                    <a:pt x="1004" y="657"/>
                  </a:cubicBezTo>
                  <a:cubicBezTo>
                    <a:pt x="1004" y="978"/>
                    <a:pt x="1004" y="978"/>
                    <a:pt x="1004" y="978"/>
                  </a:cubicBezTo>
                  <a:cubicBezTo>
                    <a:pt x="1004" y="1035"/>
                    <a:pt x="961" y="1081"/>
                    <a:pt x="908" y="1081"/>
                  </a:cubicBezTo>
                  <a:cubicBezTo>
                    <a:pt x="855" y="1081"/>
                    <a:pt x="811" y="1035"/>
                    <a:pt x="811" y="978"/>
                  </a:cubicBezTo>
                  <a:cubicBezTo>
                    <a:pt x="811" y="965"/>
                    <a:pt x="811" y="965"/>
                    <a:pt x="811" y="965"/>
                  </a:cubicBezTo>
                  <a:cubicBezTo>
                    <a:pt x="347" y="965"/>
                    <a:pt x="347" y="965"/>
                    <a:pt x="347" y="965"/>
                  </a:cubicBezTo>
                  <a:cubicBezTo>
                    <a:pt x="347" y="978"/>
                    <a:pt x="347" y="978"/>
                    <a:pt x="347" y="978"/>
                  </a:cubicBezTo>
                  <a:cubicBezTo>
                    <a:pt x="347" y="1035"/>
                    <a:pt x="304" y="1081"/>
                    <a:pt x="251" y="1081"/>
                  </a:cubicBezTo>
                  <a:cubicBezTo>
                    <a:pt x="198" y="1081"/>
                    <a:pt x="155" y="1035"/>
                    <a:pt x="155" y="978"/>
                  </a:cubicBezTo>
                  <a:cubicBezTo>
                    <a:pt x="155" y="657"/>
                    <a:pt x="155" y="657"/>
                    <a:pt x="155" y="657"/>
                  </a:cubicBezTo>
                  <a:cubicBezTo>
                    <a:pt x="116" y="657"/>
                    <a:pt x="116" y="657"/>
                    <a:pt x="116" y="657"/>
                  </a:cubicBezTo>
                  <a:cubicBezTo>
                    <a:pt x="94" y="657"/>
                    <a:pt x="77" y="639"/>
                    <a:pt x="77" y="618"/>
                  </a:cubicBezTo>
                  <a:cubicBezTo>
                    <a:pt x="77" y="425"/>
                    <a:pt x="77" y="425"/>
                    <a:pt x="77" y="425"/>
                  </a:cubicBezTo>
                  <a:cubicBezTo>
                    <a:pt x="77" y="403"/>
                    <a:pt x="94" y="386"/>
                    <a:pt x="116" y="386"/>
                  </a:cubicBezTo>
                  <a:cubicBezTo>
                    <a:pt x="154" y="386"/>
                    <a:pt x="154" y="386"/>
                    <a:pt x="154" y="386"/>
                  </a:cubicBezTo>
                  <a:cubicBezTo>
                    <a:pt x="154" y="270"/>
                    <a:pt x="154" y="270"/>
                    <a:pt x="154" y="270"/>
                  </a:cubicBezTo>
                  <a:cubicBezTo>
                    <a:pt x="154" y="193"/>
                    <a:pt x="193" y="155"/>
                    <a:pt x="270" y="155"/>
                  </a:cubicBezTo>
                  <a:cubicBezTo>
                    <a:pt x="348" y="155"/>
                    <a:pt x="811" y="155"/>
                    <a:pt x="888" y="155"/>
                  </a:cubicBezTo>
                  <a:cubicBezTo>
                    <a:pt x="965" y="155"/>
                    <a:pt x="1004" y="193"/>
                    <a:pt x="1004" y="270"/>
                  </a:cubicBezTo>
                  <a:cubicBezTo>
                    <a:pt x="1004" y="386"/>
                    <a:pt x="1004" y="386"/>
                    <a:pt x="1004" y="386"/>
                  </a:cubicBezTo>
                  <a:cubicBezTo>
                    <a:pt x="1043" y="386"/>
                    <a:pt x="1043" y="386"/>
                    <a:pt x="1043" y="386"/>
                  </a:cubicBezTo>
                  <a:cubicBezTo>
                    <a:pt x="1064" y="386"/>
                    <a:pt x="1081" y="403"/>
                    <a:pt x="1081" y="425"/>
                  </a:cubicBezTo>
                  <a:lnTo>
                    <a:pt x="1081" y="6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id-ID" kern="0">
                <a:solidFill>
                  <a:prstClr val="black"/>
                </a:solidFill>
                <a:latin typeface="微软雅黑" pitchFamily="34" charset="-122"/>
                <a:ea typeface="微软雅黑" pitchFamily="34" charset="-122"/>
              </a:endParaRPr>
            </a:p>
          </p:txBody>
        </p:sp>
        <p:sp>
          <p:nvSpPr>
            <p:cNvPr id="96" name="Freeform 25"/>
            <p:cNvSpPr>
              <a:spLocks noEditPoints="1"/>
            </p:cNvSpPr>
            <p:nvPr/>
          </p:nvSpPr>
          <p:spPr bwMode="auto">
            <a:xfrm>
              <a:off x="2287202" y="-975838"/>
              <a:ext cx="1241425" cy="588963"/>
            </a:xfrm>
            <a:custGeom>
              <a:avLst/>
              <a:gdLst>
                <a:gd name="T0" fmla="*/ 638 w 734"/>
                <a:gd name="T1" fmla="*/ 0 h 348"/>
                <a:gd name="T2" fmla="*/ 97 w 734"/>
                <a:gd name="T3" fmla="*/ 0 h 348"/>
                <a:gd name="T4" fmla="*/ 0 w 734"/>
                <a:gd name="T5" fmla="*/ 97 h 348"/>
                <a:gd name="T6" fmla="*/ 0 w 734"/>
                <a:gd name="T7" fmla="*/ 251 h 348"/>
                <a:gd name="T8" fmla="*/ 97 w 734"/>
                <a:gd name="T9" fmla="*/ 348 h 348"/>
                <a:gd name="T10" fmla="*/ 638 w 734"/>
                <a:gd name="T11" fmla="*/ 348 h 348"/>
                <a:gd name="T12" fmla="*/ 734 w 734"/>
                <a:gd name="T13" fmla="*/ 251 h 348"/>
                <a:gd name="T14" fmla="*/ 734 w 734"/>
                <a:gd name="T15" fmla="*/ 97 h 348"/>
                <a:gd name="T16" fmla="*/ 638 w 734"/>
                <a:gd name="T17" fmla="*/ 0 h 348"/>
                <a:gd name="T18" fmla="*/ 696 w 734"/>
                <a:gd name="T19" fmla="*/ 251 h 348"/>
                <a:gd name="T20" fmla="*/ 638 w 734"/>
                <a:gd name="T21" fmla="*/ 309 h 348"/>
                <a:gd name="T22" fmla="*/ 97 w 734"/>
                <a:gd name="T23" fmla="*/ 309 h 348"/>
                <a:gd name="T24" fmla="*/ 39 w 734"/>
                <a:gd name="T25" fmla="*/ 251 h 348"/>
                <a:gd name="T26" fmla="*/ 39 w 734"/>
                <a:gd name="T27" fmla="*/ 97 h 348"/>
                <a:gd name="T28" fmla="*/ 97 w 734"/>
                <a:gd name="T29" fmla="*/ 39 h 348"/>
                <a:gd name="T30" fmla="*/ 638 w 734"/>
                <a:gd name="T31" fmla="*/ 39 h 348"/>
                <a:gd name="T32" fmla="*/ 696 w 734"/>
                <a:gd name="T33" fmla="*/ 97 h 348"/>
                <a:gd name="T34" fmla="*/ 696 w 734"/>
                <a:gd name="T35" fmla="*/ 251 h 3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34" h="348">
                  <a:moveTo>
                    <a:pt x="638" y="0"/>
                  </a:moveTo>
                  <a:cubicBezTo>
                    <a:pt x="97" y="0"/>
                    <a:pt x="97" y="0"/>
                    <a:pt x="97" y="0"/>
                  </a:cubicBezTo>
                  <a:cubicBezTo>
                    <a:pt x="44" y="0"/>
                    <a:pt x="0" y="44"/>
                    <a:pt x="0" y="97"/>
                  </a:cubicBezTo>
                  <a:cubicBezTo>
                    <a:pt x="0" y="251"/>
                    <a:pt x="0" y="251"/>
                    <a:pt x="0" y="251"/>
                  </a:cubicBezTo>
                  <a:cubicBezTo>
                    <a:pt x="0" y="305"/>
                    <a:pt x="44" y="348"/>
                    <a:pt x="97" y="348"/>
                  </a:cubicBezTo>
                  <a:cubicBezTo>
                    <a:pt x="638" y="348"/>
                    <a:pt x="638" y="348"/>
                    <a:pt x="638" y="348"/>
                  </a:cubicBezTo>
                  <a:cubicBezTo>
                    <a:pt x="691" y="348"/>
                    <a:pt x="734" y="305"/>
                    <a:pt x="734" y="251"/>
                  </a:cubicBezTo>
                  <a:cubicBezTo>
                    <a:pt x="734" y="97"/>
                    <a:pt x="734" y="97"/>
                    <a:pt x="734" y="97"/>
                  </a:cubicBezTo>
                  <a:cubicBezTo>
                    <a:pt x="734" y="44"/>
                    <a:pt x="691" y="0"/>
                    <a:pt x="638" y="0"/>
                  </a:cubicBezTo>
                  <a:close/>
                  <a:moveTo>
                    <a:pt x="696" y="251"/>
                  </a:moveTo>
                  <a:cubicBezTo>
                    <a:pt x="696" y="283"/>
                    <a:pt x="670" y="309"/>
                    <a:pt x="638" y="309"/>
                  </a:cubicBezTo>
                  <a:cubicBezTo>
                    <a:pt x="97" y="309"/>
                    <a:pt x="97" y="309"/>
                    <a:pt x="97" y="309"/>
                  </a:cubicBezTo>
                  <a:cubicBezTo>
                    <a:pt x="65" y="309"/>
                    <a:pt x="39" y="283"/>
                    <a:pt x="39" y="251"/>
                  </a:cubicBezTo>
                  <a:cubicBezTo>
                    <a:pt x="39" y="97"/>
                    <a:pt x="39" y="97"/>
                    <a:pt x="39" y="97"/>
                  </a:cubicBezTo>
                  <a:cubicBezTo>
                    <a:pt x="39" y="65"/>
                    <a:pt x="65" y="39"/>
                    <a:pt x="97" y="39"/>
                  </a:cubicBezTo>
                  <a:cubicBezTo>
                    <a:pt x="638" y="39"/>
                    <a:pt x="638" y="39"/>
                    <a:pt x="638" y="39"/>
                  </a:cubicBezTo>
                  <a:cubicBezTo>
                    <a:pt x="670" y="39"/>
                    <a:pt x="696" y="65"/>
                    <a:pt x="696" y="97"/>
                  </a:cubicBezTo>
                  <a:lnTo>
                    <a:pt x="696" y="25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id-ID" kern="0">
                <a:solidFill>
                  <a:prstClr val="black"/>
                </a:solidFill>
                <a:latin typeface="微软雅黑" pitchFamily="34" charset="-122"/>
                <a:ea typeface="微软雅黑" pitchFamily="34" charset="-122"/>
              </a:endParaRPr>
            </a:p>
          </p:txBody>
        </p:sp>
      </p:grpSp>
      <p:cxnSp>
        <p:nvCxnSpPr>
          <p:cNvPr id="97" name="Straight Connector 85"/>
          <p:cNvCxnSpPr/>
          <p:nvPr/>
        </p:nvCxnSpPr>
        <p:spPr>
          <a:xfrm>
            <a:off x="8049530" y="2349102"/>
            <a:ext cx="0" cy="3898900"/>
          </a:xfrm>
          <a:prstGeom prst="line">
            <a:avLst/>
          </a:prstGeom>
          <a:noFill/>
          <a:ln w="9525" cap="flat" cmpd="sng" algn="ctr">
            <a:solidFill>
              <a:sysClr val="window" lastClr="FFFFFF">
                <a:lumMod val="85000"/>
              </a:sysClr>
            </a:solidFill>
            <a:prstDash val="dash"/>
            <a:headEnd type="oval"/>
            <a:tailEnd type="oval"/>
          </a:ln>
          <a:effectLst/>
        </p:spPr>
      </p:cxnSp>
      <p:sp>
        <p:nvSpPr>
          <p:cNvPr id="98" name="TextBox 86"/>
          <p:cNvSpPr txBox="1"/>
          <p:nvPr/>
        </p:nvSpPr>
        <p:spPr>
          <a:xfrm>
            <a:off x="5054461" y="2514908"/>
            <a:ext cx="2236510" cy="400110"/>
          </a:xfrm>
          <a:prstGeom prst="rect">
            <a:avLst/>
          </a:prstGeom>
          <a:noFill/>
        </p:spPr>
        <p:txBody>
          <a:bodyPr wrap="none" rtlCol="0">
            <a:spAutoFit/>
          </a:bodyPr>
          <a:lstStyle/>
          <a:p>
            <a:r>
              <a:rPr lang="zh-CN" altLang="en-US" sz="2000" b="1" dirty="0">
                <a:solidFill>
                  <a:prstClr val="white">
                    <a:lumMod val="50000"/>
                  </a:prstClr>
                </a:solidFill>
                <a:latin typeface="微软雅黑" pitchFamily="34" charset="-122"/>
                <a:ea typeface="微软雅黑" pitchFamily="34" charset="-122"/>
              </a:rPr>
              <a:t>输入你的文字信息</a:t>
            </a:r>
            <a:endParaRPr lang="id-ID" sz="2000" b="1" dirty="0">
              <a:solidFill>
                <a:prstClr val="white">
                  <a:lumMod val="50000"/>
                </a:prstClr>
              </a:solidFill>
              <a:latin typeface="微软雅黑" pitchFamily="34" charset="-122"/>
              <a:ea typeface="微软雅黑" pitchFamily="34" charset="-122"/>
            </a:endParaRPr>
          </a:p>
        </p:txBody>
      </p:sp>
      <p:sp>
        <p:nvSpPr>
          <p:cNvPr id="99" name="TextBox 87"/>
          <p:cNvSpPr txBox="1"/>
          <p:nvPr/>
        </p:nvSpPr>
        <p:spPr>
          <a:xfrm>
            <a:off x="5054460" y="3008975"/>
            <a:ext cx="2896859" cy="523220"/>
          </a:xfrm>
          <a:prstGeom prst="rect">
            <a:avLst/>
          </a:prstGeom>
          <a:noFill/>
        </p:spPr>
        <p:txBody>
          <a:bodyPr wrap="square" rtlCol="0">
            <a:spAutoFit/>
          </a:bodyPr>
          <a:lstStyle/>
          <a:p>
            <a:r>
              <a:rPr lang="zh-CN" altLang="en-US" sz="1400" dirty="0">
                <a:solidFill>
                  <a:prstClr val="white">
                    <a:lumMod val="65000"/>
                  </a:prstClr>
                </a:solidFill>
                <a:latin typeface="微软雅黑" pitchFamily="34" charset="-122"/>
                <a:ea typeface="微软雅黑" pitchFamily="34" charset="-122"/>
              </a:rPr>
              <a:t>输入你的文字信息输入你的文字信息</a:t>
            </a:r>
            <a:endParaRPr lang="en-US" sz="1400" dirty="0">
              <a:solidFill>
                <a:prstClr val="white">
                  <a:lumMod val="65000"/>
                </a:prstClr>
              </a:solidFill>
              <a:latin typeface="微软雅黑" pitchFamily="34" charset="-122"/>
              <a:ea typeface="微软雅黑" pitchFamily="34" charset="-122"/>
            </a:endParaRPr>
          </a:p>
        </p:txBody>
      </p:sp>
      <p:sp>
        <p:nvSpPr>
          <p:cNvPr id="100" name="TextBox 34"/>
          <p:cNvSpPr txBox="1"/>
          <p:nvPr/>
        </p:nvSpPr>
        <p:spPr>
          <a:xfrm>
            <a:off x="5063985" y="3508278"/>
            <a:ext cx="2779247" cy="2308324"/>
          </a:xfrm>
          <a:prstGeom prst="rect">
            <a:avLst/>
          </a:prstGeom>
          <a:noFill/>
        </p:spPr>
        <p:txBody>
          <a:bodyPr wrap="square" rtlCol="0">
            <a:spAutoFit/>
          </a:bodyPr>
          <a:lstStyle>
            <a:defPPr>
              <a:defRPr lang="id-ID"/>
            </a:defPPr>
            <a:lvl1pPr marL="0" algn="l" defTabSz="914332" rtl="0" eaLnBrk="1" latinLnBrk="0" hangingPunct="1">
              <a:defRPr sz="1800" kern="1200">
                <a:solidFill>
                  <a:schemeClr val="tx1"/>
                </a:solidFill>
                <a:latin typeface="+mn-lt"/>
                <a:ea typeface="+mn-ea"/>
                <a:cs typeface="+mn-cs"/>
              </a:defRPr>
            </a:lvl1pPr>
            <a:lvl2pPr marL="457167" algn="l" defTabSz="914332" rtl="0" eaLnBrk="1" latinLnBrk="0" hangingPunct="1">
              <a:defRPr sz="1800" kern="1200">
                <a:solidFill>
                  <a:schemeClr val="tx1"/>
                </a:solidFill>
                <a:latin typeface="+mn-lt"/>
                <a:ea typeface="+mn-ea"/>
                <a:cs typeface="+mn-cs"/>
              </a:defRPr>
            </a:lvl2pPr>
            <a:lvl3pPr marL="914332" algn="l" defTabSz="914332" rtl="0" eaLnBrk="1" latinLnBrk="0" hangingPunct="1">
              <a:defRPr sz="1800" kern="1200">
                <a:solidFill>
                  <a:schemeClr val="tx1"/>
                </a:solidFill>
                <a:latin typeface="+mn-lt"/>
                <a:ea typeface="+mn-ea"/>
                <a:cs typeface="+mn-cs"/>
              </a:defRPr>
            </a:lvl3pPr>
            <a:lvl4pPr marL="1371498" algn="l" defTabSz="914332" rtl="0" eaLnBrk="1" latinLnBrk="0" hangingPunct="1">
              <a:defRPr sz="1800" kern="1200">
                <a:solidFill>
                  <a:schemeClr val="tx1"/>
                </a:solidFill>
                <a:latin typeface="+mn-lt"/>
                <a:ea typeface="+mn-ea"/>
                <a:cs typeface="+mn-cs"/>
              </a:defRPr>
            </a:lvl4pPr>
            <a:lvl5pPr marL="1828664" algn="l" defTabSz="914332" rtl="0" eaLnBrk="1" latinLnBrk="0" hangingPunct="1">
              <a:defRPr sz="1800" kern="1200">
                <a:solidFill>
                  <a:schemeClr val="tx1"/>
                </a:solidFill>
                <a:latin typeface="+mn-lt"/>
                <a:ea typeface="+mn-ea"/>
                <a:cs typeface="+mn-cs"/>
              </a:defRPr>
            </a:lvl5pPr>
            <a:lvl6pPr marL="2285830" algn="l" defTabSz="914332" rtl="0" eaLnBrk="1" latinLnBrk="0" hangingPunct="1">
              <a:defRPr sz="1800" kern="1200">
                <a:solidFill>
                  <a:schemeClr val="tx1"/>
                </a:solidFill>
                <a:latin typeface="+mn-lt"/>
                <a:ea typeface="+mn-ea"/>
                <a:cs typeface="+mn-cs"/>
              </a:defRPr>
            </a:lvl6pPr>
            <a:lvl7pPr marL="2742994" algn="l" defTabSz="914332" rtl="0" eaLnBrk="1" latinLnBrk="0" hangingPunct="1">
              <a:defRPr sz="1800" kern="1200">
                <a:solidFill>
                  <a:schemeClr val="tx1"/>
                </a:solidFill>
                <a:latin typeface="+mn-lt"/>
                <a:ea typeface="+mn-ea"/>
                <a:cs typeface="+mn-cs"/>
              </a:defRPr>
            </a:lvl7pPr>
            <a:lvl8pPr marL="3200160" algn="l" defTabSz="914332" rtl="0" eaLnBrk="1" latinLnBrk="0" hangingPunct="1">
              <a:defRPr sz="1800" kern="1200">
                <a:solidFill>
                  <a:schemeClr val="tx1"/>
                </a:solidFill>
                <a:latin typeface="+mn-lt"/>
                <a:ea typeface="+mn-ea"/>
                <a:cs typeface="+mn-cs"/>
              </a:defRPr>
            </a:lvl8pPr>
            <a:lvl9pPr marL="3657327" algn="l" defTabSz="914332" rtl="0" eaLnBrk="1" latinLnBrk="0" hangingPunct="1">
              <a:defRPr sz="1800" kern="1200">
                <a:solidFill>
                  <a:schemeClr val="tx1"/>
                </a:solidFill>
                <a:latin typeface="+mn-lt"/>
                <a:ea typeface="+mn-ea"/>
                <a:cs typeface="+mn-cs"/>
              </a:defRPr>
            </a:lvl9pPr>
          </a:lstStyle>
          <a:p>
            <a:pPr algn="just">
              <a:lnSpc>
                <a:spcPct val="150000"/>
              </a:lnSpc>
            </a:pPr>
            <a:r>
              <a:rPr lang="zh-CN" altLang="en-US" sz="1200" dirty="0">
                <a:solidFill>
                  <a:prstClr val="white">
                    <a:lumMod val="65000"/>
                  </a:prstClr>
                </a:solidFill>
                <a:latin typeface="微软雅黑" pitchFamily="34" charset="-122"/>
                <a:ea typeface="微软雅黑" pitchFamily="34" charset="-122"/>
              </a:rPr>
              <a:t>输入你的文字信息输入你的文字信息输入你的文字信息输入你的文字信息输入你的文字信息输入你的文字信息输入你的文字信息输入你的文字信息输入你的文字信息</a:t>
            </a:r>
            <a:endParaRPr lang="en-US" altLang="zh-CN" sz="1200" dirty="0">
              <a:solidFill>
                <a:prstClr val="white">
                  <a:lumMod val="65000"/>
                </a:prstClr>
              </a:solidFill>
              <a:latin typeface="微软雅黑" pitchFamily="34" charset="-122"/>
              <a:ea typeface="微软雅黑" pitchFamily="34" charset="-122"/>
            </a:endParaRPr>
          </a:p>
          <a:p>
            <a:pPr algn="just">
              <a:lnSpc>
                <a:spcPct val="150000"/>
              </a:lnSpc>
            </a:pPr>
            <a:endParaRPr lang="en-US" sz="1200" dirty="0">
              <a:solidFill>
                <a:prstClr val="white">
                  <a:lumMod val="65000"/>
                </a:prstClr>
              </a:solidFill>
              <a:latin typeface="微软雅黑" pitchFamily="34" charset="-122"/>
              <a:ea typeface="微软雅黑" pitchFamily="34" charset="-122"/>
            </a:endParaRPr>
          </a:p>
          <a:p>
            <a:pPr algn="just">
              <a:lnSpc>
                <a:spcPct val="150000"/>
              </a:lnSpc>
            </a:pPr>
            <a:r>
              <a:rPr lang="zh-CN" altLang="en-US" sz="1200" dirty="0">
                <a:solidFill>
                  <a:prstClr val="white">
                    <a:lumMod val="65000"/>
                  </a:prstClr>
                </a:solidFill>
                <a:latin typeface="微软雅黑" pitchFamily="34" charset="-122"/>
                <a:ea typeface="微软雅黑" pitchFamily="34" charset="-122"/>
              </a:rPr>
              <a:t>输入你的文字信息输入你的文字信息输入你的文字信息输入你的文字信息</a:t>
            </a:r>
            <a:endParaRPr lang="en-US" sz="1200" dirty="0">
              <a:solidFill>
                <a:prstClr val="white">
                  <a:lumMod val="65000"/>
                </a:prstClr>
              </a:solidFill>
              <a:latin typeface="微软雅黑" pitchFamily="34" charset="-122"/>
              <a:ea typeface="微软雅黑" pitchFamily="34" charset="-122"/>
            </a:endParaRPr>
          </a:p>
        </p:txBody>
      </p:sp>
    </p:spTree>
    <p:extLst>
      <p:ext uri="{BB962C8B-B14F-4D97-AF65-F5344CB8AC3E}">
        <p14:creationId xmlns:p14="http://schemas.microsoft.com/office/powerpoint/2010/main" val="2029897748"/>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750"/>
                                        <p:tgtEl>
                                          <p:spTgt spid="8"/>
                                        </p:tgtEl>
                                      </p:cBhvr>
                                    </p:animEffect>
                                    <p:anim calcmode="lin" valueType="num">
                                      <p:cBhvr>
                                        <p:cTn id="8" dur="750" fill="hold"/>
                                        <p:tgtEl>
                                          <p:spTgt spid="8"/>
                                        </p:tgtEl>
                                        <p:attrNameLst>
                                          <p:attrName>ppt_x</p:attrName>
                                        </p:attrNameLst>
                                      </p:cBhvr>
                                      <p:tavLst>
                                        <p:tav tm="0">
                                          <p:val>
                                            <p:strVal val="#ppt_x"/>
                                          </p:val>
                                        </p:tav>
                                        <p:tav tm="100000">
                                          <p:val>
                                            <p:strVal val="#ppt_x"/>
                                          </p:val>
                                        </p:tav>
                                      </p:tavLst>
                                    </p:anim>
                                    <p:anim calcmode="lin" valueType="num">
                                      <p:cBhvr>
                                        <p:cTn id="9" dur="750" fill="hold"/>
                                        <p:tgtEl>
                                          <p:spTgt spid="8"/>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42" presetClass="entr" presetSubtype="0" fill="hold"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750"/>
                                        <p:tgtEl>
                                          <p:spTgt spid="6"/>
                                        </p:tgtEl>
                                      </p:cBhvr>
                                    </p:animEffect>
                                    <p:anim calcmode="lin" valueType="num">
                                      <p:cBhvr>
                                        <p:cTn id="14" dur="750" fill="hold"/>
                                        <p:tgtEl>
                                          <p:spTgt spid="6"/>
                                        </p:tgtEl>
                                        <p:attrNameLst>
                                          <p:attrName>ppt_x</p:attrName>
                                        </p:attrNameLst>
                                      </p:cBhvr>
                                      <p:tavLst>
                                        <p:tav tm="0">
                                          <p:val>
                                            <p:strVal val="#ppt_x"/>
                                          </p:val>
                                        </p:tav>
                                        <p:tav tm="100000">
                                          <p:val>
                                            <p:strVal val="#ppt_x"/>
                                          </p:val>
                                        </p:tav>
                                      </p:tavLst>
                                    </p:anim>
                                    <p:anim calcmode="lin" valueType="num">
                                      <p:cBhvr>
                                        <p:cTn id="15" dur="750" fill="hold"/>
                                        <p:tgtEl>
                                          <p:spTgt spid="6"/>
                                        </p:tgtEl>
                                        <p:attrNameLst>
                                          <p:attrName>ppt_y</p:attrName>
                                        </p:attrNameLst>
                                      </p:cBhvr>
                                      <p:tavLst>
                                        <p:tav tm="0">
                                          <p:val>
                                            <p:strVal val="#ppt_y+.1"/>
                                          </p:val>
                                        </p:tav>
                                        <p:tav tm="100000">
                                          <p:val>
                                            <p:strVal val="#ppt_y"/>
                                          </p:val>
                                        </p:tav>
                                      </p:tavLst>
                                    </p:anim>
                                  </p:childTnLst>
                                </p:cTn>
                              </p:par>
                              <p:par>
                                <p:cTn id="16" presetID="10" presetClass="entr" presetSubtype="0" fill="hold" nodeType="withEffect">
                                  <p:stCondLst>
                                    <p:cond delay="0"/>
                                  </p:stCondLst>
                                  <p:childTnLst>
                                    <p:set>
                                      <p:cBhvr>
                                        <p:cTn id="17" dur="1" fill="hold">
                                          <p:stCondLst>
                                            <p:cond delay="0"/>
                                          </p:stCondLst>
                                        </p:cTn>
                                        <p:tgtEl>
                                          <p:spTgt spid="69"/>
                                        </p:tgtEl>
                                        <p:attrNameLst>
                                          <p:attrName>style.visibility</p:attrName>
                                        </p:attrNameLst>
                                      </p:cBhvr>
                                      <p:to>
                                        <p:strVal val="visible"/>
                                      </p:to>
                                    </p:set>
                                    <p:animEffect transition="in" filter="fade">
                                      <p:cBhvr>
                                        <p:cTn id="18" dur="500"/>
                                        <p:tgtEl>
                                          <p:spTgt spid="69"/>
                                        </p:tgtEl>
                                      </p:cBhvr>
                                    </p:animEffect>
                                  </p:childTnLst>
                                </p:cTn>
                              </p:par>
                            </p:childTnLst>
                          </p:cTn>
                        </p:par>
                        <p:par>
                          <p:cTn id="19" fill="hold">
                            <p:stCondLst>
                              <p:cond delay="1500"/>
                            </p:stCondLst>
                            <p:childTnLst>
                              <p:par>
                                <p:cTn id="20" presetID="53" presetClass="entr" presetSubtype="16" fill="hold" nodeType="afterEffect">
                                  <p:stCondLst>
                                    <p:cond delay="0"/>
                                  </p:stCondLst>
                                  <p:childTnLst>
                                    <p:set>
                                      <p:cBhvr>
                                        <p:cTn id="21" dur="1" fill="hold">
                                          <p:stCondLst>
                                            <p:cond delay="0"/>
                                          </p:stCondLst>
                                        </p:cTn>
                                        <p:tgtEl>
                                          <p:spTgt spid="82"/>
                                        </p:tgtEl>
                                        <p:attrNameLst>
                                          <p:attrName>style.visibility</p:attrName>
                                        </p:attrNameLst>
                                      </p:cBhvr>
                                      <p:to>
                                        <p:strVal val="visible"/>
                                      </p:to>
                                    </p:set>
                                    <p:anim calcmode="lin" valueType="num">
                                      <p:cBhvr>
                                        <p:cTn id="22" dur="500" fill="hold"/>
                                        <p:tgtEl>
                                          <p:spTgt spid="82"/>
                                        </p:tgtEl>
                                        <p:attrNameLst>
                                          <p:attrName>ppt_w</p:attrName>
                                        </p:attrNameLst>
                                      </p:cBhvr>
                                      <p:tavLst>
                                        <p:tav tm="0">
                                          <p:val>
                                            <p:fltVal val="0"/>
                                          </p:val>
                                        </p:tav>
                                        <p:tav tm="100000">
                                          <p:val>
                                            <p:strVal val="#ppt_w"/>
                                          </p:val>
                                        </p:tav>
                                      </p:tavLst>
                                    </p:anim>
                                    <p:anim calcmode="lin" valueType="num">
                                      <p:cBhvr>
                                        <p:cTn id="23" dur="500" fill="hold"/>
                                        <p:tgtEl>
                                          <p:spTgt spid="82"/>
                                        </p:tgtEl>
                                        <p:attrNameLst>
                                          <p:attrName>ppt_h</p:attrName>
                                        </p:attrNameLst>
                                      </p:cBhvr>
                                      <p:tavLst>
                                        <p:tav tm="0">
                                          <p:val>
                                            <p:fltVal val="0"/>
                                          </p:val>
                                        </p:tav>
                                        <p:tav tm="100000">
                                          <p:val>
                                            <p:strVal val="#ppt_h"/>
                                          </p:val>
                                        </p:tav>
                                      </p:tavLst>
                                    </p:anim>
                                    <p:animEffect transition="in" filter="fade">
                                      <p:cBhvr>
                                        <p:cTn id="24" dur="500"/>
                                        <p:tgtEl>
                                          <p:spTgt spid="82"/>
                                        </p:tgtEl>
                                      </p:cBhvr>
                                    </p:animEffect>
                                  </p:childTnLst>
                                </p:cTn>
                              </p:par>
                            </p:childTnLst>
                          </p:cTn>
                        </p:par>
                        <p:par>
                          <p:cTn id="25" fill="hold">
                            <p:stCondLst>
                              <p:cond delay="2000"/>
                            </p:stCondLst>
                            <p:childTnLst>
                              <p:par>
                                <p:cTn id="26" presetID="10" presetClass="entr" presetSubtype="0" fill="hold" nodeType="afterEffect">
                                  <p:stCondLst>
                                    <p:cond delay="0"/>
                                  </p:stCondLst>
                                  <p:childTnLst>
                                    <p:set>
                                      <p:cBhvr>
                                        <p:cTn id="27" dur="1" fill="hold">
                                          <p:stCondLst>
                                            <p:cond delay="0"/>
                                          </p:stCondLst>
                                        </p:cTn>
                                        <p:tgtEl>
                                          <p:spTgt spid="70"/>
                                        </p:tgtEl>
                                        <p:attrNameLst>
                                          <p:attrName>style.visibility</p:attrName>
                                        </p:attrNameLst>
                                      </p:cBhvr>
                                      <p:to>
                                        <p:strVal val="visible"/>
                                      </p:to>
                                    </p:set>
                                    <p:animEffect transition="in" filter="fade">
                                      <p:cBhvr>
                                        <p:cTn id="28" dur="500"/>
                                        <p:tgtEl>
                                          <p:spTgt spid="70"/>
                                        </p:tgtEl>
                                      </p:cBhvr>
                                    </p:animEffect>
                                  </p:childTnLst>
                                </p:cTn>
                              </p:par>
                            </p:childTnLst>
                          </p:cTn>
                        </p:par>
                        <p:par>
                          <p:cTn id="29" fill="hold">
                            <p:stCondLst>
                              <p:cond delay="2500"/>
                            </p:stCondLst>
                            <p:childTnLst>
                              <p:par>
                                <p:cTn id="30" presetID="53" presetClass="entr" presetSubtype="16" fill="hold" grpId="0" nodeType="afterEffect">
                                  <p:stCondLst>
                                    <p:cond delay="0"/>
                                  </p:stCondLst>
                                  <p:childTnLst>
                                    <p:set>
                                      <p:cBhvr>
                                        <p:cTn id="31" dur="1" fill="hold">
                                          <p:stCondLst>
                                            <p:cond delay="0"/>
                                          </p:stCondLst>
                                        </p:cTn>
                                        <p:tgtEl>
                                          <p:spTgt spid="85"/>
                                        </p:tgtEl>
                                        <p:attrNameLst>
                                          <p:attrName>style.visibility</p:attrName>
                                        </p:attrNameLst>
                                      </p:cBhvr>
                                      <p:to>
                                        <p:strVal val="visible"/>
                                      </p:to>
                                    </p:set>
                                    <p:anim calcmode="lin" valueType="num">
                                      <p:cBhvr>
                                        <p:cTn id="32" dur="500" fill="hold"/>
                                        <p:tgtEl>
                                          <p:spTgt spid="85"/>
                                        </p:tgtEl>
                                        <p:attrNameLst>
                                          <p:attrName>ppt_w</p:attrName>
                                        </p:attrNameLst>
                                      </p:cBhvr>
                                      <p:tavLst>
                                        <p:tav tm="0">
                                          <p:val>
                                            <p:fltVal val="0"/>
                                          </p:val>
                                        </p:tav>
                                        <p:tav tm="100000">
                                          <p:val>
                                            <p:strVal val="#ppt_w"/>
                                          </p:val>
                                        </p:tav>
                                      </p:tavLst>
                                    </p:anim>
                                    <p:anim calcmode="lin" valueType="num">
                                      <p:cBhvr>
                                        <p:cTn id="33" dur="500" fill="hold"/>
                                        <p:tgtEl>
                                          <p:spTgt spid="85"/>
                                        </p:tgtEl>
                                        <p:attrNameLst>
                                          <p:attrName>ppt_h</p:attrName>
                                        </p:attrNameLst>
                                      </p:cBhvr>
                                      <p:tavLst>
                                        <p:tav tm="0">
                                          <p:val>
                                            <p:fltVal val="0"/>
                                          </p:val>
                                        </p:tav>
                                        <p:tav tm="100000">
                                          <p:val>
                                            <p:strVal val="#ppt_h"/>
                                          </p:val>
                                        </p:tav>
                                      </p:tavLst>
                                    </p:anim>
                                    <p:animEffect transition="in" filter="fade">
                                      <p:cBhvr>
                                        <p:cTn id="34" dur="500"/>
                                        <p:tgtEl>
                                          <p:spTgt spid="85"/>
                                        </p:tgtEl>
                                      </p:cBhvr>
                                    </p:animEffect>
                                  </p:childTnLst>
                                </p:cTn>
                              </p:par>
                            </p:childTnLst>
                          </p:cTn>
                        </p:par>
                        <p:par>
                          <p:cTn id="35" fill="hold">
                            <p:stCondLst>
                              <p:cond delay="3000"/>
                            </p:stCondLst>
                            <p:childTnLst>
                              <p:par>
                                <p:cTn id="36" presetID="10" presetClass="entr" presetSubtype="0" fill="hold" nodeType="afterEffect">
                                  <p:stCondLst>
                                    <p:cond delay="0"/>
                                  </p:stCondLst>
                                  <p:childTnLst>
                                    <p:set>
                                      <p:cBhvr>
                                        <p:cTn id="37" dur="1" fill="hold">
                                          <p:stCondLst>
                                            <p:cond delay="0"/>
                                          </p:stCondLst>
                                        </p:cTn>
                                        <p:tgtEl>
                                          <p:spTgt spid="79"/>
                                        </p:tgtEl>
                                        <p:attrNameLst>
                                          <p:attrName>style.visibility</p:attrName>
                                        </p:attrNameLst>
                                      </p:cBhvr>
                                      <p:to>
                                        <p:strVal val="visible"/>
                                      </p:to>
                                    </p:set>
                                    <p:animEffect transition="in" filter="fade">
                                      <p:cBhvr>
                                        <p:cTn id="38" dur="500"/>
                                        <p:tgtEl>
                                          <p:spTgt spid="79"/>
                                        </p:tgtEl>
                                      </p:cBhvr>
                                    </p:animEffect>
                                  </p:childTnLst>
                                </p:cTn>
                              </p:par>
                            </p:childTnLst>
                          </p:cTn>
                        </p:par>
                        <p:par>
                          <p:cTn id="39" fill="hold">
                            <p:stCondLst>
                              <p:cond delay="3500"/>
                            </p:stCondLst>
                            <p:childTnLst>
                              <p:par>
                                <p:cTn id="40" presetID="53" presetClass="entr" presetSubtype="16" fill="hold" nodeType="afterEffect">
                                  <p:stCondLst>
                                    <p:cond delay="0"/>
                                  </p:stCondLst>
                                  <p:childTnLst>
                                    <p:set>
                                      <p:cBhvr>
                                        <p:cTn id="41" dur="1" fill="hold">
                                          <p:stCondLst>
                                            <p:cond delay="0"/>
                                          </p:stCondLst>
                                        </p:cTn>
                                        <p:tgtEl>
                                          <p:spTgt spid="86"/>
                                        </p:tgtEl>
                                        <p:attrNameLst>
                                          <p:attrName>style.visibility</p:attrName>
                                        </p:attrNameLst>
                                      </p:cBhvr>
                                      <p:to>
                                        <p:strVal val="visible"/>
                                      </p:to>
                                    </p:set>
                                    <p:anim calcmode="lin" valueType="num">
                                      <p:cBhvr>
                                        <p:cTn id="42" dur="500" fill="hold"/>
                                        <p:tgtEl>
                                          <p:spTgt spid="86"/>
                                        </p:tgtEl>
                                        <p:attrNameLst>
                                          <p:attrName>ppt_w</p:attrName>
                                        </p:attrNameLst>
                                      </p:cBhvr>
                                      <p:tavLst>
                                        <p:tav tm="0">
                                          <p:val>
                                            <p:fltVal val="0"/>
                                          </p:val>
                                        </p:tav>
                                        <p:tav tm="100000">
                                          <p:val>
                                            <p:strVal val="#ppt_w"/>
                                          </p:val>
                                        </p:tav>
                                      </p:tavLst>
                                    </p:anim>
                                    <p:anim calcmode="lin" valueType="num">
                                      <p:cBhvr>
                                        <p:cTn id="43" dur="500" fill="hold"/>
                                        <p:tgtEl>
                                          <p:spTgt spid="86"/>
                                        </p:tgtEl>
                                        <p:attrNameLst>
                                          <p:attrName>ppt_h</p:attrName>
                                        </p:attrNameLst>
                                      </p:cBhvr>
                                      <p:tavLst>
                                        <p:tav tm="0">
                                          <p:val>
                                            <p:fltVal val="0"/>
                                          </p:val>
                                        </p:tav>
                                        <p:tav tm="100000">
                                          <p:val>
                                            <p:strVal val="#ppt_h"/>
                                          </p:val>
                                        </p:tav>
                                      </p:tavLst>
                                    </p:anim>
                                    <p:animEffect transition="in" filter="fade">
                                      <p:cBhvr>
                                        <p:cTn id="44" dur="500"/>
                                        <p:tgtEl>
                                          <p:spTgt spid="86"/>
                                        </p:tgtEl>
                                      </p:cBhvr>
                                    </p:animEffect>
                                  </p:childTnLst>
                                </p:cTn>
                              </p:par>
                            </p:childTnLst>
                          </p:cTn>
                        </p:par>
                        <p:par>
                          <p:cTn id="45" fill="hold">
                            <p:stCondLst>
                              <p:cond delay="4000"/>
                            </p:stCondLst>
                            <p:childTnLst>
                              <p:par>
                                <p:cTn id="46" presetID="10" presetClass="entr" presetSubtype="0" fill="hold" nodeType="afterEffect">
                                  <p:stCondLst>
                                    <p:cond delay="0"/>
                                  </p:stCondLst>
                                  <p:childTnLst>
                                    <p:set>
                                      <p:cBhvr>
                                        <p:cTn id="47" dur="1" fill="hold">
                                          <p:stCondLst>
                                            <p:cond delay="0"/>
                                          </p:stCondLst>
                                        </p:cTn>
                                        <p:tgtEl>
                                          <p:spTgt spid="76"/>
                                        </p:tgtEl>
                                        <p:attrNameLst>
                                          <p:attrName>style.visibility</p:attrName>
                                        </p:attrNameLst>
                                      </p:cBhvr>
                                      <p:to>
                                        <p:strVal val="visible"/>
                                      </p:to>
                                    </p:set>
                                    <p:animEffect transition="in" filter="fade">
                                      <p:cBhvr>
                                        <p:cTn id="48" dur="500"/>
                                        <p:tgtEl>
                                          <p:spTgt spid="76"/>
                                        </p:tgtEl>
                                      </p:cBhvr>
                                    </p:animEffect>
                                  </p:childTnLst>
                                </p:cTn>
                              </p:par>
                            </p:childTnLst>
                          </p:cTn>
                        </p:par>
                        <p:par>
                          <p:cTn id="49" fill="hold">
                            <p:stCondLst>
                              <p:cond delay="4500"/>
                            </p:stCondLst>
                            <p:childTnLst>
                              <p:par>
                                <p:cTn id="50" presetID="53" presetClass="entr" presetSubtype="16" fill="hold" nodeType="afterEffect">
                                  <p:stCondLst>
                                    <p:cond delay="0"/>
                                  </p:stCondLst>
                                  <p:childTnLst>
                                    <p:set>
                                      <p:cBhvr>
                                        <p:cTn id="51" dur="1" fill="hold">
                                          <p:stCondLst>
                                            <p:cond delay="0"/>
                                          </p:stCondLst>
                                        </p:cTn>
                                        <p:tgtEl>
                                          <p:spTgt spid="89"/>
                                        </p:tgtEl>
                                        <p:attrNameLst>
                                          <p:attrName>style.visibility</p:attrName>
                                        </p:attrNameLst>
                                      </p:cBhvr>
                                      <p:to>
                                        <p:strVal val="visible"/>
                                      </p:to>
                                    </p:set>
                                    <p:anim calcmode="lin" valueType="num">
                                      <p:cBhvr>
                                        <p:cTn id="52" dur="500" fill="hold"/>
                                        <p:tgtEl>
                                          <p:spTgt spid="89"/>
                                        </p:tgtEl>
                                        <p:attrNameLst>
                                          <p:attrName>ppt_w</p:attrName>
                                        </p:attrNameLst>
                                      </p:cBhvr>
                                      <p:tavLst>
                                        <p:tav tm="0">
                                          <p:val>
                                            <p:fltVal val="0"/>
                                          </p:val>
                                        </p:tav>
                                        <p:tav tm="100000">
                                          <p:val>
                                            <p:strVal val="#ppt_w"/>
                                          </p:val>
                                        </p:tav>
                                      </p:tavLst>
                                    </p:anim>
                                    <p:anim calcmode="lin" valueType="num">
                                      <p:cBhvr>
                                        <p:cTn id="53" dur="500" fill="hold"/>
                                        <p:tgtEl>
                                          <p:spTgt spid="89"/>
                                        </p:tgtEl>
                                        <p:attrNameLst>
                                          <p:attrName>ppt_h</p:attrName>
                                        </p:attrNameLst>
                                      </p:cBhvr>
                                      <p:tavLst>
                                        <p:tav tm="0">
                                          <p:val>
                                            <p:fltVal val="0"/>
                                          </p:val>
                                        </p:tav>
                                        <p:tav tm="100000">
                                          <p:val>
                                            <p:strVal val="#ppt_h"/>
                                          </p:val>
                                        </p:tav>
                                      </p:tavLst>
                                    </p:anim>
                                    <p:animEffect transition="in" filter="fade">
                                      <p:cBhvr>
                                        <p:cTn id="54" dur="500"/>
                                        <p:tgtEl>
                                          <p:spTgt spid="89"/>
                                        </p:tgtEl>
                                      </p:cBhvr>
                                    </p:animEffect>
                                  </p:childTnLst>
                                </p:cTn>
                              </p:par>
                            </p:childTnLst>
                          </p:cTn>
                        </p:par>
                        <p:par>
                          <p:cTn id="55" fill="hold">
                            <p:stCondLst>
                              <p:cond delay="5000"/>
                            </p:stCondLst>
                            <p:childTnLst>
                              <p:par>
                                <p:cTn id="56" presetID="10" presetClass="entr" presetSubtype="0" fill="hold" nodeType="afterEffect">
                                  <p:stCondLst>
                                    <p:cond delay="0"/>
                                  </p:stCondLst>
                                  <p:childTnLst>
                                    <p:set>
                                      <p:cBhvr>
                                        <p:cTn id="57" dur="1" fill="hold">
                                          <p:stCondLst>
                                            <p:cond delay="0"/>
                                          </p:stCondLst>
                                        </p:cTn>
                                        <p:tgtEl>
                                          <p:spTgt spid="73"/>
                                        </p:tgtEl>
                                        <p:attrNameLst>
                                          <p:attrName>style.visibility</p:attrName>
                                        </p:attrNameLst>
                                      </p:cBhvr>
                                      <p:to>
                                        <p:strVal val="visible"/>
                                      </p:to>
                                    </p:set>
                                    <p:animEffect transition="in" filter="fade">
                                      <p:cBhvr>
                                        <p:cTn id="58" dur="500"/>
                                        <p:tgtEl>
                                          <p:spTgt spid="73"/>
                                        </p:tgtEl>
                                      </p:cBhvr>
                                    </p:animEffect>
                                  </p:childTnLst>
                                </p:cTn>
                              </p:par>
                              <p:par>
                                <p:cTn id="59" presetID="10" presetClass="entr" presetSubtype="0" fill="hold" nodeType="withEffect">
                                  <p:stCondLst>
                                    <p:cond delay="0"/>
                                  </p:stCondLst>
                                  <p:childTnLst>
                                    <p:set>
                                      <p:cBhvr>
                                        <p:cTn id="60" dur="1" fill="hold">
                                          <p:stCondLst>
                                            <p:cond delay="0"/>
                                          </p:stCondLst>
                                        </p:cTn>
                                        <p:tgtEl>
                                          <p:spTgt spid="97"/>
                                        </p:tgtEl>
                                        <p:attrNameLst>
                                          <p:attrName>style.visibility</p:attrName>
                                        </p:attrNameLst>
                                      </p:cBhvr>
                                      <p:to>
                                        <p:strVal val="visible"/>
                                      </p:to>
                                    </p:set>
                                    <p:animEffect transition="in" filter="fade">
                                      <p:cBhvr>
                                        <p:cTn id="61" dur="500"/>
                                        <p:tgtEl>
                                          <p:spTgt spid="97"/>
                                        </p:tgtEl>
                                      </p:cBhvr>
                                    </p:animEffect>
                                  </p:childTnLst>
                                </p:cTn>
                              </p:par>
                            </p:childTnLst>
                          </p:cTn>
                        </p:par>
                        <p:par>
                          <p:cTn id="62" fill="hold">
                            <p:stCondLst>
                              <p:cond delay="5500"/>
                            </p:stCondLst>
                            <p:childTnLst>
                              <p:par>
                                <p:cTn id="63" presetID="10" presetClass="entr" presetSubtype="0" fill="hold" grpId="0" nodeType="afterEffect">
                                  <p:stCondLst>
                                    <p:cond delay="0"/>
                                  </p:stCondLst>
                                  <p:childTnLst>
                                    <p:set>
                                      <p:cBhvr>
                                        <p:cTn id="64" dur="1" fill="hold">
                                          <p:stCondLst>
                                            <p:cond delay="0"/>
                                          </p:stCondLst>
                                        </p:cTn>
                                        <p:tgtEl>
                                          <p:spTgt spid="98"/>
                                        </p:tgtEl>
                                        <p:attrNameLst>
                                          <p:attrName>style.visibility</p:attrName>
                                        </p:attrNameLst>
                                      </p:cBhvr>
                                      <p:to>
                                        <p:strVal val="visible"/>
                                      </p:to>
                                    </p:set>
                                    <p:animEffect transition="in" filter="fade">
                                      <p:cBhvr>
                                        <p:cTn id="65" dur="500"/>
                                        <p:tgtEl>
                                          <p:spTgt spid="98"/>
                                        </p:tgtEl>
                                      </p:cBhvr>
                                    </p:animEffect>
                                  </p:childTnLst>
                                </p:cTn>
                              </p:par>
                              <p:par>
                                <p:cTn id="66" presetID="10" presetClass="entr" presetSubtype="0" fill="hold" grpId="0" nodeType="withEffect">
                                  <p:stCondLst>
                                    <p:cond delay="0"/>
                                  </p:stCondLst>
                                  <p:childTnLst>
                                    <p:set>
                                      <p:cBhvr>
                                        <p:cTn id="67" dur="1" fill="hold">
                                          <p:stCondLst>
                                            <p:cond delay="0"/>
                                          </p:stCondLst>
                                        </p:cTn>
                                        <p:tgtEl>
                                          <p:spTgt spid="99"/>
                                        </p:tgtEl>
                                        <p:attrNameLst>
                                          <p:attrName>style.visibility</p:attrName>
                                        </p:attrNameLst>
                                      </p:cBhvr>
                                      <p:to>
                                        <p:strVal val="visible"/>
                                      </p:to>
                                    </p:set>
                                    <p:animEffect transition="in" filter="fade">
                                      <p:cBhvr>
                                        <p:cTn id="68" dur="500"/>
                                        <p:tgtEl>
                                          <p:spTgt spid="99"/>
                                        </p:tgtEl>
                                      </p:cBhvr>
                                    </p:animEffect>
                                  </p:childTnLst>
                                </p:cTn>
                              </p:par>
                            </p:childTnLst>
                          </p:cTn>
                        </p:par>
                        <p:par>
                          <p:cTn id="69" fill="hold">
                            <p:stCondLst>
                              <p:cond delay="6000"/>
                            </p:stCondLst>
                            <p:childTnLst>
                              <p:par>
                                <p:cTn id="70" presetID="10" presetClass="entr" presetSubtype="0" fill="hold" grpId="0" nodeType="afterEffect">
                                  <p:stCondLst>
                                    <p:cond delay="0"/>
                                  </p:stCondLst>
                                  <p:childTnLst>
                                    <p:set>
                                      <p:cBhvr>
                                        <p:cTn id="71" dur="1" fill="hold">
                                          <p:stCondLst>
                                            <p:cond delay="0"/>
                                          </p:stCondLst>
                                        </p:cTn>
                                        <p:tgtEl>
                                          <p:spTgt spid="100"/>
                                        </p:tgtEl>
                                        <p:attrNameLst>
                                          <p:attrName>style.visibility</p:attrName>
                                        </p:attrNameLst>
                                      </p:cBhvr>
                                      <p:to>
                                        <p:strVal val="visible"/>
                                      </p:to>
                                    </p:set>
                                    <p:animEffect transition="in" filter="fade">
                                      <p:cBhvr>
                                        <p:cTn id="72" dur="5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5" grpId="0" animBg="1"/>
      <p:bldP spid="98" grpId="0"/>
      <p:bldP spid="99" grpId="0"/>
      <p:bldP spid="100"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304800" y="776125"/>
            <a:ext cx="11582400" cy="669715"/>
            <a:chOff x="304800" y="405383"/>
            <a:chExt cx="11582400" cy="669715"/>
          </a:xfrm>
        </p:grpSpPr>
        <p:sp>
          <p:nvSpPr>
            <p:cNvPr id="11" name="Copyright Notice"/>
            <p:cNvSpPr>
              <a:spLocks/>
            </p:cNvSpPr>
            <p:nvPr/>
          </p:nvSpPr>
          <p:spPr bwMode="auto">
            <a:xfrm>
              <a:off x="4597400" y="405383"/>
              <a:ext cx="3048000" cy="434765"/>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2400" cap="small" dirty="0">
                  <a:solidFill>
                    <a:srgbClr val="128882"/>
                  </a:solidFill>
                  <a:latin typeface="微软雅黑" panose="020B0503020204020204" pitchFamily="34" charset="-122"/>
                  <a:ea typeface="微软雅黑" panose="020B0503020204020204" pitchFamily="34" charset="-122"/>
                </a:rPr>
                <a:t>点击加入标题文字</a:t>
              </a:r>
              <a:endParaRPr lang="en-US" sz="2400" cap="small" dirty="0">
                <a:solidFill>
                  <a:srgbClr val="128882"/>
                </a:solidFill>
                <a:latin typeface="微软雅黑" panose="020B0503020204020204" pitchFamily="34" charset="-122"/>
                <a:ea typeface="微软雅黑" panose="020B0503020204020204" pitchFamily="34" charset="-122"/>
              </a:endParaRPr>
            </a:p>
          </p:txBody>
        </p:sp>
        <p:cxnSp>
          <p:nvCxnSpPr>
            <p:cNvPr id="5" name="直接连接符 4"/>
            <p:cNvCxnSpPr>
              <a:cxnSpLocks/>
            </p:cNvCxnSpPr>
            <p:nvPr/>
          </p:nvCxnSpPr>
          <p:spPr>
            <a:xfrm>
              <a:off x="304800" y="1075098"/>
              <a:ext cx="11582400" cy="0"/>
            </a:xfrm>
            <a:prstGeom prst="line">
              <a:avLst/>
            </a:prstGeom>
            <a:ln>
              <a:solidFill>
                <a:srgbClr val="128882"/>
              </a:solidFill>
            </a:ln>
          </p:spPr>
          <p:style>
            <a:lnRef idx="1">
              <a:schemeClr val="accent1"/>
            </a:lnRef>
            <a:fillRef idx="0">
              <a:schemeClr val="accent1"/>
            </a:fillRef>
            <a:effectRef idx="0">
              <a:schemeClr val="accent1"/>
            </a:effectRef>
            <a:fontRef idx="minor">
              <a:schemeClr val="tx1"/>
            </a:fontRef>
          </p:style>
        </p:cxnSp>
      </p:grpSp>
      <p:grpSp>
        <p:nvGrpSpPr>
          <p:cNvPr id="2" name="组合 1"/>
          <p:cNvGrpSpPr/>
          <p:nvPr/>
        </p:nvGrpSpPr>
        <p:grpSpPr>
          <a:xfrm>
            <a:off x="1608350" y="2003018"/>
            <a:ext cx="9026100" cy="4371608"/>
            <a:chOff x="2207108" y="2041420"/>
            <a:chExt cx="7924712" cy="3838174"/>
          </a:xfrm>
        </p:grpSpPr>
        <p:sp>
          <p:nvSpPr>
            <p:cNvPr id="6" name="Freeform 11"/>
            <p:cNvSpPr>
              <a:spLocks/>
            </p:cNvSpPr>
            <p:nvPr/>
          </p:nvSpPr>
          <p:spPr bwMode="auto">
            <a:xfrm>
              <a:off x="5926380" y="2343835"/>
              <a:ext cx="1015141" cy="1441107"/>
            </a:xfrm>
            <a:custGeom>
              <a:avLst/>
              <a:gdLst>
                <a:gd name="T0" fmla="*/ 58 w 370"/>
                <a:gd name="T1" fmla="*/ 207 h 526"/>
                <a:gd name="T2" fmla="*/ 184 w 370"/>
                <a:gd name="T3" fmla="*/ 6 h 526"/>
                <a:gd name="T4" fmla="*/ 184 w 370"/>
                <a:gd name="T5" fmla="*/ 0 h 526"/>
                <a:gd name="T6" fmla="*/ 186 w 370"/>
                <a:gd name="T7" fmla="*/ 3 h 526"/>
                <a:gd name="T8" fmla="*/ 187 w 370"/>
                <a:gd name="T9" fmla="*/ 0 h 526"/>
                <a:gd name="T10" fmla="*/ 187 w 370"/>
                <a:gd name="T11" fmla="*/ 6 h 526"/>
                <a:gd name="T12" fmla="*/ 317 w 370"/>
                <a:gd name="T13" fmla="*/ 212 h 526"/>
                <a:gd name="T14" fmla="*/ 342 w 370"/>
                <a:gd name="T15" fmla="*/ 243 h 526"/>
                <a:gd name="T16" fmla="*/ 346 w 370"/>
                <a:gd name="T17" fmla="*/ 248 h 526"/>
                <a:gd name="T18" fmla="*/ 345 w 370"/>
                <a:gd name="T19" fmla="*/ 249 h 526"/>
                <a:gd name="T20" fmla="*/ 370 w 370"/>
                <a:gd name="T21" fmla="*/ 341 h 526"/>
                <a:gd name="T22" fmla="*/ 185 w 370"/>
                <a:gd name="T23" fmla="*/ 526 h 526"/>
                <a:gd name="T24" fmla="*/ 0 w 370"/>
                <a:gd name="T25" fmla="*/ 341 h 526"/>
                <a:gd name="T26" fmla="*/ 58 w 370"/>
                <a:gd name="T27" fmla="*/ 207 h 5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70" h="526">
                  <a:moveTo>
                    <a:pt x="58" y="207"/>
                  </a:moveTo>
                  <a:cubicBezTo>
                    <a:pt x="134" y="107"/>
                    <a:pt x="174" y="28"/>
                    <a:pt x="184" y="6"/>
                  </a:cubicBezTo>
                  <a:cubicBezTo>
                    <a:pt x="184" y="0"/>
                    <a:pt x="184" y="0"/>
                    <a:pt x="184" y="0"/>
                  </a:cubicBezTo>
                  <a:cubicBezTo>
                    <a:pt x="184" y="0"/>
                    <a:pt x="185" y="1"/>
                    <a:pt x="186" y="3"/>
                  </a:cubicBezTo>
                  <a:cubicBezTo>
                    <a:pt x="187" y="1"/>
                    <a:pt x="187" y="0"/>
                    <a:pt x="187" y="0"/>
                  </a:cubicBezTo>
                  <a:cubicBezTo>
                    <a:pt x="187" y="6"/>
                    <a:pt x="187" y="6"/>
                    <a:pt x="187" y="6"/>
                  </a:cubicBezTo>
                  <a:cubicBezTo>
                    <a:pt x="198" y="28"/>
                    <a:pt x="239" y="110"/>
                    <a:pt x="317" y="212"/>
                  </a:cubicBezTo>
                  <a:cubicBezTo>
                    <a:pt x="327" y="221"/>
                    <a:pt x="335" y="232"/>
                    <a:pt x="342" y="243"/>
                  </a:cubicBezTo>
                  <a:cubicBezTo>
                    <a:pt x="343" y="245"/>
                    <a:pt x="344" y="246"/>
                    <a:pt x="346" y="248"/>
                  </a:cubicBezTo>
                  <a:cubicBezTo>
                    <a:pt x="345" y="249"/>
                    <a:pt x="345" y="249"/>
                    <a:pt x="345" y="249"/>
                  </a:cubicBezTo>
                  <a:cubicBezTo>
                    <a:pt x="361" y="276"/>
                    <a:pt x="370" y="307"/>
                    <a:pt x="370" y="341"/>
                  </a:cubicBezTo>
                  <a:cubicBezTo>
                    <a:pt x="370" y="443"/>
                    <a:pt x="287" y="526"/>
                    <a:pt x="185" y="526"/>
                  </a:cubicBezTo>
                  <a:cubicBezTo>
                    <a:pt x="83" y="526"/>
                    <a:pt x="0" y="443"/>
                    <a:pt x="0" y="341"/>
                  </a:cubicBezTo>
                  <a:cubicBezTo>
                    <a:pt x="0" y="288"/>
                    <a:pt x="22" y="240"/>
                    <a:pt x="58" y="207"/>
                  </a:cubicBezTo>
                  <a:close/>
                </a:path>
              </a:pathLst>
            </a:custGeom>
            <a:solidFill>
              <a:srgbClr val="DF70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Agency FB" panose="020B0503020202020204" pitchFamily="34" charset="0"/>
              </a:endParaRPr>
            </a:p>
          </p:txBody>
        </p:sp>
        <p:sp>
          <p:nvSpPr>
            <p:cNvPr id="7" name="Freeform 11"/>
            <p:cNvSpPr>
              <a:spLocks/>
            </p:cNvSpPr>
            <p:nvPr/>
          </p:nvSpPr>
          <p:spPr bwMode="auto">
            <a:xfrm>
              <a:off x="5926379" y="4123335"/>
              <a:ext cx="1015141" cy="1441107"/>
            </a:xfrm>
            <a:custGeom>
              <a:avLst/>
              <a:gdLst>
                <a:gd name="T0" fmla="*/ 58 w 370"/>
                <a:gd name="T1" fmla="*/ 207 h 526"/>
                <a:gd name="T2" fmla="*/ 184 w 370"/>
                <a:gd name="T3" fmla="*/ 6 h 526"/>
                <a:gd name="T4" fmla="*/ 184 w 370"/>
                <a:gd name="T5" fmla="*/ 0 h 526"/>
                <a:gd name="T6" fmla="*/ 186 w 370"/>
                <a:gd name="T7" fmla="*/ 3 h 526"/>
                <a:gd name="T8" fmla="*/ 187 w 370"/>
                <a:gd name="T9" fmla="*/ 0 h 526"/>
                <a:gd name="T10" fmla="*/ 187 w 370"/>
                <a:gd name="T11" fmla="*/ 6 h 526"/>
                <a:gd name="T12" fmla="*/ 317 w 370"/>
                <a:gd name="T13" fmla="*/ 212 h 526"/>
                <a:gd name="T14" fmla="*/ 342 w 370"/>
                <a:gd name="T15" fmla="*/ 243 h 526"/>
                <a:gd name="T16" fmla="*/ 346 w 370"/>
                <a:gd name="T17" fmla="*/ 248 h 526"/>
                <a:gd name="T18" fmla="*/ 345 w 370"/>
                <a:gd name="T19" fmla="*/ 249 h 526"/>
                <a:gd name="T20" fmla="*/ 370 w 370"/>
                <a:gd name="T21" fmla="*/ 341 h 526"/>
                <a:gd name="T22" fmla="*/ 185 w 370"/>
                <a:gd name="T23" fmla="*/ 526 h 526"/>
                <a:gd name="T24" fmla="*/ 0 w 370"/>
                <a:gd name="T25" fmla="*/ 341 h 526"/>
                <a:gd name="T26" fmla="*/ 58 w 370"/>
                <a:gd name="T27" fmla="*/ 207 h 5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70" h="526">
                  <a:moveTo>
                    <a:pt x="58" y="207"/>
                  </a:moveTo>
                  <a:cubicBezTo>
                    <a:pt x="134" y="107"/>
                    <a:pt x="174" y="28"/>
                    <a:pt x="184" y="6"/>
                  </a:cubicBezTo>
                  <a:cubicBezTo>
                    <a:pt x="184" y="0"/>
                    <a:pt x="184" y="0"/>
                    <a:pt x="184" y="0"/>
                  </a:cubicBezTo>
                  <a:cubicBezTo>
                    <a:pt x="184" y="0"/>
                    <a:pt x="185" y="1"/>
                    <a:pt x="186" y="3"/>
                  </a:cubicBezTo>
                  <a:cubicBezTo>
                    <a:pt x="187" y="1"/>
                    <a:pt x="187" y="0"/>
                    <a:pt x="187" y="0"/>
                  </a:cubicBezTo>
                  <a:cubicBezTo>
                    <a:pt x="187" y="6"/>
                    <a:pt x="187" y="6"/>
                    <a:pt x="187" y="6"/>
                  </a:cubicBezTo>
                  <a:cubicBezTo>
                    <a:pt x="198" y="28"/>
                    <a:pt x="239" y="110"/>
                    <a:pt x="317" y="212"/>
                  </a:cubicBezTo>
                  <a:cubicBezTo>
                    <a:pt x="327" y="221"/>
                    <a:pt x="335" y="232"/>
                    <a:pt x="342" y="243"/>
                  </a:cubicBezTo>
                  <a:cubicBezTo>
                    <a:pt x="343" y="245"/>
                    <a:pt x="344" y="246"/>
                    <a:pt x="346" y="248"/>
                  </a:cubicBezTo>
                  <a:cubicBezTo>
                    <a:pt x="345" y="249"/>
                    <a:pt x="345" y="249"/>
                    <a:pt x="345" y="249"/>
                  </a:cubicBezTo>
                  <a:cubicBezTo>
                    <a:pt x="361" y="276"/>
                    <a:pt x="370" y="307"/>
                    <a:pt x="370" y="341"/>
                  </a:cubicBezTo>
                  <a:cubicBezTo>
                    <a:pt x="370" y="443"/>
                    <a:pt x="287" y="526"/>
                    <a:pt x="185" y="526"/>
                  </a:cubicBezTo>
                  <a:cubicBezTo>
                    <a:pt x="83" y="526"/>
                    <a:pt x="0" y="443"/>
                    <a:pt x="0" y="341"/>
                  </a:cubicBezTo>
                  <a:cubicBezTo>
                    <a:pt x="0" y="288"/>
                    <a:pt x="22" y="240"/>
                    <a:pt x="58" y="207"/>
                  </a:cubicBezTo>
                  <a:close/>
                </a:path>
              </a:pathLst>
            </a:custGeom>
            <a:solidFill>
              <a:srgbClr val="DF70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Agency FB" panose="020B0503020202020204" pitchFamily="34" charset="0"/>
              </a:endParaRPr>
            </a:p>
          </p:txBody>
        </p:sp>
        <p:sp>
          <p:nvSpPr>
            <p:cNvPr id="9" name="Freeform 11"/>
            <p:cNvSpPr>
              <a:spLocks/>
            </p:cNvSpPr>
            <p:nvPr/>
          </p:nvSpPr>
          <p:spPr bwMode="auto">
            <a:xfrm>
              <a:off x="4893753" y="3349471"/>
              <a:ext cx="1015141" cy="1441107"/>
            </a:xfrm>
            <a:custGeom>
              <a:avLst/>
              <a:gdLst>
                <a:gd name="T0" fmla="*/ 58 w 370"/>
                <a:gd name="T1" fmla="*/ 207 h 526"/>
                <a:gd name="T2" fmla="*/ 184 w 370"/>
                <a:gd name="T3" fmla="*/ 6 h 526"/>
                <a:gd name="T4" fmla="*/ 184 w 370"/>
                <a:gd name="T5" fmla="*/ 0 h 526"/>
                <a:gd name="T6" fmla="*/ 186 w 370"/>
                <a:gd name="T7" fmla="*/ 3 h 526"/>
                <a:gd name="T8" fmla="*/ 187 w 370"/>
                <a:gd name="T9" fmla="*/ 0 h 526"/>
                <a:gd name="T10" fmla="*/ 187 w 370"/>
                <a:gd name="T11" fmla="*/ 6 h 526"/>
                <a:gd name="T12" fmla="*/ 317 w 370"/>
                <a:gd name="T13" fmla="*/ 212 h 526"/>
                <a:gd name="T14" fmla="*/ 342 w 370"/>
                <a:gd name="T15" fmla="*/ 243 h 526"/>
                <a:gd name="T16" fmla="*/ 346 w 370"/>
                <a:gd name="T17" fmla="*/ 248 h 526"/>
                <a:gd name="T18" fmla="*/ 345 w 370"/>
                <a:gd name="T19" fmla="*/ 249 h 526"/>
                <a:gd name="T20" fmla="*/ 370 w 370"/>
                <a:gd name="T21" fmla="*/ 341 h 526"/>
                <a:gd name="T22" fmla="*/ 185 w 370"/>
                <a:gd name="T23" fmla="*/ 526 h 526"/>
                <a:gd name="T24" fmla="*/ 0 w 370"/>
                <a:gd name="T25" fmla="*/ 341 h 526"/>
                <a:gd name="T26" fmla="*/ 58 w 370"/>
                <a:gd name="T27" fmla="*/ 207 h 5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70" h="526">
                  <a:moveTo>
                    <a:pt x="58" y="207"/>
                  </a:moveTo>
                  <a:cubicBezTo>
                    <a:pt x="134" y="107"/>
                    <a:pt x="174" y="28"/>
                    <a:pt x="184" y="6"/>
                  </a:cubicBezTo>
                  <a:cubicBezTo>
                    <a:pt x="184" y="0"/>
                    <a:pt x="184" y="0"/>
                    <a:pt x="184" y="0"/>
                  </a:cubicBezTo>
                  <a:cubicBezTo>
                    <a:pt x="184" y="0"/>
                    <a:pt x="185" y="1"/>
                    <a:pt x="186" y="3"/>
                  </a:cubicBezTo>
                  <a:cubicBezTo>
                    <a:pt x="187" y="1"/>
                    <a:pt x="187" y="0"/>
                    <a:pt x="187" y="0"/>
                  </a:cubicBezTo>
                  <a:cubicBezTo>
                    <a:pt x="187" y="6"/>
                    <a:pt x="187" y="6"/>
                    <a:pt x="187" y="6"/>
                  </a:cubicBezTo>
                  <a:cubicBezTo>
                    <a:pt x="198" y="28"/>
                    <a:pt x="239" y="110"/>
                    <a:pt x="317" y="212"/>
                  </a:cubicBezTo>
                  <a:cubicBezTo>
                    <a:pt x="327" y="221"/>
                    <a:pt x="335" y="232"/>
                    <a:pt x="342" y="243"/>
                  </a:cubicBezTo>
                  <a:cubicBezTo>
                    <a:pt x="343" y="245"/>
                    <a:pt x="344" y="246"/>
                    <a:pt x="346" y="248"/>
                  </a:cubicBezTo>
                  <a:cubicBezTo>
                    <a:pt x="345" y="249"/>
                    <a:pt x="345" y="249"/>
                    <a:pt x="345" y="249"/>
                  </a:cubicBezTo>
                  <a:cubicBezTo>
                    <a:pt x="361" y="276"/>
                    <a:pt x="370" y="307"/>
                    <a:pt x="370" y="341"/>
                  </a:cubicBezTo>
                  <a:cubicBezTo>
                    <a:pt x="370" y="443"/>
                    <a:pt x="287" y="526"/>
                    <a:pt x="185" y="526"/>
                  </a:cubicBezTo>
                  <a:cubicBezTo>
                    <a:pt x="83" y="526"/>
                    <a:pt x="0" y="443"/>
                    <a:pt x="0" y="341"/>
                  </a:cubicBezTo>
                  <a:cubicBezTo>
                    <a:pt x="0" y="288"/>
                    <a:pt x="22" y="240"/>
                    <a:pt x="58" y="207"/>
                  </a:cubicBezTo>
                  <a:close/>
                </a:path>
              </a:pathLst>
            </a:custGeom>
            <a:solidFill>
              <a:srgbClr val="1288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Agency FB" panose="020B0503020202020204" pitchFamily="34" charset="0"/>
              </a:endParaRPr>
            </a:p>
          </p:txBody>
        </p:sp>
        <p:sp>
          <p:nvSpPr>
            <p:cNvPr id="10" name="Freeform 11"/>
            <p:cNvSpPr>
              <a:spLocks/>
            </p:cNvSpPr>
            <p:nvPr/>
          </p:nvSpPr>
          <p:spPr bwMode="auto">
            <a:xfrm>
              <a:off x="6959005" y="3349470"/>
              <a:ext cx="1015141" cy="1441107"/>
            </a:xfrm>
            <a:custGeom>
              <a:avLst/>
              <a:gdLst>
                <a:gd name="T0" fmla="*/ 58 w 370"/>
                <a:gd name="T1" fmla="*/ 207 h 526"/>
                <a:gd name="T2" fmla="*/ 184 w 370"/>
                <a:gd name="T3" fmla="*/ 6 h 526"/>
                <a:gd name="T4" fmla="*/ 184 w 370"/>
                <a:gd name="T5" fmla="*/ 0 h 526"/>
                <a:gd name="T6" fmla="*/ 186 w 370"/>
                <a:gd name="T7" fmla="*/ 3 h 526"/>
                <a:gd name="T8" fmla="*/ 187 w 370"/>
                <a:gd name="T9" fmla="*/ 0 h 526"/>
                <a:gd name="T10" fmla="*/ 187 w 370"/>
                <a:gd name="T11" fmla="*/ 6 h 526"/>
                <a:gd name="T12" fmla="*/ 317 w 370"/>
                <a:gd name="T13" fmla="*/ 212 h 526"/>
                <a:gd name="T14" fmla="*/ 342 w 370"/>
                <a:gd name="T15" fmla="*/ 243 h 526"/>
                <a:gd name="T16" fmla="*/ 346 w 370"/>
                <a:gd name="T17" fmla="*/ 248 h 526"/>
                <a:gd name="T18" fmla="*/ 345 w 370"/>
                <a:gd name="T19" fmla="*/ 249 h 526"/>
                <a:gd name="T20" fmla="*/ 370 w 370"/>
                <a:gd name="T21" fmla="*/ 341 h 526"/>
                <a:gd name="T22" fmla="*/ 185 w 370"/>
                <a:gd name="T23" fmla="*/ 526 h 526"/>
                <a:gd name="T24" fmla="*/ 0 w 370"/>
                <a:gd name="T25" fmla="*/ 341 h 526"/>
                <a:gd name="T26" fmla="*/ 58 w 370"/>
                <a:gd name="T27" fmla="*/ 207 h 5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70" h="526">
                  <a:moveTo>
                    <a:pt x="58" y="207"/>
                  </a:moveTo>
                  <a:cubicBezTo>
                    <a:pt x="134" y="107"/>
                    <a:pt x="174" y="28"/>
                    <a:pt x="184" y="6"/>
                  </a:cubicBezTo>
                  <a:cubicBezTo>
                    <a:pt x="184" y="0"/>
                    <a:pt x="184" y="0"/>
                    <a:pt x="184" y="0"/>
                  </a:cubicBezTo>
                  <a:cubicBezTo>
                    <a:pt x="184" y="0"/>
                    <a:pt x="185" y="1"/>
                    <a:pt x="186" y="3"/>
                  </a:cubicBezTo>
                  <a:cubicBezTo>
                    <a:pt x="187" y="1"/>
                    <a:pt x="187" y="0"/>
                    <a:pt x="187" y="0"/>
                  </a:cubicBezTo>
                  <a:cubicBezTo>
                    <a:pt x="187" y="6"/>
                    <a:pt x="187" y="6"/>
                    <a:pt x="187" y="6"/>
                  </a:cubicBezTo>
                  <a:cubicBezTo>
                    <a:pt x="198" y="28"/>
                    <a:pt x="239" y="110"/>
                    <a:pt x="317" y="212"/>
                  </a:cubicBezTo>
                  <a:cubicBezTo>
                    <a:pt x="327" y="221"/>
                    <a:pt x="335" y="232"/>
                    <a:pt x="342" y="243"/>
                  </a:cubicBezTo>
                  <a:cubicBezTo>
                    <a:pt x="343" y="245"/>
                    <a:pt x="344" y="246"/>
                    <a:pt x="346" y="248"/>
                  </a:cubicBezTo>
                  <a:cubicBezTo>
                    <a:pt x="345" y="249"/>
                    <a:pt x="345" y="249"/>
                    <a:pt x="345" y="249"/>
                  </a:cubicBezTo>
                  <a:cubicBezTo>
                    <a:pt x="361" y="276"/>
                    <a:pt x="370" y="307"/>
                    <a:pt x="370" y="341"/>
                  </a:cubicBezTo>
                  <a:cubicBezTo>
                    <a:pt x="370" y="443"/>
                    <a:pt x="287" y="526"/>
                    <a:pt x="185" y="526"/>
                  </a:cubicBezTo>
                  <a:cubicBezTo>
                    <a:pt x="83" y="526"/>
                    <a:pt x="0" y="443"/>
                    <a:pt x="0" y="341"/>
                  </a:cubicBezTo>
                  <a:cubicBezTo>
                    <a:pt x="0" y="288"/>
                    <a:pt x="22" y="240"/>
                    <a:pt x="58" y="207"/>
                  </a:cubicBezTo>
                  <a:close/>
                </a:path>
              </a:pathLst>
            </a:custGeom>
            <a:solidFill>
              <a:srgbClr val="1288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Agency FB" panose="020B0503020202020204" pitchFamily="34" charset="0"/>
              </a:endParaRPr>
            </a:p>
          </p:txBody>
        </p:sp>
        <p:grpSp>
          <p:nvGrpSpPr>
            <p:cNvPr id="12" name="组合 11"/>
            <p:cNvGrpSpPr/>
            <p:nvPr/>
          </p:nvGrpSpPr>
          <p:grpSpPr>
            <a:xfrm>
              <a:off x="7004450" y="5166485"/>
              <a:ext cx="2486420" cy="713109"/>
              <a:chOff x="8548025" y="1459078"/>
              <a:chExt cx="2486420" cy="713109"/>
            </a:xfrm>
          </p:grpSpPr>
          <p:sp>
            <p:nvSpPr>
              <p:cNvPr id="13" name="矩形 12"/>
              <p:cNvSpPr/>
              <p:nvPr/>
            </p:nvSpPr>
            <p:spPr>
              <a:xfrm>
                <a:off x="8548025" y="1766855"/>
                <a:ext cx="2486420" cy="405332"/>
              </a:xfrm>
              <a:prstGeom prst="rect">
                <a:avLst/>
              </a:prstGeom>
            </p:spPr>
            <p:txBody>
              <a:bodyPr wrap="square">
                <a:spAutoFit/>
              </a:bodyPr>
              <a:lstStyle/>
              <a:p>
                <a:r>
                  <a:rPr lang="en-US" altLang="zh-CN" sz="1200" dirty="0">
                    <a:solidFill>
                      <a:schemeClr val="bg1">
                        <a:lumMod val="50000"/>
                      </a:schemeClr>
                    </a:solidFill>
                    <a:latin typeface="Agency FB" panose="020B0503020202020204" pitchFamily="34" charset="0"/>
                    <a:ea typeface="Dotum" panose="020B0600000101010101" pitchFamily="34" charset="-127"/>
                    <a:cs typeface="Segoe UI Semilight" panose="020B0402040204020203" pitchFamily="34" charset="0"/>
                  </a:rPr>
                  <a:t>IF YOU WERE A TEARDROP </a:t>
                </a:r>
                <a:r>
                  <a:rPr lang="zh-CN" altLang="en-US" sz="1200" dirty="0">
                    <a:solidFill>
                      <a:schemeClr val="bg1">
                        <a:lumMod val="50000"/>
                      </a:schemeClr>
                    </a:solidFill>
                    <a:latin typeface="Agency FB" panose="020B0503020202020204" pitchFamily="34" charset="0"/>
                    <a:ea typeface="Dotum" panose="020B0600000101010101" pitchFamily="34" charset="-127"/>
                    <a:cs typeface="Segoe UI Semilight" panose="020B0402040204020203" pitchFamily="34" charset="0"/>
                  </a:rPr>
                  <a:t>，</a:t>
                </a:r>
                <a:r>
                  <a:rPr lang="en-US" altLang="zh-CN" sz="1200" dirty="0">
                    <a:solidFill>
                      <a:schemeClr val="bg1">
                        <a:lumMod val="50000"/>
                      </a:schemeClr>
                    </a:solidFill>
                    <a:latin typeface="Agency FB" panose="020B0503020202020204" pitchFamily="34" charset="0"/>
                    <a:ea typeface="Dotum" panose="020B0600000101010101" pitchFamily="34" charset="-127"/>
                    <a:cs typeface="Segoe UI Semilight" panose="020B0402040204020203" pitchFamily="34" charset="0"/>
                  </a:rPr>
                  <a:t>IN MY EYE,  FOR FEAR OF LOSING YOU</a:t>
                </a:r>
                <a:r>
                  <a:rPr lang="zh-CN" altLang="en-US" sz="1200" dirty="0">
                    <a:solidFill>
                      <a:schemeClr val="bg1">
                        <a:lumMod val="50000"/>
                      </a:schemeClr>
                    </a:solidFill>
                    <a:latin typeface="Agency FB" panose="020B0503020202020204" pitchFamily="34" charset="0"/>
                    <a:ea typeface="Dotum" panose="020B0600000101010101" pitchFamily="34" charset="-127"/>
                    <a:cs typeface="Segoe UI Semilight" panose="020B0402040204020203" pitchFamily="34" charset="0"/>
                  </a:rPr>
                  <a:t>，</a:t>
                </a:r>
                <a:r>
                  <a:rPr lang="en-US" altLang="zh-CN" sz="1200" dirty="0">
                    <a:solidFill>
                      <a:schemeClr val="bg1">
                        <a:lumMod val="50000"/>
                      </a:schemeClr>
                    </a:solidFill>
                    <a:latin typeface="Agency FB" panose="020B0503020202020204" pitchFamily="34" charset="0"/>
                    <a:ea typeface="Dotum" panose="020B0600000101010101" pitchFamily="34" charset="-127"/>
                    <a:cs typeface="Segoe UI Semilight" panose="020B0402040204020203" pitchFamily="34" charset="0"/>
                  </a:rPr>
                  <a:t>I  WOULD NEVER CRY</a:t>
                </a:r>
                <a:endParaRPr lang="zh-CN" altLang="en-US" sz="1200" dirty="0">
                  <a:solidFill>
                    <a:schemeClr val="bg1">
                      <a:lumMod val="50000"/>
                    </a:schemeClr>
                  </a:solidFill>
                  <a:latin typeface="Agency FB" panose="020B0503020202020204" pitchFamily="34" charset="0"/>
                  <a:ea typeface="Dotum" panose="020B0600000101010101" pitchFamily="34" charset="-127"/>
                  <a:cs typeface="Segoe UI Semilight" panose="020B0402040204020203" pitchFamily="34" charset="0"/>
                </a:endParaRPr>
              </a:p>
            </p:txBody>
          </p:sp>
          <p:sp>
            <p:nvSpPr>
              <p:cNvPr id="14" name="矩形 13"/>
              <p:cNvSpPr/>
              <p:nvPr/>
            </p:nvSpPr>
            <p:spPr>
              <a:xfrm>
                <a:off x="8548025" y="1459078"/>
                <a:ext cx="1356208" cy="270221"/>
              </a:xfrm>
              <a:prstGeom prst="rect">
                <a:avLst/>
              </a:prstGeom>
            </p:spPr>
            <p:txBody>
              <a:bodyPr wrap="square">
                <a:spAutoFit/>
              </a:bodyPr>
              <a:lstStyle/>
              <a:p>
                <a:r>
                  <a:rPr lang="en-US" altLang="zh-CN" sz="1400" b="1" dirty="0">
                    <a:solidFill>
                      <a:schemeClr val="bg1">
                        <a:lumMod val="50000"/>
                      </a:schemeClr>
                    </a:solidFill>
                    <a:latin typeface="Agency FB" panose="020B0503020202020204" pitchFamily="34" charset="0"/>
                    <a:ea typeface="Dotum" panose="020B0600000101010101" pitchFamily="34" charset="-127"/>
                    <a:cs typeface="Segoe UI Semilight" panose="020B0402040204020203" pitchFamily="34" charset="0"/>
                  </a:rPr>
                  <a:t>YOUR TITLE HERE</a:t>
                </a:r>
                <a:endParaRPr lang="zh-CN" altLang="en-US" sz="1400" b="1" dirty="0">
                  <a:solidFill>
                    <a:schemeClr val="bg1">
                      <a:lumMod val="50000"/>
                    </a:schemeClr>
                  </a:solidFill>
                  <a:latin typeface="Agency FB" panose="020B0503020202020204" pitchFamily="34" charset="0"/>
                  <a:ea typeface="Dotum" panose="020B0600000101010101" pitchFamily="34" charset="-127"/>
                  <a:cs typeface="Segoe UI Semilight" panose="020B0402040204020203" pitchFamily="34" charset="0"/>
                </a:endParaRPr>
              </a:p>
            </p:txBody>
          </p:sp>
        </p:grpSp>
        <p:grpSp>
          <p:nvGrpSpPr>
            <p:cNvPr id="15" name="组合 14"/>
            <p:cNvGrpSpPr/>
            <p:nvPr/>
          </p:nvGrpSpPr>
          <p:grpSpPr>
            <a:xfrm>
              <a:off x="2207108" y="3962144"/>
              <a:ext cx="2486420" cy="713109"/>
              <a:chOff x="8548025" y="1459078"/>
              <a:chExt cx="2486420" cy="713109"/>
            </a:xfrm>
          </p:grpSpPr>
          <p:sp>
            <p:nvSpPr>
              <p:cNvPr id="16" name="矩形 15"/>
              <p:cNvSpPr/>
              <p:nvPr/>
            </p:nvSpPr>
            <p:spPr>
              <a:xfrm>
                <a:off x="8548025" y="1766855"/>
                <a:ext cx="2486420" cy="405332"/>
              </a:xfrm>
              <a:prstGeom prst="rect">
                <a:avLst/>
              </a:prstGeom>
            </p:spPr>
            <p:txBody>
              <a:bodyPr wrap="square">
                <a:spAutoFit/>
              </a:bodyPr>
              <a:lstStyle/>
              <a:p>
                <a:pPr algn="r"/>
                <a:r>
                  <a:rPr lang="en-US" altLang="zh-CN" sz="1200" dirty="0">
                    <a:solidFill>
                      <a:schemeClr val="bg1">
                        <a:lumMod val="50000"/>
                      </a:schemeClr>
                    </a:solidFill>
                    <a:latin typeface="Agency FB" panose="020B0503020202020204" pitchFamily="34" charset="0"/>
                    <a:ea typeface="Dotum" panose="020B0600000101010101" pitchFamily="34" charset="-127"/>
                    <a:cs typeface="Segoe UI Semilight" panose="020B0402040204020203" pitchFamily="34" charset="0"/>
                  </a:rPr>
                  <a:t>IF YOU WERE A TEARDROP </a:t>
                </a:r>
                <a:r>
                  <a:rPr lang="zh-CN" altLang="en-US" sz="1200" dirty="0">
                    <a:solidFill>
                      <a:schemeClr val="bg1">
                        <a:lumMod val="50000"/>
                      </a:schemeClr>
                    </a:solidFill>
                    <a:latin typeface="Agency FB" panose="020B0503020202020204" pitchFamily="34" charset="0"/>
                    <a:ea typeface="Dotum" panose="020B0600000101010101" pitchFamily="34" charset="-127"/>
                    <a:cs typeface="Segoe UI Semilight" panose="020B0402040204020203" pitchFamily="34" charset="0"/>
                  </a:rPr>
                  <a:t>，</a:t>
                </a:r>
                <a:r>
                  <a:rPr lang="en-US" altLang="zh-CN" sz="1200" dirty="0">
                    <a:solidFill>
                      <a:schemeClr val="bg1">
                        <a:lumMod val="50000"/>
                      </a:schemeClr>
                    </a:solidFill>
                    <a:latin typeface="Agency FB" panose="020B0503020202020204" pitchFamily="34" charset="0"/>
                    <a:ea typeface="Dotum" panose="020B0600000101010101" pitchFamily="34" charset="-127"/>
                    <a:cs typeface="Segoe UI Semilight" panose="020B0402040204020203" pitchFamily="34" charset="0"/>
                  </a:rPr>
                  <a:t>IN MY EYE,  FOR FEAR OF LOSING YOU</a:t>
                </a:r>
                <a:r>
                  <a:rPr lang="zh-CN" altLang="en-US" sz="1200" dirty="0">
                    <a:solidFill>
                      <a:schemeClr val="bg1">
                        <a:lumMod val="50000"/>
                      </a:schemeClr>
                    </a:solidFill>
                    <a:latin typeface="Agency FB" panose="020B0503020202020204" pitchFamily="34" charset="0"/>
                    <a:ea typeface="Dotum" panose="020B0600000101010101" pitchFamily="34" charset="-127"/>
                    <a:cs typeface="Segoe UI Semilight" panose="020B0402040204020203" pitchFamily="34" charset="0"/>
                  </a:rPr>
                  <a:t>，</a:t>
                </a:r>
                <a:r>
                  <a:rPr lang="en-US" altLang="zh-CN" sz="1200" dirty="0">
                    <a:solidFill>
                      <a:schemeClr val="bg1">
                        <a:lumMod val="50000"/>
                      </a:schemeClr>
                    </a:solidFill>
                    <a:latin typeface="Agency FB" panose="020B0503020202020204" pitchFamily="34" charset="0"/>
                    <a:ea typeface="Dotum" panose="020B0600000101010101" pitchFamily="34" charset="-127"/>
                    <a:cs typeface="Segoe UI Semilight" panose="020B0402040204020203" pitchFamily="34" charset="0"/>
                  </a:rPr>
                  <a:t>I  WOULD NEVER CRY</a:t>
                </a:r>
                <a:endParaRPr lang="zh-CN" altLang="en-US" sz="1200" dirty="0">
                  <a:solidFill>
                    <a:schemeClr val="bg1">
                      <a:lumMod val="50000"/>
                    </a:schemeClr>
                  </a:solidFill>
                  <a:latin typeface="Agency FB" panose="020B0503020202020204" pitchFamily="34" charset="0"/>
                  <a:ea typeface="Dotum" panose="020B0600000101010101" pitchFamily="34" charset="-127"/>
                  <a:cs typeface="Segoe UI Semilight" panose="020B0402040204020203" pitchFamily="34" charset="0"/>
                </a:endParaRPr>
              </a:p>
            </p:txBody>
          </p:sp>
          <p:sp>
            <p:nvSpPr>
              <p:cNvPr id="17" name="矩形 16"/>
              <p:cNvSpPr/>
              <p:nvPr/>
            </p:nvSpPr>
            <p:spPr>
              <a:xfrm>
                <a:off x="9678237" y="1459078"/>
                <a:ext cx="1356208" cy="270221"/>
              </a:xfrm>
              <a:prstGeom prst="rect">
                <a:avLst/>
              </a:prstGeom>
            </p:spPr>
            <p:txBody>
              <a:bodyPr wrap="square">
                <a:spAutoFit/>
              </a:bodyPr>
              <a:lstStyle/>
              <a:p>
                <a:pPr algn="r"/>
                <a:r>
                  <a:rPr lang="en-US" altLang="zh-CN" sz="1400" b="1" dirty="0">
                    <a:solidFill>
                      <a:schemeClr val="bg1">
                        <a:lumMod val="50000"/>
                      </a:schemeClr>
                    </a:solidFill>
                    <a:latin typeface="Agency FB" panose="020B0503020202020204" pitchFamily="34" charset="0"/>
                    <a:ea typeface="Dotum" panose="020B0600000101010101" pitchFamily="34" charset="-127"/>
                    <a:cs typeface="Segoe UI Semilight" panose="020B0402040204020203" pitchFamily="34" charset="0"/>
                  </a:rPr>
                  <a:t>YOUR TITLE HERE</a:t>
                </a:r>
                <a:endParaRPr lang="zh-CN" altLang="en-US" sz="1400" b="1" dirty="0">
                  <a:solidFill>
                    <a:schemeClr val="bg1">
                      <a:lumMod val="50000"/>
                    </a:schemeClr>
                  </a:solidFill>
                  <a:latin typeface="Agency FB" panose="020B0503020202020204" pitchFamily="34" charset="0"/>
                  <a:ea typeface="Dotum" panose="020B0600000101010101" pitchFamily="34" charset="-127"/>
                  <a:cs typeface="Segoe UI Semilight" panose="020B0402040204020203" pitchFamily="34" charset="0"/>
                </a:endParaRPr>
              </a:p>
            </p:txBody>
          </p:sp>
        </p:grpSp>
        <p:grpSp>
          <p:nvGrpSpPr>
            <p:cNvPr id="18" name="组合 17"/>
            <p:cNvGrpSpPr/>
            <p:nvPr/>
          </p:nvGrpSpPr>
          <p:grpSpPr>
            <a:xfrm>
              <a:off x="7645400" y="2909792"/>
              <a:ext cx="2486420" cy="713109"/>
              <a:chOff x="8548025" y="1459078"/>
              <a:chExt cx="2486420" cy="713109"/>
            </a:xfrm>
          </p:grpSpPr>
          <p:sp>
            <p:nvSpPr>
              <p:cNvPr id="19" name="矩形 18"/>
              <p:cNvSpPr/>
              <p:nvPr/>
            </p:nvSpPr>
            <p:spPr>
              <a:xfrm>
                <a:off x="8548025" y="1766855"/>
                <a:ext cx="2486420" cy="405332"/>
              </a:xfrm>
              <a:prstGeom prst="rect">
                <a:avLst/>
              </a:prstGeom>
            </p:spPr>
            <p:txBody>
              <a:bodyPr wrap="square">
                <a:spAutoFit/>
              </a:bodyPr>
              <a:lstStyle/>
              <a:p>
                <a:r>
                  <a:rPr lang="en-US" altLang="zh-CN" sz="1200" dirty="0">
                    <a:solidFill>
                      <a:schemeClr val="bg1">
                        <a:lumMod val="50000"/>
                      </a:schemeClr>
                    </a:solidFill>
                    <a:latin typeface="Agency FB" panose="020B0503020202020204" pitchFamily="34" charset="0"/>
                    <a:ea typeface="Dotum" panose="020B0600000101010101" pitchFamily="34" charset="-127"/>
                    <a:cs typeface="Segoe UI Semilight" panose="020B0402040204020203" pitchFamily="34" charset="0"/>
                  </a:rPr>
                  <a:t>IF YOU WERE A TEARDROP </a:t>
                </a:r>
                <a:r>
                  <a:rPr lang="zh-CN" altLang="en-US" sz="1200" dirty="0">
                    <a:solidFill>
                      <a:schemeClr val="bg1">
                        <a:lumMod val="50000"/>
                      </a:schemeClr>
                    </a:solidFill>
                    <a:latin typeface="Agency FB" panose="020B0503020202020204" pitchFamily="34" charset="0"/>
                    <a:ea typeface="Dotum" panose="020B0600000101010101" pitchFamily="34" charset="-127"/>
                    <a:cs typeface="Segoe UI Semilight" panose="020B0402040204020203" pitchFamily="34" charset="0"/>
                  </a:rPr>
                  <a:t>，</a:t>
                </a:r>
                <a:r>
                  <a:rPr lang="en-US" altLang="zh-CN" sz="1200" dirty="0">
                    <a:solidFill>
                      <a:schemeClr val="bg1">
                        <a:lumMod val="50000"/>
                      </a:schemeClr>
                    </a:solidFill>
                    <a:latin typeface="Agency FB" panose="020B0503020202020204" pitchFamily="34" charset="0"/>
                    <a:ea typeface="Dotum" panose="020B0600000101010101" pitchFamily="34" charset="-127"/>
                    <a:cs typeface="Segoe UI Semilight" panose="020B0402040204020203" pitchFamily="34" charset="0"/>
                  </a:rPr>
                  <a:t>IN MY EYE,  FOR FEAR OF LOSING YOU</a:t>
                </a:r>
                <a:r>
                  <a:rPr lang="zh-CN" altLang="en-US" sz="1200" dirty="0">
                    <a:solidFill>
                      <a:schemeClr val="bg1">
                        <a:lumMod val="50000"/>
                      </a:schemeClr>
                    </a:solidFill>
                    <a:latin typeface="Agency FB" panose="020B0503020202020204" pitchFamily="34" charset="0"/>
                    <a:ea typeface="Dotum" panose="020B0600000101010101" pitchFamily="34" charset="-127"/>
                    <a:cs typeface="Segoe UI Semilight" panose="020B0402040204020203" pitchFamily="34" charset="0"/>
                  </a:rPr>
                  <a:t>，</a:t>
                </a:r>
                <a:r>
                  <a:rPr lang="en-US" altLang="zh-CN" sz="1200" dirty="0">
                    <a:solidFill>
                      <a:schemeClr val="bg1">
                        <a:lumMod val="50000"/>
                      </a:schemeClr>
                    </a:solidFill>
                    <a:latin typeface="Agency FB" panose="020B0503020202020204" pitchFamily="34" charset="0"/>
                    <a:ea typeface="Dotum" panose="020B0600000101010101" pitchFamily="34" charset="-127"/>
                    <a:cs typeface="Segoe UI Semilight" panose="020B0402040204020203" pitchFamily="34" charset="0"/>
                  </a:rPr>
                  <a:t>I  WOULD NEVER CRY</a:t>
                </a:r>
                <a:endParaRPr lang="zh-CN" altLang="en-US" sz="1200" dirty="0">
                  <a:solidFill>
                    <a:schemeClr val="bg1">
                      <a:lumMod val="50000"/>
                    </a:schemeClr>
                  </a:solidFill>
                  <a:latin typeface="Agency FB" panose="020B0503020202020204" pitchFamily="34" charset="0"/>
                  <a:ea typeface="Dotum" panose="020B0600000101010101" pitchFamily="34" charset="-127"/>
                  <a:cs typeface="Segoe UI Semilight" panose="020B0402040204020203" pitchFamily="34" charset="0"/>
                </a:endParaRPr>
              </a:p>
            </p:txBody>
          </p:sp>
          <p:sp>
            <p:nvSpPr>
              <p:cNvPr id="20" name="矩形 19"/>
              <p:cNvSpPr/>
              <p:nvPr/>
            </p:nvSpPr>
            <p:spPr>
              <a:xfrm>
                <a:off x="8548025" y="1459078"/>
                <a:ext cx="1356208" cy="270221"/>
              </a:xfrm>
              <a:prstGeom prst="rect">
                <a:avLst/>
              </a:prstGeom>
            </p:spPr>
            <p:txBody>
              <a:bodyPr wrap="square">
                <a:spAutoFit/>
              </a:bodyPr>
              <a:lstStyle/>
              <a:p>
                <a:r>
                  <a:rPr lang="en-US" altLang="zh-CN" sz="1400" b="1" dirty="0">
                    <a:solidFill>
                      <a:schemeClr val="bg1">
                        <a:lumMod val="50000"/>
                      </a:schemeClr>
                    </a:solidFill>
                    <a:latin typeface="Agency FB" panose="020B0503020202020204" pitchFamily="34" charset="0"/>
                    <a:ea typeface="Dotum" panose="020B0600000101010101" pitchFamily="34" charset="-127"/>
                    <a:cs typeface="Segoe UI Semilight" panose="020B0402040204020203" pitchFamily="34" charset="0"/>
                  </a:rPr>
                  <a:t>YOUR TITLE HERE</a:t>
                </a:r>
                <a:endParaRPr lang="zh-CN" altLang="en-US" sz="1400" b="1" dirty="0">
                  <a:solidFill>
                    <a:schemeClr val="bg1">
                      <a:lumMod val="50000"/>
                    </a:schemeClr>
                  </a:solidFill>
                  <a:latin typeface="Agency FB" panose="020B0503020202020204" pitchFamily="34" charset="0"/>
                  <a:ea typeface="Dotum" panose="020B0600000101010101" pitchFamily="34" charset="-127"/>
                  <a:cs typeface="Segoe UI Semilight" panose="020B0402040204020203" pitchFamily="34" charset="0"/>
                </a:endParaRPr>
              </a:p>
            </p:txBody>
          </p:sp>
        </p:grpSp>
        <p:grpSp>
          <p:nvGrpSpPr>
            <p:cNvPr id="21" name="组合 20"/>
            <p:cNvGrpSpPr/>
            <p:nvPr/>
          </p:nvGrpSpPr>
          <p:grpSpPr>
            <a:xfrm>
              <a:off x="3355608" y="2041420"/>
              <a:ext cx="2486420" cy="713109"/>
              <a:chOff x="8548025" y="1459078"/>
              <a:chExt cx="2486420" cy="713109"/>
            </a:xfrm>
          </p:grpSpPr>
          <p:sp>
            <p:nvSpPr>
              <p:cNvPr id="22" name="矩形 21"/>
              <p:cNvSpPr/>
              <p:nvPr/>
            </p:nvSpPr>
            <p:spPr>
              <a:xfrm>
                <a:off x="8548025" y="1766855"/>
                <a:ext cx="2486420" cy="405332"/>
              </a:xfrm>
              <a:prstGeom prst="rect">
                <a:avLst/>
              </a:prstGeom>
            </p:spPr>
            <p:txBody>
              <a:bodyPr wrap="square">
                <a:spAutoFit/>
              </a:bodyPr>
              <a:lstStyle/>
              <a:p>
                <a:pPr algn="r"/>
                <a:r>
                  <a:rPr lang="en-US" altLang="zh-CN" sz="1200" dirty="0">
                    <a:solidFill>
                      <a:schemeClr val="bg1">
                        <a:lumMod val="50000"/>
                      </a:schemeClr>
                    </a:solidFill>
                    <a:latin typeface="Agency FB" panose="020B0503020202020204" pitchFamily="34" charset="0"/>
                    <a:ea typeface="Dotum" panose="020B0600000101010101" pitchFamily="34" charset="-127"/>
                    <a:cs typeface="Segoe UI Semilight" panose="020B0402040204020203" pitchFamily="34" charset="0"/>
                  </a:rPr>
                  <a:t>IF YOU WERE A TEARDROP </a:t>
                </a:r>
                <a:r>
                  <a:rPr lang="zh-CN" altLang="en-US" sz="1200" dirty="0">
                    <a:solidFill>
                      <a:schemeClr val="bg1">
                        <a:lumMod val="50000"/>
                      </a:schemeClr>
                    </a:solidFill>
                    <a:latin typeface="Agency FB" panose="020B0503020202020204" pitchFamily="34" charset="0"/>
                    <a:ea typeface="Dotum" panose="020B0600000101010101" pitchFamily="34" charset="-127"/>
                    <a:cs typeface="Segoe UI Semilight" panose="020B0402040204020203" pitchFamily="34" charset="0"/>
                  </a:rPr>
                  <a:t>，</a:t>
                </a:r>
                <a:r>
                  <a:rPr lang="en-US" altLang="zh-CN" sz="1200" dirty="0">
                    <a:solidFill>
                      <a:schemeClr val="bg1">
                        <a:lumMod val="50000"/>
                      </a:schemeClr>
                    </a:solidFill>
                    <a:latin typeface="Agency FB" panose="020B0503020202020204" pitchFamily="34" charset="0"/>
                    <a:ea typeface="Dotum" panose="020B0600000101010101" pitchFamily="34" charset="-127"/>
                    <a:cs typeface="Segoe UI Semilight" panose="020B0402040204020203" pitchFamily="34" charset="0"/>
                  </a:rPr>
                  <a:t>IN MY EYE,  FOR FEAR OF LOSING YOU</a:t>
                </a:r>
                <a:r>
                  <a:rPr lang="zh-CN" altLang="en-US" sz="1200" dirty="0">
                    <a:solidFill>
                      <a:schemeClr val="bg1">
                        <a:lumMod val="50000"/>
                      </a:schemeClr>
                    </a:solidFill>
                    <a:latin typeface="Agency FB" panose="020B0503020202020204" pitchFamily="34" charset="0"/>
                    <a:ea typeface="Dotum" panose="020B0600000101010101" pitchFamily="34" charset="-127"/>
                    <a:cs typeface="Segoe UI Semilight" panose="020B0402040204020203" pitchFamily="34" charset="0"/>
                  </a:rPr>
                  <a:t>，</a:t>
                </a:r>
                <a:r>
                  <a:rPr lang="en-US" altLang="zh-CN" sz="1200" dirty="0">
                    <a:solidFill>
                      <a:schemeClr val="bg1">
                        <a:lumMod val="50000"/>
                      </a:schemeClr>
                    </a:solidFill>
                    <a:latin typeface="Agency FB" panose="020B0503020202020204" pitchFamily="34" charset="0"/>
                    <a:ea typeface="Dotum" panose="020B0600000101010101" pitchFamily="34" charset="-127"/>
                    <a:cs typeface="Segoe UI Semilight" panose="020B0402040204020203" pitchFamily="34" charset="0"/>
                  </a:rPr>
                  <a:t>I  WOULD NEVER CRY</a:t>
                </a:r>
                <a:endParaRPr lang="zh-CN" altLang="en-US" sz="1200" dirty="0">
                  <a:solidFill>
                    <a:schemeClr val="bg1">
                      <a:lumMod val="50000"/>
                    </a:schemeClr>
                  </a:solidFill>
                  <a:latin typeface="Agency FB" panose="020B0503020202020204" pitchFamily="34" charset="0"/>
                  <a:ea typeface="Dotum" panose="020B0600000101010101" pitchFamily="34" charset="-127"/>
                  <a:cs typeface="Segoe UI Semilight" panose="020B0402040204020203" pitchFamily="34" charset="0"/>
                </a:endParaRPr>
              </a:p>
            </p:txBody>
          </p:sp>
          <p:sp>
            <p:nvSpPr>
              <p:cNvPr id="23" name="矩形 22"/>
              <p:cNvSpPr/>
              <p:nvPr/>
            </p:nvSpPr>
            <p:spPr>
              <a:xfrm>
                <a:off x="9678237" y="1459078"/>
                <a:ext cx="1356208" cy="270221"/>
              </a:xfrm>
              <a:prstGeom prst="rect">
                <a:avLst/>
              </a:prstGeom>
            </p:spPr>
            <p:txBody>
              <a:bodyPr wrap="square">
                <a:spAutoFit/>
              </a:bodyPr>
              <a:lstStyle/>
              <a:p>
                <a:pPr algn="r"/>
                <a:r>
                  <a:rPr lang="en-US" altLang="zh-CN" sz="1400" b="1" dirty="0">
                    <a:solidFill>
                      <a:schemeClr val="bg1">
                        <a:lumMod val="50000"/>
                      </a:schemeClr>
                    </a:solidFill>
                    <a:latin typeface="Agency FB" panose="020B0503020202020204" pitchFamily="34" charset="0"/>
                    <a:ea typeface="Dotum" panose="020B0600000101010101" pitchFamily="34" charset="-127"/>
                    <a:cs typeface="Segoe UI Semilight" panose="020B0402040204020203" pitchFamily="34" charset="0"/>
                  </a:rPr>
                  <a:t>YOUR TITLE HERE</a:t>
                </a:r>
                <a:endParaRPr lang="zh-CN" altLang="en-US" sz="1400" b="1" dirty="0">
                  <a:solidFill>
                    <a:schemeClr val="bg1">
                      <a:lumMod val="50000"/>
                    </a:schemeClr>
                  </a:solidFill>
                  <a:latin typeface="Agency FB" panose="020B0503020202020204" pitchFamily="34" charset="0"/>
                  <a:ea typeface="Dotum" panose="020B0600000101010101" pitchFamily="34" charset="-127"/>
                  <a:cs typeface="Segoe UI Semilight" panose="020B0402040204020203" pitchFamily="34" charset="0"/>
                </a:endParaRPr>
              </a:p>
            </p:txBody>
          </p:sp>
        </p:grpSp>
        <p:sp>
          <p:nvSpPr>
            <p:cNvPr id="24" name="矩形 23"/>
            <p:cNvSpPr/>
            <p:nvPr/>
          </p:nvSpPr>
          <p:spPr>
            <a:xfrm>
              <a:off x="7021316" y="4013081"/>
              <a:ext cx="897143" cy="461665"/>
            </a:xfrm>
            <a:prstGeom prst="rect">
              <a:avLst/>
            </a:prstGeom>
          </p:spPr>
          <p:txBody>
            <a:bodyPr wrap="square">
              <a:spAutoFit/>
            </a:bodyPr>
            <a:lstStyle/>
            <a:p>
              <a:pPr algn="ctr"/>
              <a:r>
                <a:rPr lang="en-US" altLang="zh-CN" sz="2400" b="1" dirty="0">
                  <a:solidFill>
                    <a:prstClr val="white"/>
                  </a:solidFill>
                  <a:latin typeface="Agency FB" panose="020B0503020202020204" pitchFamily="34" charset="0"/>
                  <a:ea typeface="Dotum" panose="020B0600000101010101" pitchFamily="34" charset="-127"/>
                </a:rPr>
                <a:t>03%</a:t>
              </a:r>
              <a:endParaRPr lang="zh-CN" altLang="en-US" sz="2400" b="1" dirty="0">
                <a:solidFill>
                  <a:prstClr val="white"/>
                </a:solidFill>
                <a:latin typeface="Agency FB" panose="020B0503020202020204" pitchFamily="34" charset="0"/>
                <a:ea typeface="Dotum" panose="020B0600000101010101" pitchFamily="34" charset="-127"/>
              </a:endParaRPr>
            </a:p>
          </p:txBody>
        </p:sp>
        <p:sp>
          <p:nvSpPr>
            <p:cNvPr id="25" name="矩形 24"/>
            <p:cNvSpPr/>
            <p:nvPr/>
          </p:nvSpPr>
          <p:spPr>
            <a:xfrm>
              <a:off x="5992083" y="2999647"/>
              <a:ext cx="897143" cy="461665"/>
            </a:xfrm>
            <a:prstGeom prst="rect">
              <a:avLst/>
            </a:prstGeom>
          </p:spPr>
          <p:txBody>
            <a:bodyPr wrap="square">
              <a:spAutoFit/>
            </a:bodyPr>
            <a:lstStyle/>
            <a:p>
              <a:pPr algn="ctr"/>
              <a:r>
                <a:rPr lang="en-US" altLang="zh-CN" sz="2400" b="1" dirty="0">
                  <a:solidFill>
                    <a:prstClr val="white"/>
                  </a:solidFill>
                  <a:latin typeface="Agency FB" panose="020B0503020202020204" pitchFamily="34" charset="0"/>
                  <a:ea typeface="Dotum" panose="020B0600000101010101" pitchFamily="34" charset="-127"/>
                </a:rPr>
                <a:t>01%</a:t>
              </a:r>
              <a:endParaRPr lang="zh-CN" altLang="en-US" sz="2400" b="1" dirty="0">
                <a:solidFill>
                  <a:prstClr val="white"/>
                </a:solidFill>
                <a:latin typeface="Agency FB" panose="020B0503020202020204" pitchFamily="34" charset="0"/>
                <a:ea typeface="Dotum" panose="020B0600000101010101" pitchFamily="34" charset="-127"/>
              </a:endParaRPr>
            </a:p>
          </p:txBody>
        </p:sp>
        <p:sp>
          <p:nvSpPr>
            <p:cNvPr id="26" name="矩形 25"/>
            <p:cNvSpPr/>
            <p:nvPr/>
          </p:nvSpPr>
          <p:spPr>
            <a:xfrm>
              <a:off x="4944885" y="3975432"/>
              <a:ext cx="897143" cy="461665"/>
            </a:xfrm>
            <a:prstGeom prst="rect">
              <a:avLst/>
            </a:prstGeom>
          </p:spPr>
          <p:txBody>
            <a:bodyPr wrap="square">
              <a:spAutoFit/>
            </a:bodyPr>
            <a:lstStyle/>
            <a:p>
              <a:pPr algn="ctr"/>
              <a:r>
                <a:rPr lang="en-US" altLang="zh-CN" sz="2400" b="1" dirty="0">
                  <a:solidFill>
                    <a:prstClr val="white"/>
                  </a:solidFill>
                  <a:latin typeface="Agency FB" panose="020B0503020202020204" pitchFamily="34" charset="0"/>
                  <a:ea typeface="Dotum" panose="020B0600000101010101" pitchFamily="34" charset="-127"/>
                </a:rPr>
                <a:t>02%</a:t>
              </a:r>
              <a:endParaRPr lang="zh-CN" altLang="en-US" sz="2400" b="1" dirty="0">
                <a:solidFill>
                  <a:prstClr val="white"/>
                </a:solidFill>
                <a:latin typeface="Agency FB" panose="020B0503020202020204" pitchFamily="34" charset="0"/>
                <a:ea typeface="Dotum" panose="020B0600000101010101" pitchFamily="34" charset="-127"/>
              </a:endParaRPr>
            </a:p>
          </p:txBody>
        </p:sp>
        <p:sp>
          <p:nvSpPr>
            <p:cNvPr id="27" name="矩形 26"/>
            <p:cNvSpPr/>
            <p:nvPr/>
          </p:nvSpPr>
          <p:spPr>
            <a:xfrm>
              <a:off x="6016843" y="4792498"/>
              <a:ext cx="897143" cy="461665"/>
            </a:xfrm>
            <a:prstGeom prst="rect">
              <a:avLst/>
            </a:prstGeom>
          </p:spPr>
          <p:txBody>
            <a:bodyPr wrap="square">
              <a:spAutoFit/>
            </a:bodyPr>
            <a:lstStyle/>
            <a:p>
              <a:pPr algn="ctr"/>
              <a:r>
                <a:rPr lang="en-US" altLang="zh-CN" sz="2400" b="1" dirty="0">
                  <a:solidFill>
                    <a:prstClr val="white"/>
                  </a:solidFill>
                  <a:latin typeface="Agency FB" panose="020B0503020202020204" pitchFamily="34" charset="0"/>
                  <a:ea typeface="Dotum" panose="020B0600000101010101" pitchFamily="34" charset="-127"/>
                </a:rPr>
                <a:t>04%</a:t>
              </a:r>
              <a:endParaRPr lang="zh-CN" altLang="en-US" sz="2400" b="1" dirty="0">
                <a:solidFill>
                  <a:prstClr val="white"/>
                </a:solidFill>
                <a:latin typeface="Agency FB" panose="020B0503020202020204" pitchFamily="34" charset="0"/>
                <a:ea typeface="Dotum" panose="020B0600000101010101" pitchFamily="34" charset="-127"/>
              </a:endParaRPr>
            </a:p>
          </p:txBody>
        </p:sp>
      </p:grpSp>
    </p:spTree>
    <p:extLst>
      <p:ext uri="{BB962C8B-B14F-4D97-AF65-F5344CB8AC3E}">
        <p14:creationId xmlns:p14="http://schemas.microsoft.com/office/powerpoint/2010/main" val="3230805043"/>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750"/>
                                        <p:tgtEl>
                                          <p:spTgt spid="8"/>
                                        </p:tgtEl>
                                      </p:cBhvr>
                                    </p:animEffect>
                                    <p:anim calcmode="lin" valueType="num">
                                      <p:cBhvr>
                                        <p:cTn id="8" dur="750" fill="hold"/>
                                        <p:tgtEl>
                                          <p:spTgt spid="8"/>
                                        </p:tgtEl>
                                        <p:attrNameLst>
                                          <p:attrName>ppt_x</p:attrName>
                                        </p:attrNameLst>
                                      </p:cBhvr>
                                      <p:tavLst>
                                        <p:tav tm="0">
                                          <p:val>
                                            <p:strVal val="#ppt_x"/>
                                          </p:val>
                                        </p:tav>
                                        <p:tav tm="100000">
                                          <p:val>
                                            <p:strVal val="#ppt_x"/>
                                          </p:val>
                                        </p:tav>
                                      </p:tavLst>
                                    </p:anim>
                                    <p:anim calcmode="lin" valueType="num">
                                      <p:cBhvr>
                                        <p:cTn id="9" dur="750" fill="hold"/>
                                        <p:tgtEl>
                                          <p:spTgt spid="8"/>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42" presetClass="entr" presetSubtype="0"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1000"/>
                                        <p:tgtEl>
                                          <p:spTgt spid="2"/>
                                        </p:tgtEl>
                                      </p:cBhvr>
                                    </p:animEffect>
                                    <p:anim calcmode="lin" valueType="num">
                                      <p:cBhvr>
                                        <p:cTn id="14" dur="1000" fill="hold"/>
                                        <p:tgtEl>
                                          <p:spTgt spid="2"/>
                                        </p:tgtEl>
                                        <p:attrNameLst>
                                          <p:attrName>ppt_x</p:attrName>
                                        </p:attrNameLst>
                                      </p:cBhvr>
                                      <p:tavLst>
                                        <p:tav tm="0">
                                          <p:val>
                                            <p:strVal val="#ppt_x"/>
                                          </p:val>
                                        </p:tav>
                                        <p:tav tm="100000">
                                          <p:val>
                                            <p:strVal val="#ppt_x"/>
                                          </p:val>
                                        </p:tav>
                                      </p:tavLst>
                                    </p:anim>
                                    <p:anim calcmode="lin" valueType="num">
                                      <p:cBhvr>
                                        <p:cTn id="15"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304800" y="776125"/>
            <a:ext cx="11582400" cy="669715"/>
            <a:chOff x="304800" y="405383"/>
            <a:chExt cx="11582400" cy="669715"/>
          </a:xfrm>
        </p:grpSpPr>
        <p:sp>
          <p:nvSpPr>
            <p:cNvPr id="11" name="Copyright Notice"/>
            <p:cNvSpPr>
              <a:spLocks/>
            </p:cNvSpPr>
            <p:nvPr/>
          </p:nvSpPr>
          <p:spPr bwMode="auto">
            <a:xfrm>
              <a:off x="4597400" y="405383"/>
              <a:ext cx="3048000" cy="434765"/>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2400" cap="small" dirty="0">
                  <a:solidFill>
                    <a:srgbClr val="128882"/>
                  </a:solidFill>
                  <a:latin typeface="微软雅黑" panose="020B0503020204020204" pitchFamily="34" charset="-122"/>
                  <a:ea typeface="微软雅黑" panose="020B0503020204020204" pitchFamily="34" charset="-122"/>
                </a:rPr>
                <a:t>点击加入标题文字</a:t>
              </a:r>
              <a:endParaRPr lang="en-US" sz="2400" cap="small" dirty="0">
                <a:solidFill>
                  <a:srgbClr val="128882"/>
                </a:solidFill>
                <a:latin typeface="微软雅黑" panose="020B0503020204020204" pitchFamily="34" charset="-122"/>
                <a:ea typeface="微软雅黑" panose="020B0503020204020204" pitchFamily="34" charset="-122"/>
              </a:endParaRPr>
            </a:p>
          </p:txBody>
        </p:sp>
        <p:cxnSp>
          <p:nvCxnSpPr>
            <p:cNvPr id="5" name="直接连接符 4"/>
            <p:cNvCxnSpPr>
              <a:cxnSpLocks/>
            </p:cNvCxnSpPr>
            <p:nvPr/>
          </p:nvCxnSpPr>
          <p:spPr>
            <a:xfrm>
              <a:off x="304800" y="1075098"/>
              <a:ext cx="11582400" cy="0"/>
            </a:xfrm>
            <a:prstGeom prst="line">
              <a:avLst/>
            </a:prstGeom>
            <a:ln>
              <a:solidFill>
                <a:srgbClr val="128882"/>
              </a:solidFill>
            </a:ln>
          </p:spPr>
          <p:style>
            <a:lnRef idx="1">
              <a:schemeClr val="accent1"/>
            </a:lnRef>
            <a:fillRef idx="0">
              <a:schemeClr val="accent1"/>
            </a:fillRef>
            <a:effectRef idx="0">
              <a:schemeClr val="accent1"/>
            </a:effectRef>
            <a:fontRef idx="minor">
              <a:schemeClr val="tx1"/>
            </a:fontRef>
          </p:style>
        </p:cxnSp>
      </p:grpSp>
      <p:sp>
        <p:nvSpPr>
          <p:cNvPr id="18" name="任意多边形 8"/>
          <p:cNvSpPr/>
          <p:nvPr/>
        </p:nvSpPr>
        <p:spPr>
          <a:xfrm>
            <a:off x="1635482" y="4517394"/>
            <a:ext cx="9133367" cy="0"/>
          </a:xfrm>
          <a:custGeom>
            <a:avLst/>
            <a:gdLst>
              <a:gd name="connsiteX0" fmla="*/ 0 w 9133367"/>
              <a:gd name="connsiteY0" fmla="*/ 0 h 0"/>
              <a:gd name="connsiteX1" fmla="*/ 9133367 w 9133367"/>
              <a:gd name="connsiteY1" fmla="*/ 0 h 0"/>
            </a:gdLst>
            <a:ahLst/>
            <a:cxnLst>
              <a:cxn ang="0">
                <a:pos x="connsiteX0" y="connsiteY0"/>
              </a:cxn>
              <a:cxn ang="0">
                <a:pos x="connsiteX1" y="connsiteY1"/>
              </a:cxn>
            </a:cxnLst>
            <a:rect l="l" t="t" r="r" b="b"/>
            <a:pathLst>
              <a:path w="9133367">
                <a:moveTo>
                  <a:pt x="0" y="0"/>
                </a:moveTo>
                <a:lnTo>
                  <a:pt x="9133367" y="0"/>
                </a:lnTo>
              </a:path>
            </a:pathLst>
          </a:custGeom>
          <a:noFill/>
          <a:ln>
            <a:solidFill>
              <a:schemeClr val="bg1">
                <a:lumMod val="85000"/>
              </a:schemeClr>
            </a:solidFill>
            <a:headEnd type="diamond"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grpSp>
        <p:nvGrpSpPr>
          <p:cNvPr id="19" name="组合 18"/>
          <p:cNvGrpSpPr/>
          <p:nvPr/>
        </p:nvGrpSpPr>
        <p:grpSpPr>
          <a:xfrm>
            <a:off x="1449242" y="2479084"/>
            <a:ext cx="1524805" cy="1840604"/>
            <a:chOff x="1317265" y="2097755"/>
            <a:chExt cx="1524805" cy="1840604"/>
          </a:xfrm>
          <a:solidFill>
            <a:srgbClr val="128882"/>
          </a:solidFill>
        </p:grpSpPr>
        <p:sp>
          <p:nvSpPr>
            <p:cNvPr id="20" name="任意多边形 14"/>
            <p:cNvSpPr/>
            <p:nvPr/>
          </p:nvSpPr>
          <p:spPr>
            <a:xfrm>
              <a:off x="1317265" y="2097755"/>
              <a:ext cx="1524805" cy="1840604"/>
            </a:xfrm>
            <a:custGeom>
              <a:avLst/>
              <a:gdLst>
                <a:gd name="connsiteX0" fmla="*/ 762402 w 1524805"/>
                <a:gd name="connsiteY0" fmla="*/ 0 h 1840604"/>
                <a:gd name="connsiteX1" fmla="*/ 1301502 w 1524805"/>
                <a:gd name="connsiteY1" fmla="*/ 223303 h 1840604"/>
                <a:gd name="connsiteX2" fmla="*/ 1301502 w 1524805"/>
                <a:gd name="connsiteY2" fmla="*/ 1301503 h 1840604"/>
                <a:gd name="connsiteX3" fmla="*/ 762402 w 1524805"/>
                <a:gd name="connsiteY3" fmla="*/ 1840604 h 1840604"/>
                <a:gd name="connsiteX4" fmla="*/ 223302 w 1524805"/>
                <a:gd name="connsiteY4" fmla="*/ 1301503 h 1840604"/>
                <a:gd name="connsiteX5" fmla="*/ 223302 w 1524805"/>
                <a:gd name="connsiteY5" fmla="*/ 223303 h 1840604"/>
                <a:gd name="connsiteX6" fmla="*/ 762402 w 1524805"/>
                <a:gd name="connsiteY6" fmla="*/ 0 h 1840604"/>
                <a:gd name="connsiteX7" fmla="*/ 762402 w 1524805"/>
                <a:gd name="connsiteY7" fmla="*/ 130768 h 1840604"/>
                <a:gd name="connsiteX8" fmla="*/ 130767 w 1524805"/>
                <a:gd name="connsiteY8" fmla="*/ 762403 h 1840604"/>
                <a:gd name="connsiteX9" fmla="*/ 762402 w 1524805"/>
                <a:gd name="connsiteY9" fmla="*/ 1394038 h 1840604"/>
                <a:gd name="connsiteX10" fmla="*/ 1394037 w 1524805"/>
                <a:gd name="connsiteY10" fmla="*/ 762403 h 1840604"/>
                <a:gd name="connsiteX11" fmla="*/ 762402 w 1524805"/>
                <a:gd name="connsiteY11" fmla="*/ 130768 h 1840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524805" h="1840604">
                  <a:moveTo>
                    <a:pt x="762402" y="0"/>
                  </a:moveTo>
                  <a:cubicBezTo>
                    <a:pt x="957518" y="0"/>
                    <a:pt x="1152634" y="74434"/>
                    <a:pt x="1301502" y="223303"/>
                  </a:cubicBezTo>
                  <a:cubicBezTo>
                    <a:pt x="1599240" y="521040"/>
                    <a:pt x="1599240" y="1003766"/>
                    <a:pt x="1301502" y="1301503"/>
                  </a:cubicBezTo>
                  <a:lnTo>
                    <a:pt x="762402" y="1840604"/>
                  </a:lnTo>
                  <a:lnTo>
                    <a:pt x="223302" y="1301503"/>
                  </a:lnTo>
                  <a:cubicBezTo>
                    <a:pt x="-74435" y="1003766"/>
                    <a:pt x="-74435" y="521040"/>
                    <a:pt x="223302" y="223303"/>
                  </a:cubicBezTo>
                  <a:cubicBezTo>
                    <a:pt x="372171" y="74434"/>
                    <a:pt x="567286" y="0"/>
                    <a:pt x="762402" y="0"/>
                  </a:cubicBezTo>
                  <a:close/>
                  <a:moveTo>
                    <a:pt x="762402" y="130768"/>
                  </a:moveTo>
                  <a:cubicBezTo>
                    <a:pt x="413560" y="130768"/>
                    <a:pt x="130767" y="413561"/>
                    <a:pt x="130767" y="762403"/>
                  </a:cubicBezTo>
                  <a:cubicBezTo>
                    <a:pt x="130767" y="1111245"/>
                    <a:pt x="413560" y="1394038"/>
                    <a:pt x="762402" y="1394038"/>
                  </a:cubicBezTo>
                  <a:cubicBezTo>
                    <a:pt x="1111244" y="1394038"/>
                    <a:pt x="1394037" y="1111245"/>
                    <a:pt x="1394037" y="762403"/>
                  </a:cubicBezTo>
                  <a:cubicBezTo>
                    <a:pt x="1394037" y="413561"/>
                    <a:pt x="1111244" y="130768"/>
                    <a:pt x="762402" y="130768"/>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1" name="椭圆 20"/>
            <p:cNvSpPr/>
            <p:nvPr/>
          </p:nvSpPr>
          <p:spPr>
            <a:xfrm>
              <a:off x="1526774" y="2307265"/>
              <a:ext cx="1105786" cy="110578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22" name="组合 21"/>
          <p:cNvGrpSpPr/>
          <p:nvPr/>
        </p:nvGrpSpPr>
        <p:grpSpPr>
          <a:xfrm>
            <a:off x="4144382" y="2479084"/>
            <a:ext cx="1524805" cy="1840604"/>
            <a:chOff x="1317265" y="2097755"/>
            <a:chExt cx="1524805" cy="1840604"/>
          </a:xfrm>
          <a:solidFill>
            <a:srgbClr val="DF703A"/>
          </a:solidFill>
        </p:grpSpPr>
        <p:sp>
          <p:nvSpPr>
            <p:cNvPr id="23" name="任意多边形 17"/>
            <p:cNvSpPr/>
            <p:nvPr/>
          </p:nvSpPr>
          <p:spPr>
            <a:xfrm>
              <a:off x="1317265" y="2097755"/>
              <a:ext cx="1524805" cy="1840604"/>
            </a:xfrm>
            <a:custGeom>
              <a:avLst/>
              <a:gdLst>
                <a:gd name="connsiteX0" fmla="*/ 762402 w 1524805"/>
                <a:gd name="connsiteY0" fmla="*/ 0 h 1840604"/>
                <a:gd name="connsiteX1" fmla="*/ 1301502 w 1524805"/>
                <a:gd name="connsiteY1" fmla="*/ 223303 h 1840604"/>
                <a:gd name="connsiteX2" fmla="*/ 1301502 w 1524805"/>
                <a:gd name="connsiteY2" fmla="*/ 1301503 h 1840604"/>
                <a:gd name="connsiteX3" fmla="*/ 762402 w 1524805"/>
                <a:gd name="connsiteY3" fmla="*/ 1840604 h 1840604"/>
                <a:gd name="connsiteX4" fmla="*/ 223302 w 1524805"/>
                <a:gd name="connsiteY4" fmla="*/ 1301503 h 1840604"/>
                <a:gd name="connsiteX5" fmla="*/ 223302 w 1524805"/>
                <a:gd name="connsiteY5" fmla="*/ 223303 h 1840604"/>
                <a:gd name="connsiteX6" fmla="*/ 762402 w 1524805"/>
                <a:gd name="connsiteY6" fmla="*/ 0 h 1840604"/>
                <a:gd name="connsiteX7" fmla="*/ 762402 w 1524805"/>
                <a:gd name="connsiteY7" fmla="*/ 130768 h 1840604"/>
                <a:gd name="connsiteX8" fmla="*/ 130767 w 1524805"/>
                <a:gd name="connsiteY8" fmla="*/ 762403 h 1840604"/>
                <a:gd name="connsiteX9" fmla="*/ 762402 w 1524805"/>
                <a:gd name="connsiteY9" fmla="*/ 1394038 h 1840604"/>
                <a:gd name="connsiteX10" fmla="*/ 1394037 w 1524805"/>
                <a:gd name="connsiteY10" fmla="*/ 762403 h 1840604"/>
                <a:gd name="connsiteX11" fmla="*/ 762402 w 1524805"/>
                <a:gd name="connsiteY11" fmla="*/ 130768 h 1840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524805" h="1840604">
                  <a:moveTo>
                    <a:pt x="762402" y="0"/>
                  </a:moveTo>
                  <a:cubicBezTo>
                    <a:pt x="957518" y="0"/>
                    <a:pt x="1152634" y="74434"/>
                    <a:pt x="1301502" y="223303"/>
                  </a:cubicBezTo>
                  <a:cubicBezTo>
                    <a:pt x="1599240" y="521040"/>
                    <a:pt x="1599240" y="1003766"/>
                    <a:pt x="1301502" y="1301503"/>
                  </a:cubicBezTo>
                  <a:lnTo>
                    <a:pt x="762402" y="1840604"/>
                  </a:lnTo>
                  <a:lnTo>
                    <a:pt x="223302" y="1301503"/>
                  </a:lnTo>
                  <a:cubicBezTo>
                    <a:pt x="-74435" y="1003766"/>
                    <a:pt x="-74435" y="521040"/>
                    <a:pt x="223302" y="223303"/>
                  </a:cubicBezTo>
                  <a:cubicBezTo>
                    <a:pt x="372171" y="74434"/>
                    <a:pt x="567286" y="0"/>
                    <a:pt x="762402" y="0"/>
                  </a:cubicBezTo>
                  <a:close/>
                  <a:moveTo>
                    <a:pt x="762402" y="130768"/>
                  </a:moveTo>
                  <a:cubicBezTo>
                    <a:pt x="413560" y="130768"/>
                    <a:pt x="130767" y="413561"/>
                    <a:pt x="130767" y="762403"/>
                  </a:cubicBezTo>
                  <a:cubicBezTo>
                    <a:pt x="130767" y="1111245"/>
                    <a:pt x="413560" y="1394038"/>
                    <a:pt x="762402" y="1394038"/>
                  </a:cubicBezTo>
                  <a:cubicBezTo>
                    <a:pt x="1111244" y="1394038"/>
                    <a:pt x="1394037" y="1111245"/>
                    <a:pt x="1394037" y="762403"/>
                  </a:cubicBezTo>
                  <a:cubicBezTo>
                    <a:pt x="1394037" y="413561"/>
                    <a:pt x="1111244" y="130768"/>
                    <a:pt x="762402" y="130768"/>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4" name="椭圆 23"/>
            <p:cNvSpPr/>
            <p:nvPr/>
          </p:nvSpPr>
          <p:spPr>
            <a:xfrm>
              <a:off x="1526774" y="2307265"/>
              <a:ext cx="1105786" cy="110578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25" name="组合 24"/>
          <p:cNvGrpSpPr/>
          <p:nvPr/>
        </p:nvGrpSpPr>
        <p:grpSpPr>
          <a:xfrm>
            <a:off x="6839522" y="2479084"/>
            <a:ext cx="1524805" cy="1840604"/>
            <a:chOff x="1317265" y="2097755"/>
            <a:chExt cx="1524805" cy="1840604"/>
          </a:xfrm>
          <a:solidFill>
            <a:srgbClr val="128882"/>
          </a:solidFill>
        </p:grpSpPr>
        <p:sp>
          <p:nvSpPr>
            <p:cNvPr id="26" name="任意多边形 20"/>
            <p:cNvSpPr/>
            <p:nvPr/>
          </p:nvSpPr>
          <p:spPr>
            <a:xfrm>
              <a:off x="1317265" y="2097755"/>
              <a:ext cx="1524805" cy="1840604"/>
            </a:xfrm>
            <a:custGeom>
              <a:avLst/>
              <a:gdLst>
                <a:gd name="connsiteX0" fmla="*/ 762402 w 1524805"/>
                <a:gd name="connsiteY0" fmla="*/ 0 h 1840604"/>
                <a:gd name="connsiteX1" fmla="*/ 1301502 w 1524805"/>
                <a:gd name="connsiteY1" fmla="*/ 223303 h 1840604"/>
                <a:gd name="connsiteX2" fmla="*/ 1301502 w 1524805"/>
                <a:gd name="connsiteY2" fmla="*/ 1301503 h 1840604"/>
                <a:gd name="connsiteX3" fmla="*/ 762402 w 1524805"/>
                <a:gd name="connsiteY3" fmla="*/ 1840604 h 1840604"/>
                <a:gd name="connsiteX4" fmla="*/ 223302 w 1524805"/>
                <a:gd name="connsiteY4" fmla="*/ 1301503 h 1840604"/>
                <a:gd name="connsiteX5" fmla="*/ 223302 w 1524805"/>
                <a:gd name="connsiteY5" fmla="*/ 223303 h 1840604"/>
                <a:gd name="connsiteX6" fmla="*/ 762402 w 1524805"/>
                <a:gd name="connsiteY6" fmla="*/ 0 h 1840604"/>
                <a:gd name="connsiteX7" fmla="*/ 762402 w 1524805"/>
                <a:gd name="connsiteY7" fmla="*/ 130768 h 1840604"/>
                <a:gd name="connsiteX8" fmla="*/ 130767 w 1524805"/>
                <a:gd name="connsiteY8" fmla="*/ 762403 h 1840604"/>
                <a:gd name="connsiteX9" fmla="*/ 762402 w 1524805"/>
                <a:gd name="connsiteY9" fmla="*/ 1394038 h 1840604"/>
                <a:gd name="connsiteX10" fmla="*/ 1394037 w 1524805"/>
                <a:gd name="connsiteY10" fmla="*/ 762403 h 1840604"/>
                <a:gd name="connsiteX11" fmla="*/ 762402 w 1524805"/>
                <a:gd name="connsiteY11" fmla="*/ 130768 h 1840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524805" h="1840604">
                  <a:moveTo>
                    <a:pt x="762402" y="0"/>
                  </a:moveTo>
                  <a:cubicBezTo>
                    <a:pt x="957518" y="0"/>
                    <a:pt x="1152634" y="74434"/>
                    <a:pt x="1301502" y="223303"/>
                  </a:cubicBezTo>
                  <a:cubicBezTo>
                    <a:pt x="1599240" y="521040"/>
                    <a:pt x="1599240" y="1003766"/>
                    <a:pt x="1301502" y="1301503"/>
                  </a:cubicBezTo>
                  <a:lnTo>
                    <a:pt x="762402" y="1840604"/>
                  </a:lnTo>
                  <a:lnTo>
                    <a:pt x="223302" y="1301503"/>
                  </a:lnTo>
                  <a:cubicBezTo>
                    <a:pt x="-74435" y="1003766"/>
                    <a:pt x="-74435" y="521040"/>
                    <a:pt x="223302" y="223303"/>
                  </a:cubicBezTo>
                  <a:cubicBezTo>
                    <a:pt x="372171" y="74434"/>
                    <a:pt x="567286" y="0"/>
                    <a:pt x="762402" y="0"/>
                  </a:cubicBezTo>
                  <a:close/>
                  <a:moveTo>
                    <a:pt x="762402" y="130768"/>
                  </a:moveTo>
                  <a:cubicBezTo>
                    <a:pt x="413560" y="130768"/>
                    <a:pt x="130767" y="413561"/>
                    <a:pt x="130767" y="762403"/>
                  </a:cubicBezTo>
                  <a:cubicBezTo>
                    <a:pt x="130767" y="1111245"/>
                    <a:pt x="413560" y="1394038"/>
                    <a:pt x="762402" y="1394038"/>
                  </a:cubicBezTo>
                  <a:cubicBezTo>
                    <a:pt x="1111244" y="1394038"/>
                    <a:pt x="1394037" y="1111245"/>
                    <a:pt x="1394037" y="762403"/>
                  </a:cubicBezTo>
                  <a:cubicBezTo>
                    <a:pt x="1394037" y="413561"/>
                    <a:pt x="1111244" y="130768"/>
                    <a:pt x="762402" y="130768"/>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7" name="椭圆 26"/>
            <p:cNvSpPr/>
            <p:nvPr/>
          </p:nvSpPr>
          <p:spPr>
            <a:xfrm>
              <a:off x="1526774" y="2307265"/>
              <a:ext cx="1105786" cy="110578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28" name="组合 27"/>
          <p:cNvGrpSpPr/>
          <p:nvPr/>
        </p:nvGrpSpPr>
        <p:grpSpPr>
          <a:xfrm>
            <a:off x="9534661" y="2479084"/>
            <a:ext cx="1524805" cy="1840604"/>
            <a:chOff x="1317265" y="2097755"/>
            <a:chExt cx="1524805" cy="1840604"/>
          </a:xfrm>
          <a:solidFill>
            <a:srgbClr val="DF703A"/>
          </a:solidFill>
        </p:grpSpPr>
        <p:sp>
          <p:nvSpPr>
            <p:cNvPr id="29" name="任意多边形 23"/>
            <p:cNvSpPr/>
            <p:nvPr/>
          </p:nvSpPr>
          <p:spPr>
            <a:xfrm>
              <a:off x="1317265" y="2097755"/>
              <a:ext cx="1524805" cy="1840604"/>
            </a:xfrm>
            <a:custGeom>
              <a:avLst/>
              <a:gdLst>
                <a:gd name="connsiteX0" fmla="*/ 762402 w 1524805"/>
                <a:gd name="connsiteY0" fmla="*/ 0 h 1840604"/>
                <a:gd name="connsiteX1" fmla="*/ 1301502 w 1524805"/>
                <a:gd name="connsiteY1" fmla="*/ 223303 h 1840604"/>
                <a:gd name="connsiteX2" fmla="*/ 1301502 w 1524805"/>
                <a:gd name="connsiteY2" fmla="*/ 1301503 h 1840604"/>
                <a:gd name="connsiteX3" fmla="*/ 762402 w 1524805"/>
                <a:gd name="connsiteY3" fmla="*/ 1840604 h 1840604"/>
                <a:gd name="connsiteX4" fmla="*/ 223302 w 1524805"/>
                <a:gd name="connsiteY4" fmla="*/ 1301503 h 1840604"/>
                <a:gd name="connsiteX5" fmla="*/ 223302 w 1524805"/>
                <a:gd name="connsiteY5" fmla="*/ 223303 h 1840604"/>
                <a:gd name="connsiteX6" fmla="*/ 762402 w 1524805"/>
                <a:gd name="connsiteY6" fmla="*/ 0 h 1840604"/>
                <a:gd name="connsiteX7" fmla="*/ 762402 w 1524805"/>
                <a:gd name="connsiteY7" fmla="*/ 130768 h 1840604"/>
                <a:gd name="connsiteX8" fmla="*/ 130767 w 1524805"/>
                <a:gd name="connsiteY8" fmla="*/ 762403 h 1840604"/>
                <a:gd name="connsiteX9" fmla="*/ 762402 w 1524805"/>
                <a:gd name="connsiteY9" fmla="*/ 1394038 h 1840604"/>
                <a:gd name="connsiteX10" fmla="*/ 1394037 w 1524805"/>
                <a:gd name="connsiteY10" fmla="*/ 762403 h 1840604"/>
                <a:gd name="connsiteX11" fmla="*/ 762402 w 1524805"/>
                <a:gd name="connsiteY11" fmla="*/ 130768 h 1840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524805" h="1840604">
                  <a:moveTo>
                    <a:pt x="762402" y="0"/>
                  </a:moveTo>
                  <a:cubicBezTo>
                    <a:pt x="957518" y="0"/>
                    <a:pt x="1152634" y="74434"/>
                    <a:pt x="1301502" y="223303"/>
                  </a:cubicBezTo>
                  <a:cubicBezTo>
                    <a:pt x="1599240" y="521040"/>
                    <a:pt x="1599240" y="1003766"/>
                    <a:pt x="1301502" y="1301503"/>
                  </a:cubicBezTo>
                  <a:lnTo>
                    <a:pt x="762402" y="1840604"/>
                  </a:lnTo>
                  <a:lnTo>
                    <a:pt x="223302" y="1301503"/>
                  </a:lnTo>
                  <a:cubicBezTo>
                    <a:pt x="-74435" y="1003766"/>
                    <a:pt x="-74435" y="521040"/>
                    <a:pt x="223302" y="223303"/>
                  </a:cubicBezTo>
                  <a:cubicBezTo>
                    <a:pt x="372171" y="74434"/>
                    <a:pt x="567286" y="0"/>
                    <a:pt x="762402" y="0"/>
                  </a:cubicBezTo>
                  <a:close/>
                  <a:moveTo>
                    <a:pt x="762402" y="130768"/>
                  </a:moveTo>
                  <a:cubicBezTo>
                    <a:pt x="413560" y="130768"/>
                    <a:pt x="130767" y="413561"/>
                    <a:pt x="130767" y="762403"/>
                  </a:cubicBezTo>
                  <a:cubicBezTo>
                    <a:pt x="130767" y="1111245"/>
                    <a:pt x="413560" y="1394038"/>
                    <a:pt x="762402" y="1394038"/>
                  </a:cubicBezTo>
                  <a:cubicBezTo>
                    <a:pt x="1111244" y="1394038"/>
                    <a:pt x="1394037" y="1111245"/>
                    <a:pt x="1394037" y="762403"/>
                  </a:cubicBezTo>
                  <a:cubicBezTo>
                    <a:pt x="1394037" y="413561"/>
                    <a:pt x="1111244" y="130768"/>
                    <a:pt x="762402" y="130768"/>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0" name="椭圆 29"/>
            <p:cNvSpPr/>
            <p:nvPr/>
          </p:nvSpPr>
          <p:spPr>
            <a:xfrm>
              <a:off x="1526774" y="2307265"/>
              <a:ext cx="1105786" cy="110578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31" name="组合 30"/>
          <p:cNvGrpSpPr/>
          <p:nvPr/>
        </p:nvGrpSpPr>
        <p:grpSpPr>
          <a:xfrm>
            <a:off x="1233561" y="4895472"/>
            <a:ext cx="1956169" cy="954108"/>
            <a:chOff x="8548025" y="1459078"/>
            <a:chExt cx="1956169" cy="954108"/>
          </a:xfrm>
        </p:grpSpPr>
        <p:sp>
          <p:nvSpPr>
            <p:cNvPr id="32" name="矩形 31"/>
            <p:cNvSpPr/>
            <p:nvPr/>
          </p:nvSpPr>
          <p:spPr>
            <a:xfrm>
              <a:off x="8548025" y="1766855"/>
              <a:ext cx="1956169" cy="646331"/>
            </a:xfrm>
            <a:prstGeom prst="rect">
              <a:avLst/>
            </a:prstGeom>
          </p:spPr>
          <p:txBody>
            <a:bodyPr wrap="square">
              <a:spAutoFit/>
            </a:bodyPr>
            <a:lstStyle/>
            <a:p>
              <a:pPr algn="just"/>
              <a:r>
                <a:rPr lang="en-US" altLang="zh-CN" sz="1200" dirty="0">
                  <a:solidFill>
                    <a:schemeClr val="bg1">
                      <a:lumMod val="50000"/>
                    </a:schemeClr>
                  </a:solidFill>
                  <a:latin typeface="Agency FB" panose="020B0503020202020204" pitchFamily="34" charset="0"/>
                  <a:ea typeface="Dotum" panose="020B0600000101010101" pitchFamily="34" charset="-127"/>
                  <a:cs typeface="Segoe UI Semilight" panose="020B0402040204020203" pitchFamily="34" charset="0"/>
                </a:rPr>
                <a:t>IF YOU WERE A TEARDROP </a:t>
              </a:r>
              <a:r>
                <a:rPr lang="zh-CN" altLang="en-US" sz="1200" dirty="0">
                  <a:solidFill>
                    <a:schemeClr val="bg1">
                      <a:lumMod val="50000"/>
                    </a:schemeClr>
                  </a:solidFill>
                  <a:latin typeface="Agency FB" panose="020B0503020202020204" pitchFamily="34" charset="0"/>
                  <a:ea typeface="Dotum" panose="020B0600000101010101" pitchFamily="34" charset="-127"/>
                  <a:cs typeface="Segoe UI Semilight" panose="020B0402040204020203" pitchFamily="34" charset="0"/>
                </a:rPr>
                <a:t>，</a:t>
              </a:r>
              <a:r>
                <a:rPr lang="en-US" altLang="zh-CN" sz="1200" dirty="0">
                  <a:solidFill>
                    <a:schemeClr val="bg1">
                      <a:lumMod val="50000"/>
                    </a:schemeClr>
                  </a:solidFill>
                  <a:latin typeface="Agency FB" panose="020B0503020202020204" pitchFamily="34" charset="0"/>
                  <a:ea typeface="Dotum" panose="020B0600000101010101" pitchFamily="34" charset="-127"/>
                  <a:cs typeface="Segoe UI Semilight" panose="020B0402040204020203" pitchFamily="34" charset="0"/>
                </a:rPr>
                <a:t>IN MY EYE,  FOR FEAR OF LOSING YOU</a:t>
              </a:r>
              <a:r>
                <a:rPr lang="zh-CN" altLang="en-US" sz="1200" dirty="0">
                  <a:solidFill>
                    <a:schemeClr val="bg1">
                      <a:lumMod val="50000"/>
                    </a:schemeClr>
                  </a:solidFill>
                  <a:latin typeface="Agency FB" panose="020B0503020202020204" pitchFamily="34" charset="0"/>
                  <a:ea typeface="Dotum" panose="020B0600000101010101" pitchFamily="34" charset="-127"/>
                  <a:cs typeface="Segoe UI Semilight" panose="020B0402040204020203" pitchFamily="34" charset="0"/>
                </a:rPr>
                <a:t>，</a:t>
              </a:r>
              <a:r>
                <a:rPr lang="en-US" altLang="zh-CN" sz="1200" dirty="0">
                  <a:solidFill>
                    <a:schemeClr val="bg1">
                      <a:lumMod val="50000"/>
                    </a:schemeClr>
                  </a:solidFill>
                  <a:latin typeface="Agency FB" panose="020B0503020202020204" pitchFamily="34" charset="0"/>
                  <a:ea typeface="Dotum" panose="020B0600000101010101" pitchFamily="34" charset="-127"/>
                  <a:cs typeface="Segoe UI Semilight" panose="020B0402040204020203" pitchFamily="34" charset="0"/>
                </a:rPr>
                <a:t>I  WOULD NEVER CRY</a:t>
              </a:r>
              <a:endParaRPr lang="zh-CN" altLang="en-US" sz="1200" dirty="0">
                <a:solidFill>
                  <a:schemeClr val="bg1">
                    <a:lumMod val="50000"/>
                  </a:schemeClr>
                </a:solidFill>
                <a:latin typeface="Agency FB" panose="020B0503020202020204" pitchFamily="34" charset="0"/>
                <a:ea typeface="Dotum" panose="020B0600000101010101" pitchFamily="34" charset="-127"/>
                <a:cs typeface="Segoe UI Semilight" panose="020B0402040204020203" pitchFamily="34" charset="0"/>
              </a:endParaRPr>
            </a:p>
          </p:txBody>
        </p:sp>
        <p:sp>
          <p:nvSpPr>
            <p:cNvPr id="33" name="矩形 32"/>
            <p:cNvSpPr/>
            <p:nvPr/>
          </p:nvSpPr>
          <p:spPr>
            <a:xfrm>
              <a:off x="8890490" y="1459078"/>
              <a:ext cx="1356208" cy="307777"/>
            </a:xfrm>
            <a:prstGeom prst="rect">
              <a:avLst/>
            </a:prstGeom>
          </p:spPr>
          <p:txBody>
            <a:bodyPr wrap="square">
              <a:spAutoFit/>
            </a:bodyPr>
            <a:lstStyle/>
            <a:p>
              <a:r>
                <a:rPr lang="en-US" altLang="zh-CN" sz="1400" b="1" dirty="0">
                  <a:solidFill>
                    <a:schemeClr val="bg1">
                      <a:lumMod val="50000"/>
                    </a:schemeClr>
                  </a:solidFill>
                  <a:latin typeface="Agency FB" panose="020B0503020202020204" pitchFamily="34" charset="0"/>
                  <a:ea typeface="Dotum" panose="020B0600000101010101" pitchFamily="34" charset="-127"/>
                  <a:cs typeface="Segoe UI Semilight" panose="020B0402040204020203" pitchFamily="34" charset="0"/>
                </a:rPr>
                <a:t>YOUR TITLE HERE</a:t>
              </a:r>
              <a:endParaRPr lang="zh-CN" altLang="en-US" sz="1400" b="1" dirty="0">
                <a:solidFill>
                  <a:schemeClr val="bg1">
                    <a:lumMod val="50000"/>
                  </a:schemeClr>
                </a:solidFill>
                <a:latin typeface="Agency FB" panose="020B0503020202020204" pitchFamily="34" charset="0"/>
                <a:ea typeface="Dotum" panose="020B0600000101010101" pitchFamily="34" charset="-127"/>
                <a:cs typeface="Segoe UI Semilight" panose="020B0402040204020203" pitchFamily="34" charset="0"/>
              </a:endParaRPr>
            </a:p>
          </p:txBody>
        </p:sp>
      </p:grpSp>
      <p:grpSp>
        <p:nvGrpSpPr>
          <p:cNvPr id="34" name="组合 33"/>
          <p:cNvGrpSpPr/>
          <p:nvPr/>
        </p:nvGrpSpPr>
        <p:grpSpPr>
          <a:xfrm>
            <a:off x="3914539" y="4895472"/>
            <a:ext cx="1956169" cy="954108"/>
            <a:chOff x="8548025" y="1459078"/>
            <a:chExt cx="1956169" cy="954108"/>
          </a:xfrm>
        </p:grpSpPr>
        <p:sp>
          <p:nvSpPr>
            <p:cNvPr id="35" name="矩形 34"/>
            <p:cNvSpPr/>
            <p:nvPr/>
          </p:nvSpPr>
          <p:spPr>
            <a:xfrm>
              <a:off x="8548025" y="1766855"/>
              <a:ext cx="1956169" cy="646331"/>
            </a:xfrm>
            <a:prstGeom prst="rect">
              <a:avLst/>
            </a:prstGeom>
          </p:spPr>
          <p:txBody>
            <a:bodyPr wrap="square">
              <a:spAutoFit/>
            </a:bodyPr>
            <a:lstStyle/>
            <a:p>
              <a:pPr algn="just"/>
              <a:r>
                <a:rPr lang="en-US" altLang="zh-CN" sz="1200" dirty="0">
                  <a:solidFill>
                    <a:schemeClr val="bg1">
                      <a:lumMod val="50000"/>
                    </a:schemeClr>
                  </a:solidFill>
                  <a:latin typeface="Agency FB" panose="020B0503020202020204" pitchFamily="34" charset="0"/>
                  <a:ea typeface="Dotum" panose="020B0600000101010101" pitchFamily="34" charset="-127"/>
                  <a:cs typeface="Segoe UI Semilight" panose="020B0402040204020203" pitchFamily="34" charset="0"/>
                </a:rPr>
                <a:t>IF YOU WERE A TEARDROP </a:t>
              </a:r>
              <a:r>
                <a:rPr lang="zh-CN" altLang="en-US" sz="1200" dirty="0">
                  <a:solidFill>
                    <a:schemeClr val="bg1">
                      <a:lumMod val="50000"/>
                    </a:schemeClr>
                  </a:solidFill>
                  <a:latin typeface="Agency FB" panose="020B0503020202020204" pitchFamily="34" charset="0"/>
                  <a:ea typeface="Dotum" panose="020B0600000101010101" pitchFamily="34" charset="-127"/>
                  <a:cs typeface="Segoe UI Semilight" panose="020B0402040204020203" pitchFamily="34" charset="0"/>
                </a:rPr>
                <a:t>，</a:t>
              </a:r>
              <a:r>
                <a:rPr lang="en-US" altLang="zh-CN" sz="1200" dirty="0">
                  <a:solidFill>
                    <a:schemeClr val="bg1">
                      <a:lumMod val="50000"/>
                    </a:schemeClr>
                  </a:solidFill>
                  <a:latin typeface="Agency FB" panose="020B0503020202020204" pitchFamily="34" charset="0"/>
                  <a:ea typeface="Dotum" panose="020B0600000101010101" pitchFamily="34" charset="-127"/>
                  <a:cs typeface="Segoe UI Semilight" panose="020B0402040204020203" pitchFamily="34" charset="0"/>
                </a:rPr>
                <a:t>IN MY EYE,  FOR FEAR OF LOSING YOU</a:t>
              </a:r>
              <a:r>
                <a:rPr lang="zh-CN" altLang="en-US" sz="1200" dirty="0">
                  <a:solidFill>
                    <a:schemeClr val="bg1">
                      <a:lumMod val="50000"/>
                    </a:schemeClr>
                  </a:solidFill>
                  <a:latin typeface="Agency FB" panose="020B0503020202020204" pitchFamily="34" charset="0"/>
                  <a:ea typeface="Dotum" panose="020B0600000101010101" pitchFamily="34" charset="-127"/>
                  <a:cs typeface="Segoe UI Semilight" panose="020B0402040204020203" pitchFamily="34" charset="0"/>
                </a:rPr>
                <a:t>，</a:t>
              </a:r>
              <a:r>
                <a:rPr lang="en-US" altLang="zh-CN" sz="1200" dirty="0">
                  <a:solidFill>
                    <a:schemeClr val="bg1">
                      <a:lumMod val="50000"/>
                    </a:schemeClr>
                  </a:solidFill>
                  <a:latin typeface="Agency FB" panose="020B0503020202020204" pitchFamily="34" charset="0"/>
                  <a:ea typeface="Dotum" panose="020B0600000101010101" pitchFamily="34" charset="-127"/>
                  <a:cs typeface="Segoe UI Semilight" panose="020B0402040204020203" pitchFamily="34" charset="0"/>
                </a:rPr>
                <a:t>I  WOULD NEVER CRY</a:t>
              </a:r>
              <a:endParaRPr lang="zh-CN" altLang="en-US" sz="1200" dirty="0">
                <a:solidFill>
                  <a:schemeClr val="bg1">
                    <a:lumMod val="50000"/>
                  </a:schemeClr>
                </a:solidFill>
                <a:latin typeface="Agency FB" panose="020B0503020202020204" pitchFamily="34" charset="0"/>
                <a:ea typeface="Dotum" panose="020B0600000101010101" pitchFamily="34" charset="-127"/>
                <a:cs typeface="Segoe UI Semilight" panose="020B0402040204020203" pitchFamily="34" charset="0"/>
              </a:endParaRPr>
            </a:p>
          </p:txBody>
        </p:sp>
        <p:sp>
          <p:nvSpPr>
            <p:cNvPr id="36" name="矩形 35"/>
            <p:cNvSpPr/>
            <p:nvPr/>
          </p:nvSpPr>
          <p:spPr>
            <a:xfrm>
              <a:off x="8890490" y="1459078"/>
              <a:ext cx="1356208" cy="307777"/>
            </a:xfrm>
            <a:prstGeom prst="rect">
              <a:avLst/>
            </a:prstGeom>
          </p:spPr>
          <p:txBody>
            <a:bodyPr wrap="square">
              <a:spAutoFit/>
            </a:bodyPr>
            <a:lstStyle/>
            <a:p>
              <a:r>
                <a:rPr lang="en-US" altLang="zh-CN" sz="1400" b="1" dirty="0">
                  <a:solidFill>
                    <a:schemeClr val="bg1">
                      <a:lumMod val="50000"/>
                    </a:schemeClr>
                  </a:solidFill>
                  <a:latin typeface="Agency FB" panose="020B0503020202020204" pitchFamily="34" charset="0"/>
                  <a:ea typeface="Dotum" panose="020B0600000101010101" pitchFamily="34" charset="-127"/>
                  <a:cs typeface="Segoe UI Semilight" panose="020B0402040204020203" pitchFamily="34" charset="0"/>
                </a:rPr>
                <a:t>YOUR TITLE HERE</a:t>
              </a:r>
              <a:endParaRPr lang="zh-CN" altLang="en-US" sz="1400" b="1" dirty="0">
                <a:solidFill>
                  <a:schemeClr val="bg1">
                    <a:lumMod val="50000"/>
                  </a:schemeClr>
                </a:solidFill>
                <a:latin typeface="Agency FB" panose="020B0503020202020204" pitchFamily="34" charset="0"/>
                <a:ea typeface="Dotum" panose="020B0600000101010101" pitchFamily="34" charset="-127"/>
                <a:cs typeface="Segoe UI Semilight" panose="020B0402040204020203" pitchFamily="34" charset="0"/>
              </a:endParaRPr>
            </a:p>
          </p:txBody>
        </p:sp>
      </p:grpSp>
      <p:grpSp>
        <p:nvGrpSpPr>
          <p:cNvPr id="37" name="组合 36"/>
          <p:cNvGrpSpPr/>
          <p:nvPr/>
        </p:nvGrpSpPr>
        <p:grpSpPr>
          <a:xfrm>
            <a:off x="6595517" y="4895472"/>
            <a:ext cx="1956169" cy="954108"/>
            <a:chOff x="8548025" y="1459078"/>
            <a:chExt cx="1956169" cy="954108"/>
          </a:xfrm>
        </p:grpSpPr>
        <p:sp>
          <p:nvSpPr>
            <p:cNvPr id="38" name="矩形 37"/>
            <p:cNvSpPr/>
            <p:nvPr/>
          </p:nvSpPr>
          <p:spPr>
            <a:xfrm>
              <a:off x="8548025" y="1766855"/>
              <a:ext cx="1956169" cy="646331"/>
            </a:xfrm>
            <a:prstGeom prst="rect">
              <a:avLst/>
            </a:prstGeom>
          </p:spPr>
          <p:txBody>
            <a:bodyPr wrap="square">
              <a:spAutoFit/>
            </a:bodyPr>
            <a:lstStyle/>
            <a:p>
              <a:pPr algn="just"/>
              <a:r>
                <a:rPr lang="en-US" altLang="zh-CN" sz="1200" dirty="0">
                  <a:solidFill>
                    <a:schemeClr val="bg1">
                      <a:lumMod val="50000"/>
                    </a:schemeClr>
                  </a:solidFill>
                  <a:latin typeface="Agency FB" panose="020B0503020202020204" pitchFamily="34" charset="0"/>
                  <a:ea typeface="Dotum" panose="020B0600000101010101" pitchFamily="34" charset="-127"/>
                  <a:cs typeface="Segoe UI Semilight" panose="020B0402040204020203" pitchFamily="34" charset="0"/>
                </a:rPr>
                <a:t>IF YOU WERE A TEARDROP </a:t>
              </a:r>
              <a:r>
                <a:rPr lang="zh-CN" altLang="en-US" sz="1200" dirty="0">
                  <a:solidFill>
                    <a:schemeClr val="bg1">
                      <a:lumMod val="50000"/>
                    </a:schemeClr>
                  </a:solidFill>
                  <a:latin typeface="Agency FB" panose="020B0503020202020204" pitchFamily="34" charset="0"/>
                  <a:ea typeface="Dotum" panose="020B0600000101010101" pitchFamily="34" charset="-127"/>
                  <a:cs typeface="Segoe UI Semilight" panose="020B0402040204020203" pitchFamily="34" charset="0"/>
                </a:rPr>
                <a:t>，</a:t>
              </a:r>
              <a:r>
                <a:rPr lang="en-US" altLang="zh-CN" sz="1200" dirty="0">
                  <a:solidFill>
                    <a:schemeClr val="bg1">
                      <a:lumMod val="50000"/>
                    </a:schemeClr>
                  </a:solidFill>
                  <a:latin typeface="Agency FB" panose="020B0503020202020204" pitchFamily="34" charset="0"/>
                  <a:ea typeface="Dotum" panose="020B0600000101010101" pitchFamily="34" charset="-127"/>
                  <a:cs typeface="Segoe UI Semilight" panose="020B0402040204020203" pitchFamily="34" charset="0"/>
                </a:rPr>
                <a:t>IN MY EYE,  FOR FEAR OF LOSING YOU</a:t>
              </a:r>
              <a:r>
                <a:rPr lang="zh-CN" altLang="en-US" sz="1200" dirty="0">
                  <a:solidFill>
                    <a:schemeClr val="bg1">
                      <a:lumMod val="50000"/>
                    </a:schemeClr>
                  </a:solidFill>
                  <a:latin typeface="Agency FB" panose="020B0503020202020204" pitchFamily="34" charset="0"/>
                  <a:ea typeface="Dotum" panose="020B0600000101010101" pitchFamily="34" charset="-127"/>
                  <a:cs typeface="Segoe UI Semilight" panose="020B0402040204020203" pitchFamily="34" charset="0"/>
                </a:rPr>
                <a:t>，</a:t>
              </a:r>
              <a:r>
                <a:rPr lang="en-US" altLang="zh-CN" sz="1200" dirty="0">
                  <a:solidFill>
                    <a:schemeClr val="bg1">
                      <a:lumMod val="50000"/>
                    </a:schemeClr>
                  </a:solidFill>
                  <a:latin typeface="Agency FB" panose="020B0503020202020204" pitchFamily="34" charset="0"/>
                  <a:ea typeface="Dotum" panose="020B0600000101010101" pitchFamily="34" charset="-127"/>
                  <a:cs typeface="Segoe UI Semilight" panose="020B0402040204020203" pitchFamily="34" charset="0"/>
                </a:rPr>
                <a:t>I  WOULD NEVER CRY</a:t>
              </a:r>
              <a:endParaRPr lang="zh-CN" altLang="en-US" sz="1200" dirty="0">
                <a:solidFill>
                  <a:schemeClr val="bg1">
                    <a:lumMod val="50000"/>
                  </a:schemeClr>
                </a:solidFill>
                <a:latin typeface="Agency FB" panose="020B0503020202020204" pitchFamily="34" charset="0"/>
                <a:ea typeface="Dotum" panose="020B0600000101010101" pitchFamily="34" charset="-127"/>
                <a:cs typeface="Segoe UI Semilight" panose="020B0402040204020203" pitchFamily="34" charset="0"/>
              </a:endParaRPr>
            </a:p>
          </p:txBody>
        </p:sp>
        <p:sp>
          <p:nvSpPr>
            <p:cNvPr id="39" name="矩形 38"/>
            <p:cNvSpPr/>
            <p:nvPr/>
          </p:nvSpPr>
          <p:spPr>
            <a:xfrm>
              <a:off x="8890490" y="1459078"/>
              <a:ext cx="1356208" cy="307777"/>
            </a:xfrm>
            <a:prstGeom prst="rect">
              <a:avLst/>
            </a:prstGeom>
          </p:spPr>
          <p:txBody>
            <a:bodyPr wrap="square">
              <a:spAutoFit/>
            </a:bodyPr>
            <a:lstStyle/>
            <a:p>
              <a:r>
                <a:rPr lang="en-US" altLang="zh-CN" sz="1400" b="1" dirty="0">
                  <a:solidFill>
                    <a:schemeClr val="bg1">
                      <a:lumMod val="50000"/>
                    </a:schemeClr>
                  </a:solidFill>
                  <a:latin typeface="Agency FB" panose="020B0503020202020204" pitchFamily="34" charset="0"/>
                  <a:ea typeface="Dotum" panose="020B0600000101010101" pitchFamily="34" charset="-127"/>
                  <a:cs typeface="Segoe UI Semilight" panose="020B0402040204020203" pitchFamily="34" charset="0"/>
                </a:rPr>
                <a:t>YOUR TITLE HERE</a:t>
              </a:r>
              <a:endParaRPr lang="zh-CN" altLang="en-US" sz="1400" b="1" dirty="0">
                <a:solidFill>
                  <a:schemeClr val="bg1">
                    <a:lumMod val="50000"/>
                  </a:schemeClr>
                </a:solidFill>
                <a:latin typeface="Agency FB" panose="020B0503020202020204" pitchFamily="34" charset="0"/>
                <a:ea typeface="Dotum" panose="020B0600000101010101" pitchFamily="34" charset="-127"/>
                <a:cs typeface="Segoe UI Semilight" panose="020B0402040204020203" pitchFamily="34" charset="0"/>
              </a:endParaRPr>
            </a:p>
          </p:txBody>
        </p:sp>
      </p:grpSp>
      <p:grpSp>
        <p:nvGrpSpPr>
          <p:cNvPr id="40" name="组合 39"/>
          <p:cNvGrpSpPr/>
          <p:nvPr/>
        </p:nvGrpSpPr>
        <p:grpSpPr>
          <a:xfrm>
            <a:off x="9276495" y="4895472"/>
            <a:ext cx="1956169" cy="954108"/>
            <a:chOff x="8548025" y="1459078"/>
            <a:chExt cx="1956169" cy="954108"/>
          </a:xfrm>
        </p:grpSpPr>
        <p:sp>
          <p:nvSpPr>
            <p:cNvPr id="41" name="矩形 40"/>
            <p:cNvSpPr/>
            <p:nvPr/>
          </p:nvSpPr>
          <p:spPr>
            <a:xfrm>
              <a:off x="8548025" y="1766855"/>
              <a:ext cx="1956169" cy="646331"/>
            </a:xfrm>
            <a:prstGeom prst="rect">
              <a:avLst/>
            </a:prstGeom>
          </p:spPr>
          <p:txBody>
            <a:bodyPr wrap="square">
              <a:spAutoFit/>
            </a:bodyPr>
            <a:lstStyle/>
            <a:p>
              <a:pPr algn="just"/>
              <a:r>
                <a:rPr lang="en-US" altLang="zh-CN" sz="1200" dirty="0">
                  <a:solidFill>
                    <a:schemeClr val="bg1">
                      <a:lumMod val="50000"/>
                    </a:schemeClr>
                  </a:solidFill>
                  <a:latin typeface="Agency FB" panose="020B0503020202020204" pitchFamily="34" charset="0"/>
                  <a:ea typeface="Dotum" panose="020B0600000101010101" pitchFamily="34" charset="-127"/>
                  <a:cs typeface="Segoe UI Semilight" panose="020B0402040204020203" pitchFamily="34" charset="0"/>
                </a:rPr>
                <a:t>IF YOU WERE A TEARDROP </a:t>
              </a:r>
              <a:r>
                <a:rPr lang="zh-CN" altLang="en-US" sz="1200" dirty="0">
                  <a:solidFill>
                    <a:schemeClr val="bg1">
                      <a:lumMod val="50000"/>
                    </a:schemeClr>
                  </a:solidFill>
                  <a:latin typeface="Agency FB" panose="020B0503020202020204" pitchFamily="34" charset="0"/>
                  <a:ea typeface="Dotum" panose="020B0600000101010101" pitchFamily="34" charset="-127"/>
                  <a:cs typeface="Segoe UI Semilight" panose="020B0402040204020203" pitchFamily="34" charset="0"/>
                </a:rPr>
                <a:t>，</a:t>
              </a:r>
              <a:r>
                <a:rPr lang="en-US" altLang="zh-CN" sz="1200" dirty="0">
                  <a:solidFill>
                    <a:schemeClr val="bg1">
                      <a:lumMod val="50000"/>
                    </a:schemeClr>
                  </a:solidFill>
                  <a:latin typeface="Agency FB" panose="020B0503020202020204" pitchFamily="34" charset="0"/>
                  <a:ea typeface="Dotum" panose="020B0600000101010101" pitchFamily="34" charset="-127"/>
                  <a:cs typeface="Segoe UI Semilight" panose="020B0402040204020203" pitchFamily="34" charset="0"/>
                </a:rPr>
                <a:t>IN MY EYE,  FOR FEAR OF LOSING YOU</a:t>
              </a:r>
              <a:r>
                <a:rPr lang="zh-CN" altLang="en-US" sz="1200" dirty="0">
                  <a:solidFill>
                    <a:schemeClr val="bg1">
                      <a:lumMod val="50000"/>
                    </a:schemeClr>
                  </a:solidFill>
                  <a:latin typeface="Agency FB" panose="020B0503020202020204" pitchFamily="34" charset="0"/>
                  <a:ea typeface="Dotum" panose="020B0600000101010101" pitchFamily="34" charset="-127"/>
                  <a:cs typeface="Segoe UI Semilight" panose="020B0402040204020203" pitchFamily="34" charset="0"/>
                </a:rPr>
                <a:t>，</a:t>
              </a:r>
              <a:r>
                <a:rPr lang="en-US" altLang="zh-CN" sz="1200" dirty="0">
                  <a:solidFill>
                    <a:schemeClr val="bg1">
                      <a:lumMod val="50000"/>
                    </a:schemeClr>
                  </a:solidFill>
                  <a:latin typeface="Agency FB" panose="020B0503020202020204" pitchFamily="34" charset="0"/>
                  <a:ea typeface="Dotum" panose="020B0600000101010101" pitchFamily="34" charset="-127"/>
                  <a:cs typeface="Segoe UI Semilight" panose="020B0402040204020203" pitchFamily="34" charset="0"/>
                </a:rPr>
                <a:t>I  WOULD NEVER CRY</a:t>
              </a:r>
              <a:endParaRPr lang="zh-CN" altLang="en-US" sz="1200" dirty="0">
                <a:solidFill>
                  <a:schemeClr val="bg1">
                    <a:lumMod val="50000"/>
                  </a:schemeClr>
                </a:solidFill>
                <a:latin typeface="Agency FB" panose="020B0503020202020204" pitchFamily="34" charset="0"/>
                <a:ea typeface="Dotum" panose="020B0600000101010101" pitchFamily="34" charset="-127"/>
                <a:cs typeface="Segoe UI Semilight" panose="020B0402040204020203" pitchFamily="34" charset="0"/>
              </a:endParaRPr>
            </a:p>
          </p:txBody>
        </p:sp>
        <p:sp>
          <p:nvSpPr>
            <p:cNvPr id="42" name="矩形 41"/>
            <p:cNvSpPr/>
            <p:nvPr/>
          </p:nvSpPr>
          <p:spPr>
            <a:xfrm>
              <a:off x="8890490" y="1459078"/>
              <a:ext cx="1356208" cy="307777"/>
            </a:xfrm>
            <a:prstGeom prst="rect">
              <a:avLst/>
            </a:prstGeom>
          </p:spPr>
          <p:txBody>
            <a:bodyPr wrap="square">
              <a:spAutoFit/>
            </a:bodyPr>
            <a:lstStyle/>
            <a:p>
              <a:r>
                <a:rPr lang="en-US" altLang="zh-CN" sz="1400" b="1" dirty="0">
                  <a:solidFill>
                    <a:schemeClr val="bg1">
                      <a:lumMod val="50000"/>
                    </a:schemeClr>
                  </a:solidFill>
                  <a:latin typeface="Agency FB" panose="020B0503020202020204" pitchFamily="34" charset="0"/>
                  <a:ea typeface="Dotum" panose="020B0600000101010101" pitchFamily="34" charset="-127"/>
                  <a:cs typeface="Segoe UI Semilight" panose="020B0402040204020203" pitchFamily="34" charset="0"/>
                </a:rPr>
                <a:t>YOUR TITLE HERE</a:t>
              </a:r>
              <a:endParaRPr lang="zh-CN" altLang="en-US" sz="1400" b="1" dirty="0">
                <a:solidFill>
                  <a:schemeClr val="bg1">
                    <a:lumMod val="50000"/>
                  </a:schemeClr>
                </a:solidFill>
                <a:latin typeface="Agency FB" panose="020B0503020202020204" pitchFamily="34" charset="0"/>
                <a:ea typeface="Dotum" panose="020B0600000101010101" pitchFamily="34" charset="-127"/>
                <a:cs typeface="Segoe UI Semilight" panose="020B0402040204020203" pitchFamily="34" charset="0"/>
              </a:endParaRPr>
            </a:p>
          </p:txBody>
        </p:sp>
      </p:grpSp>
      <p:sp>
        <p:nvSpPr>
          <p:cNvPr id="43" name="矩形 42"/>
          <p:cNvSpPr/>
          <p:nvPr/>
        </p:nvSpPr>
        <p:spPr>
          <a:xfrm>
            <a:off x="1825382" y="2927249"/>
            <a:ext cx="758771" cy="584775"/>
          </a:xfrm>
          <a:prstGeom prst="rect">
            <a:avLst/>
          </a:prstGeom>
        </p:spPr>
        <p:txBody>
          <a:bodyPr wrap="square">
            <a:spAutoFit/>
          </a:bodyPr>
          <a:lstStyle/>
          <a:p>
            <a:pPr algn="ctr"/>
            <a:r>
              <a:rPr lang="en-US" altLang="zh-CN" sz="3200" b="1" dirty="0">
                <a:solidFill>
                  <a:prstClr val="white"/>
                </a:solidFill>
                <a:latin typeface="Dotum" panose="020B0600000101010101" pitchFamily="34" charset="-127"/>
                <a:ea typeface="Dotum" panose="020B0600000101010101" pitchFamily="34" charset="-127"/>
              </a:rPr>
              <a:t>01</a:t>
            </a:r>
            <a:endParaRPr lang="zh-CN" altLang="en-US" sz="3200" b="1" dirty="0">
              <a:solidFill>
                <a:prstClr val="white"/>
              </a:solidFill>
              <a:latin typeface="Dotum" panose="020B0600000101010101" pitchFamily="34" charset="-127"/>
              <a:ea typeface="Dotum" panose="020B0600000101010101" pitchFamily="34" charset="-127"/>
            </a:endParaRPr>
          </a:p>
        </p:txBody>
      </p:sp>
      <p:sp>
        <p:nvSpPr>
          <p:cNvPr id="44" name="矩形 43"/>
          <p:cNvSpPr/>
          <p:nvPr/>
        </p:nvSpPr>
        <p:spPr>
          <a:xfrm>
            <a:off x="4513237" y="2914931"/>
            <a:ext cx="758771" cy="584775"/>
          </a:xfrm>
          <a:prstGeom prst="rect">
            <a:avLst/>
          </a:prstGeom>
        </p:spPr>
        <p:txBody>
          <a:bodyPr wrap="square">
            <a:spAutoFit/>
          </a:bodyPr>
          <a:lstStyle/>
          <a:p>
            <a:pPr algn="ctr"/>
            <a:r>
              <a:rPr lang="en-US" altLang="zh-CN" sz="3200" b="1" dirty="0">
                <a:solidFill>
                  <a:prstClr val="white"/>
                </a:solidFill>
                <a:latin typeface="Dotum" panose="020B0600000101010101" pitchFamily="34" charset="-127"/>
                <a:ea typeface="Dotum" panose="020B0600000101010101" pitchFamily="34" charset="-127"/>
              </a:rPr>
              <a:t>02</a:t>
            </a:r>
            <a:endParaRPr lang="zh-CN" altLang="en-US" sz="3200" b="1" dirty="0">
              <a:solidFill>
                <a:prstClr val="white"/>
              </a:solidFill>
              <a:latin typeface="Dotum" panose="020B0600000101010101" pitchFamily="34" charset="-127"/>
              <a:ea typeface="Dotum" panose="020B0600000101010101" pitchFamily="34" charset="-127"/>
            </a:endParaRPr>
          </a:p>
        </p:txBody>
      </p:sp>
      <p:sp>
        <p:nvSpPr>
          <p:cNvPr id="45" name="矩形 44"/>
          <p:cNvSpPr/>
          <p:nvPr/>
        </p:nvSpPr>
        <p:spPr>
          <a:xfrm>
            <a:off x="7194215" y="2949099"/>
            <a:ext cx="758771" cy="584775"/>
          </a:xfrm>
          <a:prstGeom prst="rect">
            <a:avLst/>
          </a:prstGeom>
        </p:spPr>
        <p:txBody>
          <a:bodyPr wrap="square">
            <a:spAutoFit/>
          </a:bodyPr>
          <a:lstStyle/>
          <a:p>
            <a:pPr algn="ctr"/>
            <a:r>
              <a:rPr lang="en-US" altLang="zh-CN" sz="3200" b="1" dirty="0">
                <a:solidFill>
                  <a:prstClr val="white"/>
                </a:solidFill>
                <a:latin typeface="Dotum" panose="020B0600000101010101" pitchFamily="34" charset="-127"/>
                <a:ea typeface="Dotum" panose="020B0600000101010101" pitchFamily="34" charset="-127"/>
              </a:rPr>
              <a:t>03</a:t>
            </a:r>
            <a:endParaRPr lang="zh-CN" altLang="en-US" sz="3200" b="1" dirty="0">
              <a:solidFill>
                <a:prstClr val="white"/>
              </a:solidFill>
              <a:latin typeface="Dotum" panose="020B0600000101010101" pitchFamily="34" charset="-127"/>
              <a:ea typeface="Dotum" panose="020B0600000101010101" pitchFamily="34" charset="-127"/>
            </a:endParaRPr>
          </a:p>
        </p:txBody>
      </p:sp>
      <p:sp>
        <p:nvSpPr>
          <p:cNvPr id="46" name="矩形 45"/>
          <p:cNvSpPr/>
          <p:nvPr/>
        </p:nvSpPr>
        <p:spPr>
          <a:xfrm>
            <a:off x="9875193" y="2949098"/>
            <a:ext cx="758771" cy="584775"/>
          </a:xfrm>
          <a:prstGeom prst="rect">
            <a:avLst/>
          </a:prstGeom>
        </p:spPr>
        <p:txBody>
          <a:bodyPr wrap="square">
            <a:spAutoFit/>
          </a:bodyPr>
          <a:lstStyle/>
          <a:p>
            <a:pPr algn="ctr"/>
            <a:r>
              <a:rPr lang="en-US" altLang="zh-CN" sz="3200" b="1" dirty="0">
                <a:solidFill>
                  <a:prstClr val="white"/>
                </a:solidFill>
                <a:latin typeface="Dotum" panose="020B0600000101010101" pitchFamily="34" charset="-127"/>
                <a:ea typeface="Dotum" panose="020B0600000101010101" pitchFamily="34" charset="-127"/>
              </a:rPr>
              <a:t>04</a:t>
            </a:r>
            <a:endParaRPr lang="zh-CN" altLang="en-US" sz="3200" b="1" dirty="0">
              <a:solidFill>
                <a:prstClr val="white"/>
              </a:solidFill>
              <a:latin typeface="Dotum" panose="020B0600000101010101" pitchFamily="34" charset="-127"/>
              <a:ea typeface="Dotum" panose="020B0600000101010101" pitchFamily="34" charset="-127"/>
            </a:endParaRPr>
          </a:p>
        </p:txBody>
      </p:sp>
    </p:spTree>
    <p:extLst>
      <p:ext uri="{BB962C8B-B14F-4D97-AF65-F5344CB8AC3E}">
        <p14:creationId xmlns:p14="http://schemas.microsoft.com/office/powerpoint/2010/main" val="3461964021"/>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750"/>
                                        <p:tgtEl>
                                          <p:spTgt spid="8"/>
                                        </p:tgtEl>
                                      </p:cBhvr>
                                    </p:animEffect>
                                    <p:anim calcmode="lin" valueType="num">
                                      <p:cBhvr>
                                        <p:cTn id="8" dur="750" fill="hold"/>
                                        <p:tgtEl>
                                          <p:spTgt spid="8"/>
                                        </p:tgtEl>
                                        <p:attrNameLst>
                                          <p:attrName>ppt_x</p:attrName>
                                        </p:attrNameLst>
                                      </p:cBhvr>
                                      <p:tavLst>
                                        <p:tav tm="0">
                                          <p:val>
                                            <p:strVal val="#ppt_x"/>
                                          </p:val>
                                        </p:tav>
                                        <p:tav tm="100000">
                                          <p:val>
                                            <p:strVal val="#ppt_x"/>
                                          </p:val>
                                        </p:tav>
                                      </p:tavLst>
                                    </p:anim>
                                    <p:anim calcmode="lin" valueType="num">
                                      <p:cBhvr>
                                        <p:cTn id="9" dur="750" fill="hold"/>
                                        <p:tgtEl>
                                          <p:spTgt spid="8"/>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2" presetClass="entr" presetSubtype="8" fill="hold" grpId="0" nodeType="afterEffect">
                                  <p:stCondLst>
                                    <p:cond delay="0"/>
                                  </p:stCondLst>
                                  <p:childTnLst>
                                    <p:set>
                                      <p:cBhvr>
                                        <p:cTn id="12" dur="1" fill="hold">
                                          <p:stCondLst>
                                            <p:cond delay="0"/>
                                          </p:stCondLst>
                                        </p:cTn>
                                        <p:tgtEl>
                                          <p:spTgt spid="18"/>
                                        </p:tgtEl>
                                        <p:attrNameLst>
                                          <p:attrName>style.visibility</p:attrName>
                                        </p:attrNameLst>
                                      </p:cBhvr>
                                      <p:to>
                                        <p:strVal val="visible"/>
                                      </p:to>
                                    </p:set>
                                    <p:anim calcmode="lin" valueType="num">
                                      <p:cBhvr additive="base">
                                        <p:cTn id="13" dur="250" fill="hold"/>
                                        <p:tgtEl>
                                          <p:spTgt spid="18"/>
                                        </p:tgtEl>
                                        <p:attrNameLst>
                                          <p:attrName>ppt_x</p:attrName>
                                        </p:attrNameLst>
                                      </p:cBhvr>
                                      <p:tavLst>
                                        <p:tav tm="0">
                                          <p:val>
                                            <p:strVal val="0-#ppt_w/2"/>
                                          </p:val>
                                        </p:tav>
                                        <p:tav tm="100000">
                                          <p:val>
                                            <p:strVal val="#ppt_x"/>
                                          </p:val>
                                        </p:tav>
                                      </p:tavLst>
                                    </p:anim>
                                    <p:anim calcmode="lin" valueType="num">
                                      <p:cBhvr additive="base">
                                        <p:cTn id="14" dur="250" fill="hold"/>
                                        <p:tgtEl>
                                          <p:spTgt spid="18"/>
                                        </p:tgtEl>
                                        <p:attrNameLst>
                                          <p:attrName>ppt_y</p:attrName>
                                        </p:attrNameLst>
                                      </p:cBhvr>
                                      <p:tavLst>
                                        <p:tav tm="0">
                                          <p:val>
                                            <p:strVal val="#ppt_y"/>
                                          </p:val>
                                        </p:tav>
                                        <p:tav tm="100000">
                                          <p:val>
                                            <p:strVal val="#ppt_y"/>
                                          </p:val>
                                        </p:tav>
                                      </p:tavLst>
                                    </p:anim>
                                  </p:childTnLst>
                                </p:cTn>
                              </p:par>
                            </p:childTnLst>
                          </p:cTn>
                        </p:par>
                        <p:par>
                          <p:cTn id="15" fill="hold">
                            <p:stCondLst>
                              <p:cond delay="1000"/>
                            </p:stCondLst>
                            <p:childTnLst>
                              <p:par>
                                <p:cTn id="16" presetID="2" presetClass="entr" presetSubtype="8" fill="hold" nodeType="afterEffect">
                                  <p:stCondLst>
                                    <p:cond delay="0"/>
                                  </p:stCondLst>
                                  <p:childTnLst>
                                    <p:set>
                                      <p:cBhvr>
                                        <p:cTn id="17" dur="1" fill="hold">
                                          <p:stCondLst>
                                            <p:cond delay="0"/>
                                          </p:stCondLst>
                                        </p:cTn>
                                        <p:tgtEl>
                                          <p:spTgt spid="19"/>
                                        </p:tgtEl>
                                        <p:attrNameLst>
                                          <p:attrName>style.visibility</p:attrName>
                                        </p:attrNameLst>
                                      </p:cBhvr>
                                      <p:to>
                                        <p:strVal val="visible"/>
                                      </p:to>
                                    </p:set>
                                    <p:anim calcmode="lin" valueType="num">
                                      <p:cBhvr additive="base">
                                        <p:cTn id="18" dur="250" fill="hold"/>
                                        <p:tgtEl>
                                          <p:spTgt spid="19"/>
                                        </p:tgtEl>
                                        <p:attrNameLst>
                                          <p:attrName>ppt_x</p:attrName>
                                        </p:attrNameLst>
                                      </p:cBhvr>
                                      <p:tavLst>
                                        <p:tav tm="0">
                                          <p:val>
                                            <p:strVal val="0-#ppt_w/2"/>
                                          </p:val>
                                        </p:tav>
                                        <p:tav tm="100000">
                                          <p:val>
                                            <p:strVal val="#ppt_x"/>
                                          </p:val>
                                        </p:tav>
                                      </p:tavLst>
                                    </p:anim>
                                    <p:anim calcmode="lin" valueType="num">
                                      <p:cBhvr additive="base">
                                        <p:cTn id="19" dur="250" fill="hold"/>
                                        <p:tgtEl>
                                          <p:spTgt spid="19"/>
                                        </p:tgtEl>
                                        <p:attrNameLst>
                                          <p:attrName>ppt_y</p:attrName>
                                        </p:attrNameLst>
                                      </p:cBhvr>
                                      <p:tavLst>
                                        <p:tav tm="0">
                                          <p:val>
                                            <p:strVal val="#ppt_y"/>
                                          </p:val>
                                        </p:tav>
                                        <p:tav tm="100000">
                                          <p:val>
                                            <p:strVal val="#ppt_y"/>
                                          </p:val>
                                        </p:tav>
                                      </p:tavLst>
                                    </p:anim>
                                  </p:childTnLst>
                                </p:cTn>
                              </p:par>
                            </p:childTnLst>
                          </p:cTn>
                        </p:par>
                        <p:par>
                          <p:cTn id="20" fill="hold">
                            <p:stCondLst>
                              <p:cond delay="1250"/>
                            </p:stCondLst>
                            <p:childTnLst>
                              <p:par>
                                <p:cTn id="21" presetID="2" presetClass="entr" presetSubtype="8" fill="hold" nodeType="afterEffect">
                                  <p:stCondLst>
                                    <p:cond delay="0"/>
                                  </p:stCondLst>
                                  <p:childTnLst>
                                    <p:set>
                                      <p:cBhvr>
                                        <p:cTn id="22" dur="1" fill="hold">
                                          <p:stCondLst>
                                            <p:cond delay="0"/>
                                          </p:stCondLst>
                                        </p:cTn>
                                        <p:tgtEl>
                                          <p:spTgt spid="22"/>
                                        </p:tgtEl>
                                        <p:attrNameLst>
                                          <p:attrName>style.visibility</p:attrName>
                                        </p:attrNameLst>
                                      </p:cBhvr>
                                      <p:to>
                                        <p:strVal val="visible"/>
                                      </p:to>
                                    </p:set>
                                    <p:anim calcmode="lin" valueType="num">
                                      <p:cBhvr additive="base">
                                        <p:cTn id="23" dur="250" fill="hold"/>
                                        <p:tgtEl>
                                          <p:spTgt spid="22"/>
                                        </p:tgtEl>
                                        <p:attrNameLst>
                                          <p:attrName>ppt_x</p:attrName>
                                        </p:attrNameLst>
                                      </p:cBhvr>
                                      <p:tavLst>
                                        <p:tav tm="0">
                                          <p:val>
                                            <p:strVal val="0-#ppt_w/2"/>
                                          </p:val>
                                        </p:tav>
                                        <p:tav tm="100000">
                                          <p:val>
                                            <p:strVal val="#ppt_x"/>
                                          </p:val>
                                        </p:tav>
                                      </p:tavLst>
                                    </p:anim>
                                    <p:anim calcmode="lin" valueType="num">
                                      <p:cBhvr additive="base">
                                        <p:cTn id="24" dur="250" fill="hold"/>
                                        <p:tgtEl>
                                          <p:spTgt spid="22"/>
                                        </p:tgtEl>
                                        <p:attrNameLst>
                                          <p:attrName>ppt_y</p:attrName>
                                        </p:attrNameLst>
                                      </p:cBhvr>
                                      <p:tavLst>
                                        <p:tav tm="0">
                                          <p:val>
                                            <p:strVal val="#ppt_y"/>
                                          </p:val>
                                        </p:tav>
                                        <p:tav tm="100000">
                                          <p:val>
                                            <p:strVal val="#ppt_y"/>
                                          </p:val>
                                        </p:tav>
                                      </p:tavLst>
                                    </p:anim>
                                  </p:childTnLst>
                                </p:cTn>
                              </p:par>
                            </p:childTnLst>
                          </p:cTn>
                        </p:par>
                        <p:par>
                          <p:cTn id="25" fill="hold">
                            <p:stCondLst>
                              <p:cond delay="1500"/>
                            </p:stCondLst>
                            <p:childTnLst>
                              <p:par>
                                <p:cTn id="26" presetID="2" presetClass="entr" presetSubtype="8" fill="hold" nodeType="afterEffect">
                                  <p:stCondLst>
                                    <p:cond delay="0"/>
                                  </p:stCondLst>
                                  <p:childTnLst>
                                    <p:set>
                                      <p:cBhvr>
                                        <p:cTn id="27" dur="1" fill="hold">
                                          <p:stCondLst>
                                            <p:cond delay="0"/>
                                          </p:stCondLst>
                                        </p:cTn>
                                        <p:tgtEl>
                                          <p:spTgt spid="25"/>
                                        </p:tgtEl>
                                        <p:attrNameLst>
                                          <p:attrName>style.visibility</p:attrName>
                                        </p:attrNameLst>
                                      </p:cBhvr>
                                      <p:to>
                                        <p:strVal val="visible"/>
                                      </p:to>
                                    </p:set>
                                    <p:anim calcmode="lin" valueType="num">
                                      <p:cBhvr additive="base">
                                        <p:cTn id="28" dur="250" fill="hold"/>
                                        <p:tgtEl>
                                          <p:spTgt spid="25"/>
                                        </p:tgtEl>
                                        <p:attrNameLst>
                                          <p:attrName>ppt_x</p:attrName>
                                        </p:attrNameLst>
                                      </p:cBhvr>
                                      <p:tavLst>
                                        <p:tav tm="0">
                                          <p:val>
                                            <p:strVal val="0-#ppt_w/2"/>
                                          </p:val>
                                        </p:tav>
                                        <p:tav tm="100000">
                                          <p:val>
                                            <p:strVal val="#ppt_x"/>
                                          </p:val>
                                        </p:tav>
                                      </p:tavLst>
                                    </p:anim>
                                    <p:anim calcmode="lin" valueType="num">
                                      <p:cBhvr additive="base">
                                        <p:cTn id="29" dur="250" fill="hold"/>
                                        <p:tgtEl>
                                          <p:spTgt spid="25"/>
                                        </p:tgtEl>
                                        <p:attrNameLst>
                                          <p:attrName>ppt_y</p:attrName>
                                        </p:attrNameLst>
                                      </p:cBhvr>
                                      <p:tavLst>
                                        <p:tav tm="0">
                                          <p:val>
                                            <p:strVal val="#ppt_y"/>
                                          </p:val>
                                        </p:tav>
                                        <p:tav tm="100000">
                                          <p:val>
                                            <p:strVal val="#ppt_y"/>
                                          </p:val>
                                        </p:tav>
                                      </p:tavLst>
                                    </p:anim>
                                  </p:childTnLst>
                                </p:cTn>
                              </p:par>
                            </p:childTnLst>
                          </p:cTn>
                        </p:par>
                        <p:par>
                          <p:cTn id="30" fill="hold">
                            <p:stCondLst>
                              <p:cond delay="1750"/>
                            </p:stCondLst>
                            <p:childTnLst>
                              <p:par>
                                <p:cTn id="31" presetID="2" presetClass="entr" presetSubtype="8" fill="hold" nodeType="afterEffect">
                                  <p:stCondLst>
                                    <p:cond delay="0"/>
                                  </p:stCondLst>
                                  <p:childTnLst>
                                    <p:set>
                                      <p:cBhvr>
                                        <p:cTn id="32" dur="1" fill="hold">
                                          <p:stCondLst>
                                            <p:cond delay="0"/>
                                          </p:stCondLst>
                                        </p:cTn>
                                        <p:tgtEl>
                                          <p:spTgt spid="28"/>
                                        </p:tgtEl>
                                        <p:attrNameLst>
                                          <p:attrName>style.visibility</p:attrName>
                                        </p:attrNameLst>
                                      </p:cBhvr>
                                      <p:to>
                                        <p:strVal val="visible"/>
                                      </p:to>
                                    </p:set>
                                    <p:anim calcmode="lin" valueType="num">
                                      <p:cBhvr additive="base">
                                        <p:cTn id="33" dur="250" fill="hold"/>
                                        <p:tgtEl>
                                          <p:spTgt spid="28"/>
                                        </p:tgtEl>
                                        <p:attrNameLst>
                                          <p:attrName>ppt_x</p:attrName>
                                        </p:attrNameLst>
                                      </p:cBhvr>
                                      <p:tavLst>
                                        <p:tav tm="0">
                                          <p:val>
                                            <p:strVal val="0-#ppt_w/2"/>
                                          </p:val>
                                        </p:tav>
                                        <p:tav tm="100000">
                                          <p:val>
                                            <p:strVal val="#ppt_x"/>
                                          </p:val>
                                        </p:tav>
                                      </p:tavLst>
                                    </p:anim>
                                    <p:anim calcmode="lin" valueType="num">
                                      <p:cBhvr additive="base">
                                        <p:cTn id="34" dur="250" fill="hold"/>
                                        <p:tgtEl>
                                          <p:spTgt spid="28"/>
                                        </p:tgtEl>
                                        <p:attrNameLst>
                                          <p:attrName>ppt_y</p:attrName>
                                        </p:attrNameLst>
                                      </p:cBhvr>
                                      <p:tavLst>
                                        <p:tav tm="0">
                                          <p:val>
                                            <p:strVal val="#ppt_y"/>
                                          </p:val>
                                        </p:tav>
                                        <p:tav tm="100000">
                                          <p:val>
                                            <p:strVal val="#ppt_y"/>
                                          </p:val>
                                        </p:tav>
                                      </p:tavLst>
                                    </p:anim>
                                  </p:childTnLst>
                                </p:cTn>
                              </p:par>
                            </p:childTnLst>
                          </p:cTn>
                        </p:par>
                        <p:par>
                          <p:cTn id="35" fill="hold">
                            <p:stCondLst>
                              <p:cond delay="2000"/>
                            </p:stCondLst>
                            <p:childTnLst>
                              <p:par>
                                <p:cTn id="36" presetID="2" presetClass="entr" presetSubtype="8" fill="hold" nodeType="afterEffect">
                                  <p:stCondLst>
                                    <p:cond delay="0"/>
                                  </p:stCondLst>
                                  <p:childTnLst>
                                    <p:set>
                                      <p:cBhvr>
                                        <p:cTn id="37" dur="1" fill="hold">
                                          <p:stCondLst>
                                            <p:cond delay="0"/>
                                          </p:stCondLst>
                                        </p:cTn>
                                        <p:tgtEl>
                                          <p:spTgt spid="31"/>
                                        </p:tgtEl>
                                        <p:attrNameLst>
                                          <p:attrName>style.visibility</p:attrName>
                                        </p:attrNameLst>
                                      </p:cBhvr>
                                      <p:to>
                                        <p:strVal val="visible"/>
                                      </p:to>
                                    </p:set>
                                    <p:anim calcmode="lin" valueType="num">
                                      <p:cBhvr additive="base">
                                        <p:cTn id="38" dur="250" fill="hold"/>
                                        <p:tgtEl>
                                          <p:spTgt spid="31"/>
                                        </p:tgtEl>
                                        <p:attrNameLst>
                                          <p:attrName>ppt_x</p:attrName>
                                        </p:attrNameLst>
                                      </p:cBhvr>
                                      <p:tavLst>
                                        <p:tav tm="0">
                                          <p:val>
                                            <p:strVal val="0-#ppt_w/2"/>
                                          </p:val>
                                        </p:tav>
                                        <p:tav tm="100000">
                                          <p:val>
                                            <p:strVal val="#ppt_x"/>
                                          </p:val>
                                        </p:tav>
                                      </p:tavLst>
                                    </p:anim>
                                    <p:anim calcmode="lin" valueType="num">
                                      <p:cBhvr additive="base">
                                        <p:cTn id="39" dur="250" fill="hold"/>
                                        <p:tgtEl>
                                          <p:spTgt spid="31"/>
                                        </p:tgtEl>
                                        <p:attrNameLst>
                                          <p:attrName>ppt_y</p:attrName>
                                        </p:attrNameLst>
                                      </p:cBhvr>
                                      <p:tavLst>
                                        <p:tav tm="0">
                                          <p:val>
                                            <p:strVal val="#ppt_y"/>
                                          </p:val>
                                        </p:tav>
                                        <p:tav tm="100000">
                                          <p:val>
                                            <p:strVal val="#ppt_y"/>
                                          </p:val>
                                        </p:tav>
                                      </p:tavLst>
                                    </p:anim>
                                  </p:childTnLst>
                                </p:cTn>
                              </p:par>
                            </p:childTnLst>
                          </p:cTn>
                        </p:par>
                        <p:par>
                          <p:cTn id="40" fill="hold">
                            <p:stCondLst>
                              <p:cond delay="2250"/>
                            </p:stCondLst>
                            <p:childTnLst>
                              <p:par>
                                <p:cTn id="41" presetID="2" presetClass="entr" presetSubtype="8" fill="hold" nodeType="afterEffect">
                                  <p:stCondLst>
                                    <p:cond delay="0"/>
                                  </p:stCondLst>
                                  <p:childTnLst>
                                    <p:set>
                                      <p:cBhvr>
                                        <p:cTn id="42" dur="1" fill="hold">
                                          <p:stCondLst>
                                            <p:cond delay="0"/>
                                          </p:stCondLst>
                                        </p:cTn>
                                        <p:tgtEl>
                                          <p:spTgt spid="34"/>
                                        </p:tgtEl>
                                        <p:attrNameLst>
                                          <p:attrName>style.visibility</p:attrName>
                                        </p:attrNameLst>
                                      </p:cBhvr>
                                      <p:to>
                                        <p:strVal val="visible"/>
                                      </p:to>
                                    </p:set>
                                    <p:anim calcmode="lin" valueType="num">
                                      <p:cBhvr additive="base">
                                        <p:cTn id="43" dur="250" fill="hold"/>
                                        <p:tgtEl>
                                          <p:spTgt spid="34"/>
                                        </p:tgtEl>
                                        <p:attrNameLst>
                                          <p:attrName>ppt_x</p:attrName>
                                        </p:attrNameLst>
                                      </p:cBhvr>
                                      <p:tavLst>
                                        <p:tav tm="0">
                                          <p:val>
                                            <p:strVal val="0-#ppt_w/2"/>
                                          </p:val>
                                        </p:tav>
                                        <p:tav tm="100000">
                                          <p:val>
                                            <p:strVal val="#ppt_x"/>
                                          </p:val>
                                        </p:tav>
                                      </p:tavLst>
                                    </p:anim>
                                    <p:anim calcmode="lin" valueType="num">
                                      <p:cBhvr additive="base">
                                        <p:cTn id="44" dur="250" fill="hold"/>
                                        <p:tgtEl>
                                          <p:spTgt spid="34"/>
                                        </p:tgtEl>
                                        <p:attrNameLst>
                                          <p:attrName>ppt_y</p:attrName>
                                        </p:attrNameLst>
                                      </p:cBhvr>
                                      <p:tavLst>
                                        <p:tav tm="0">
                                          <p:val>
                                            <p:strVal val="#ppt_y"/>
                                          </p:val>
                                        </p:tav>
                                        <p:tav tm="100000">
                                          <p:val>
                                            <p:strVal val="#ppt_y"/>
                                          </p:val>
                                        </p:tav>
                                      </p:tavLst>
                                    </p:anim>
                                  </p:childTnLst>
                                </p:cTn>
                              </p:par>
                            </p:childTnLst>
                          </p:cTn>
                        </p:par>
                        <p:par>
                          <p:cTn id="45" fill="hold">
                            <p:stCondLst>
                              <p:cond delay="2500"/>
                            </p:stCondLst>
                            <p:childTnLst>
                              <p:par>
                                <p:cTn id="46" presetID="2" presetClass="entr" presetSubtype="8" fill="hold" nodeType="afterEffect">
                                  <p:stCondLst>
                                    <p:cond delay="0"/>
                                  </p:stCondLst>
                                  <p:childTnLst>
                                    <p:set>
                                      <p:cBhvr>
                                        <p:cTn id="47" dur="1" fill="hold">
                                          <p:stCondLst>
                                            <p:cond delay="0"/>
                                          </p:stCondLst>
                                        </p:cTn>
                                        <p:tgtEl>
                                          <p:spTgt spid="37"/>
                                        </p:tgtEl>
                                        <p:attrNameLst>
                                          <p:attrName>style.visibility</p:attrName>
                                        </p:attrNameLst>
                                      </p:cBhvr>
                                      <p:to>
                                        <p:strVal val="visible"/>
                                      </p:to>
                                    </p:set>
                                    <p:anim calcmode="lin" valueType="num">
                                      <p:cBhvr additive="base">
                                        <p:cTn id="48" dur="250" fill="hold"/>
                                        <p:tgtEl>
                                          <p:spTgt spid="37"/>
                                        </p:tgtEl>
                                        <p:attrNameLst>
                                          <p:attrName>ppt_x</p:attrName>
                                        </p:attrNameLst>
                                      </p:cBhvr>
                                      <p:tavLst>
                                        <p:tav tm="0">
                                          <p:val>
                                            <p:strVal val="0-#ppt_w/2"/>
                                          </p:val>
                                        </p:tav>
                                        <p:tav tm="100000">
                                          <p:val>
                                            <p:strVal val="#ppt_x"/>
                                          </p:val>
                                        </p:tav>
                                      </p:tavLst>
                                    </p:anim>
                                    <p:anim calcmode="lin" valueType="num">
                                      <p:cBhvr additive="base">
                                        <p:cTn id="49" dur="250" fill="hold"/>
                                        <p:tgtEl>
                                          <p:spTgt spid="37"/>
                                        </p:tgtEl>
                                        <p:attrNameLst>
                                          <p:attrName>ppt_y</p:attrName>
                                        </p:attrNameLst>
                                      </p:cBhvr>
                                      <p:tavLst>
                                        <p:tav tm="0">
                                          <p:val>
                                            <p:strVal val="#ppt_y"/>
                                          </p:val>
                                        </p:tav>
                                        <p:tav tm="100000">
                                          <p:val>
                                            <p:strVal val="#ppt_y"/>
                                          </p:val>
                                        </p:tav>
                                      </p:tavLst>
                                    </p:anim>
                                  </p:childTnLst>
                                </p:cTn>
                              </p:par>
                            </p:childTnLst>
                          </p:cTn>
                        </p:par>
                        <p:par>
                          <p:cTn id="50" fill="hold">
                            <p:stCondLst>
                              <p:cond delay="2750"/>
                            </p:stCondLst>
                            <p:childTnLst>
                              <p:par>
                                <p:cTn id="51" presetID="2" presetClass="entr" presetSubtype="8" fill="hold" nodeType="afterEffect">
                                  <p:stCondLst>
                                    <p:cond delay="0"/>
                                  </p:stCondLst>
                                  <p:childTnLst>
                                    <p:set>
                                      <p:cBhvr>
                                        <p:cTn id="52" dur="1" fill="hold">
                                          <p:stCondLst>
                                            <p:cond delay="0"/>
                                          </p:stCondLst>
                                        </p:cTn>
                                        <p:tgtEl>
                                          <p:spTgt spid="40"/>
                                        </p:tgtEl>
                                        <p:attrNameLst>
                                          <p:attrName>style.visibility</p:attrName>
                                        </p:attrNameLst>
                                      </p:cBhvr>
                                      <p:to>
                                        <p:strVal val="visible"/>
                                      </p:to>
                                    </p:set>
                                    <p:anim calcmode="lin" valueType="num">
                                      <p:cBhvr additive="base">
                                        <p:cTn id="53" dur="250" fill="hold"/>
                                        <p:tgtEl>
                                          <p:spTgt spid="40"/>
                                        </p:tgtEl>
                                        <p:attrNameLst>
                                          <p:attrName>ppt_x</p:attrName>
                                        </p:attrNameLst>
                                      </p:cBhvr>
                                      <p:tavLst>
                                        <p:tav tm="0">
                                          <p:val>
                                            <p:strVal val="0-#ppt_w/2"/>
                                          </p:val>
                                        </p:tav>
                                        <p:tav tm="100000">
                                          <p:val>
                                            <p:strVal val="#ppt_x"/>
                                          </p:val>
                                        </p:tav>
                                      </p:tavLst>
                                    </p:anim>
                                    <p:anim calcmode="lin" valueType="num">
                                      <p:cBhvr additive="base">
                                        <p:cTn id="54" dur="250" fill="hold"/>
                                        <p:tgtEl>
                                          <p:spTgt spid="40"/>
                                        </p:tgtEl>
                                        <p:attrNameLst>
                                          <p:attrName>ppt_y</p:attrName>
                                        </p:attrNameLst>
                                      </p:cBhvr>
                                      <p:tavLst>
                                        <p:tav tm="0">
                                          <p:val>
                                            <p:strVal val="#ppt_y"/>
                                          </p:val>
                                        </p:tav>
                                        <p:tav tm="100000">
                                          <p:val>
                                            <p:strVal val="#ppt_y"/>
                                          </p:val>
                                        </p:tav>
                                      </p:tavLst>
                                    </p:anim>
                                  </p:childTnLst>
                                </p:cTn>
                              </p:par>
                            </p:childTnLst>
                          </p:cTn>
                        </p:par>
                        <p:par>
                          <p:cTn id="55" fill="hold">
                            <p:stCondLst>
                              <p:cond delay="3000"/>
                            </p:stCondLst>
                            <p:childTnLst>
                              <p:par>
                                <p:cTn id="56" presetID="2" presetClass="entr" presetSubtype="8" fill="hold" grpId="0" nodeType="afterEffect">
                                  <p:stCondLst>
                                    <p:cond delay="0"/>
                                  </p:stCondLst>
                                  <p:childTnLst>
                                    <p:set>
                                      <p:cBhvr>
                                        <p:cTn id="57" dur="1" fill="hold">
                                          <p:stCondLst>
                                            <p:cond delay="0"/>
                                          </p:stCondLst>
                                        </p:cTn>
                                        <p:tgtEl>
                                          <p:spTgt spid="43"/>
                                        </p:tgtEl>
                                        <p:attrNameLst>
                                          <p:attrName>style.visibility</p:attrName>
                                        </p:attrNameLst>
                                      </p:cBhvr>
                                      <p:to>
                                        <p:strVal val="visible"/>
                                      </p:to>
                                    </p:set>
                                    <p:anim calcmode="lin" valueType="num">
                                      <p:cBhvr additive="base">
                                        <p:cTn id="58" dur="250" fill="hold"/>
                                        <p:tgtEl>
                                          <p:spTgt spid="43"/>
                                        </p:tgtEl>
                                        <p:attrNameLst>
                                          <p:attrName>ppt_x</p:attrName>
                                        </p:attrNameLst>
                                      </p:cBhvr>
                                      <p:tavLst>
                                        <p:tav tm="0">
                                          <p:val>
                                            <p:strVal val="0-#ppt_w/2"/>
                                          </p:val>
                                        </p:tav>
                                        <p:tav tm="100000">
                                          <p:val>
                                            <p:strVal val="#ppt_x"/>
                                          </p:val>
                                        </p:tav>
                                      </p:tavLst>
                                    </p:anim>
                                    <p:anim calcmode="lin" valueType="num">
                                      <p:cBhvr additive="base">
                                        <p:cTn id="59" dur="250" fill="hold"/>
                                        <p:tgtEl>
                                          <p:spTgt spid="43"/>
                                        </p:tgtEl>
                                        <p:attrNameLst>
                                          <p:attrName>ppt_y</p:attrName>
                                        </p:attrNameLst>
                                      </p:cBhvr>
                                      <p:tavLst>
                                        <p:tav tm="0">
                                          <p:val>
                                            <p:strVal val="#ppt_y"/>
                                          </p:val>
                                        </p:tav>
                                        <p:tav tm="100000">
                                          <p:val>
                                            <p:strVal val="#ppt_y"/>
                                          </p:val>
                                        </p:tav>
                                      </p:tavLst>
                                    </p:anim>
                                  </p:childTnLst>
                                </p:cTn>
                              </p:par>
                            </p:childTnLst>
                          </p:cTn>
                        </p:par>
                        <p:par>
                          <p:cTn id="60" fill="hold">
                            <p:stCondLst>
                              <p:cond delay="3250"/>
                            </p:stCondLst>
                            <p:childTnLst>
                              <p:par>
                                <p:cTn id="61" presetID="2" presetClass="entr" presetSubtype="8" fill="hold" grpId="0" nodeType="afterEffect">
                                  <p:stCondLst>
                                    <p:cond delay="0"/>
                                  </p:stCondLst>
                                  <p:childTnLst>
                                    <p:set>
                                      <p:cBhvr>
                                        <p:cTn id="62" dur="1" fill="hold">
                                          <p:stCondLst>
                                            <p:cond delay="0"/>
                                          </p:stCondLst>
                                        </p:cTn>
                                        <p:tgtEl>
                                          <p:spTgt spid="44"/>
                                        </p:tgtEl>
                                        <p:attrNameLst>
                                          <p:attrName>style.visibility</p:attrName>
                                        </p:attrNameLst>
                                      </p:cBhvr>
                                      <p:to>
                                        <p:strVal val="visible"/>
                                      </p:to>
                                    </p:set>
                                    <p:anim calcmode="lin" valueType="num">
                                      <p:cBhvr additive="base">
                                        <p:cTn id="63" dur="250" fill="hold"/>
                                        <p:tgtEl>
                                          <p:spTgt spid="44"/>
                                        </p:tgtEl>
                                        <p:attrNameLst>
                                          <p:attrName>ppt_x</p:attrName>
                                        </p:attrNameLst>
                                      </p:cBhvr>
                                      <p:tavLst>
                                        <p:tav tm="0">
                                          <p:val>
                                            <p:strVal val="0-#ppt_w/2"/>
                                          </p:val>
                                        </p:tav>
                                        <p:tav tm="100000">
                                          <p:val>
                                            <p:strVal val="#ppt_x"/>
                                          </p:val>
                                        </p:tav>
                                      </p:tavLst>
                                    </p:anim>
                                    <p:anim calcmode="lin" valueType="num">
                                      <p:cBhvr additive="base">
                                        <p:cTn id="64" dur="250" fill="hold"/>
                                        <p:tgtEl>
                                          <p:spTgt spid="44"/>
                                        </p:tgtEl>
                                        <p:attrNameLst>
                                          <p:attrName>ppt_y</p:attrName>
                                        </p:attrNameLst>
                                      </p:cBhvr>
                                      <p:tavLst>
                                        <p:tav tm="0">
                                          <p:val>
                                            <p:strVal val="#ppt_y"/>
                                          </p:val>
                                        </p:tav>
                                        <p:tav tm="100000">
                                          <p:val>
                                            <p:strVal val="#ppt_y"/>
                                          </p:val>
                                        </p:tav>
                                      </p:tavLst>
                                    </p:anim>
                                  </p:childTnLst>
                                </p:cTn>
                              </p:par>
                            </p:childTnLst>
                          </p:cTn>
                        </p:par>
                        <p:par>
                          <p:cTn id="65" fill="hold">
                            <p:stCondLst>
                              <p:cond delay="3500"/>
                            </p:stCondLst>
                            <p:childTnLst>
                              <p:par>
                                <p:cTn id="66" presetID="2" presetClass="entr" presetSubtype="8" fill="hold" grpId="0" nodeType="afterEffect">
                                  <p:stCondLst>
                                    <p:cond delay="0"/>
                                  </p:stCondLst>
                                  <p:childTnLst>
                                    <p:set>
                                      <p:cBhvr>
                                        <p:cTn id="67" dur="1" fill="hold">
                                          <p:stCondLst>
                                            <p:cond delay="0"/>
                                          </p:stCondLst>
                                        </p:cTn>
                                        <p:tgtEl>
                                          <p:spTgt spid="45"/>
                                        </p:tgtEl>
                                        <p:attrNameLst>
                                          <p:attrName>style.visibility</p:attrName>
                                        </p:attrNameLst>
                                      </p:cBhvr>
                                      <p:to>
                                        <p:strVal val="visible"/>
                                      </p:to>
                                    </p:set>
                                    <p:anim calcmode="lin" valueType="num">
                                      <p:cBhvr additive="base">
                                        <p:cTn id="68" dur="250" fill="hold"/>
                                        <p:tgtEl>
                                          <p:spTgt spid="45"/>
                                        </p:tgtEl>
                                        <p:attrNameLst>
                                          <p:attrName>ppt_x</p:attrName>
                                        </p:attrNameLst>
                                      </p:cBhvr>
                                      <p:tavLst>
                                        <p:tav tm="0">
                                          <p:val>
                                            <p:strVal val="0-#ppt_w/2"/>
                                          </p:val>
                                        </p:tav>
                                        <p:tav tm="100000">
                                          <p:val>
                                            <p:strVal val="#ppt_x"/>
                                          </p:val>
                                        </p:tav>
                                      </p:tavLst>
                                    </p:anim>
                                    <p:anim calcmode="lin" valueType="num">
                                      <p:cBhvr additive="base">
                                        <p:cTn id="69" dur="250" fill="hold"/>
                                        <p:tgtEl>
                                          <p:spTgt spid="45"/>
                                        </p:tgtEl>
                                        <p:attrNameLst>
                                          <p:attrName>ppt_y</p:attrName>
                                        </p:attrNameLst>
                                      </p:cBhvr>
                                      <p:tavLst>
                                        <p:tav tm="0">
                                          <p:val>
                                            <p:strVal val="#ppt_y"/>
                                          </p:val>
                                        </p:tav>
                                        <p:tav tm="100000">
                                          <p:val>
                                            <p:strVal val="#ppt_y"/>
                                          </p:val>
                                        </p:tav>
                                      </p:tavLst>
                                    </p:anim>
                                  </p:childTnLst>
                                </p:cTn>
                              </p:par>
                            </p:childTnLst>
                          </p:cTn>
                        </p:par>
                        <p:par>
                          <p:cTn id="70" fill="hold">
                            <p:stCondLst>
                              <p:cond delay="3750"/>
                            </p:stCondLst>
                            <p:childTnLst>
                              <p:par>
                                <p:cTn id="71" presetID="2" presetClass="entr" presetSubtype="8" fill="hold" grpId="0" nodeType="afterEffect">
                                  <p:stCondLst>
                                    <p:cond delay="0"/>
                                  </p:stCondLst>
                                  <p:childTnLst>
                                    <p:set>
                                      <p:cBhvr>
                                        <p:cTn id="72" dur="1" fill="hold">
                                          <p:stCondLst>
                                            <p:cond delay="0"/>
                                          </p:stCondLst>
                                        </p:cTn>
                                        <p:tgtEl>
                                          <p:spTgt spid="46"/>
                                        </p:tgtEl>
                                        <p:attrNameLst>
                                          <p:attrName>style.visibility</p:attrName>
                                        </p:attrNameLst>
                                      </p:cBhvr>
                                      <p:to>
                                        <p:strVal val="visible"/>
                                      </p:to>
                                    </p:set>
                                    <p:anim calcmode="lin" valueType="num">
                                      <p:cBhvr additive="base">
                                        <p:cTn id="73" dur="250" fill="hold"/>
                                        <p:tgtEl>
                                          <p:spTgt spid="46"/>
                                        </p:tgtEl>
                                        <p:attrNameLst>
                                          <p:attrName>ppt_x</p:attrName>
                                        </p:attrNameLst>
                                      </p:cBhvr>
                                      <p:tavLst>
                                        <p:tav tm="0">
                                          <p:val>
                                            <p:strVal val="0-#ppt_w/2"/>
                                          </p:val>
                                        </p:tav>
                                        <p:tav tm="100000">
                                          <p:val>
                                            <p:strVal val="#ppt_x"/>
                                          </p:val>
                                        </p:tav>
                                      </p:tavLst>
                                    </p:anim>
                                    <p:anim calcmode="lin" valueType="num">
                                      <p:cBhvr additive="base">
                                        <p:cTn id="74" dur="250" fill="hold"/>
                                        <p:tgtEl>
                                          <p:spTgt spid="4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43" grpId="0"/>
      <p:bldP spid="44" grpId="0"/>
      <p:bldP spid="45" grpId="0"/>
      <p:bldP spid="46" grpId="0"/>
    </p:bldLst>
  </p:timing>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1" name="TextBox 4"/>
          <p:cNvSpPr txBox="1"/>
          <p:nvPr/>
        </p:nvSpPr>
        <p:spPr>
          <a:xfrm>
            <a:off x="2167315" y="2034667"/>
            <a:ext cx="7848623" cy="1200329"/>
          </a:xfrm>
          <a:prstGeom prst="rect">
            <a:avLst/>
          </a:prstGeom>
          <a:noFill/>
        </p:spPr>
        <p:txBody>
          <a:bodyPr wrap="none" rtlCol="0">
            <a:spAutoFit/>
          </a:bodyPr>
          <a:lstStyle/>
          <a:p>
            <a:pPr algn="ctr"/>
            <a:r>
              <a:rPr lang="zh-CN" altLang="en-US" sz="7200" dirty="0">
                <a:solidFill>
                  <a:schemeClr val="bg1"/>
                </a:solidFill>
                <a:latin typeface="华文新魏" panose="02010800040101010101" pitchFamily="2" charset="-122"/>
                <a:ea typeface="华文新魏" panose="02010800040101010101" pitchFamily="2" charset="-122"/>
              </a:rPr>
              <a:t>谢谢您的观看指导</a:t>
            </a:r>
            <a:r>
              <a:rPr lang="en-US" altLang="zh-CN" sz="7200" dirty="0">
                <a:solidFill>
                  <a:schemeClr val="bg1"/>
                </a:solidFill>
                <a:latin typeface="华文新魏" panose="02010800040101010101" pitchFamily="2" charset="-122"/>
                <a:ea typeface="华文新魏" panose="02010800040101010101" pitchFamily="2" charset="-122"/>
              </a:rPr>
              <a:t>!</a:t>
            </a:r>
          </a:p>
        </p:txBody>
      </p:sp>
      <p:sp>
        <p:nvSpPr>
          <p:cNvPr id="22" name="TextBox 23"/>
          <p:cNvSpPr txBox="1"/>
          <p:nvPr/>
        </p:nvSpPr>
        <p:spPr>
          <a:xfrm>
            <a:off x="4187988" y="3767991"/>
            <a:ext cx="3807276" cy="415498"/>
          </a:xfrm>
          <a:prstGeom prst="rect">
            <a:avLst/>
          </a:prstGeom>
          <a:noFill/>
        </p:spPr>
        <p:txBody>
          <a:bodyPr wrap="square" rtlCol="0">
            <a:spAutoFit/>
          </a:bodyPr>
          <a:lstStyle/>
          <a:p>
            <a:pPr algn="ctr"/>
            <a:r>
              <a:rPr lang="en-US" altLang="zh-CN" sz="700" dirty="0">
                <a:solidFill>
                  <a:schemeClr val="bg1"/>
                </a:solidFill>
                <a:latin typeface="微软雅黑" panose="020B0503020204020204" pitchFamily="34" charset="-122"/>
                <a:ea typeface="微软雅黑" panose="020B0503020204020204" pitchFamily="34" charset="-122"/>
              </a:rPr>
              <a:t>Your content to play here, or through your copy, </a:t>
            </a:r>
          </a:p>
          <a:p>
            <a:pPr algn="ctr"/>
            <a:r>
              <a:rPr lang="en-US" altLang="zh-CN" sz="700" dirty="0">
                <a:solidFill>
                  <a:schemeClr val="bg1"/>
                </a:solidFill>
                <a:latin typeface="微软雅黑" panose="020B0503020204020204" pitchFamily="34" charset="-122"/>
                <a:ea typeface="微软雅黑" panose="020B0503020204020204" pitchFamily="34" charset="-122"/>
              </a:rPr>
              <a:t>paste in this box, and select only the text. Your content to play here, or through your copy, paste in this box, and select only the text.</a:t>
            </a:r>
            <a:endParaRPr lang="zh-CN" altLang="en-US" sz="700" dirty="0">
              <a:solidFill>
                <a:schemeClr val="bg1"/>
              </a:solidFill>
              <a:latin typeface="微软雅黑" panose="020B0503020204020204" pitchFamily="34" charset="-122"/>
              <a:ea typeface="微软雅黑" panose="020B0503020204020204" pitchFamily="34" charset="-122"/>
            </a:endParaRPr>
          </a:p>
        </p:txBody>
      </p:sp>
      <p:sp>
        <p:nvSpPr>
          <p:cNvPr id="23" name="矩形 22"/>
          <p:cNvSpPr/>
          <p:nvPr/>
        </p:nvSpPr>
        <p:spPr>
          <a:xfrm>
            <a:off x="4045093" y="3225220"/>
            <a:ext cx="4093068" cy="401424"/>
          </a:xfrm>
          <a:prstGeom prst="rect">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bg1"/>
                </a:solidFill>
                <a:latin typeface="华文新魏" panose="02010800040101010101" pitchFamily="2" charset="-122"/>
                <a:ea typeface="华文新魏" panose="02010800040101010101" pitchFamily="2" charset="-122"/>
              </a:rPr>
              <a:t>适用学校</a:t>
            </a:r>
            <a:r>
              <a:rPr lang="en-US" altLang="zh-CN" dirty="0">
                <a:solidFill>
                  <a:schemeClr val="bg1"/>
                </a:solidFill>
                <a:latin typeface="华文新魏" panose="02010800040101010101" pitchFamily="2" charset="-122"/>
                <a:ea typeface="华文新魏" panose="02010800040101010101" pitchFamily="2" charset="-122"/>
              </a:rPr>
              <a:t>/ </a:t>
            </a:r>
            <a:r>
              <a:rPr lang="zh-CN" altLang="en-US" dirty="0">
                <a:solidFill>
                  <a:schemeClr val="bg1"/>
                </a:solidFill>
                <a:latin typeface="华文新魏" panose="02010800040101010101" pitchFamily="2" charset="-122"/>
                <a:ea typeface="华文新魏" panose="02010800040101010101" pitchFamily="2" charset="-122"/>
              </a:rPr>
              <a:t>教育机构</a:t>
            </a:r>
            <a:r>
              <a:rPr lang="en-US" altLang="zh-CN" dirty="0">
                <a:solidFill>
                  <a:schemeClr val="bg1"/>
                </a:solidFill>
                <a:latin typeface="华文新魏" panose="02010800040101010101" pitchFamily="2" charset="-122"/>
                <a:ea typeface="华文新魏" panose="02010800040101010101" pitchFamily="2" charset="-122"/>
              </a:rPr>
              <a:t>/ </a:t>
            </a:r>
            <a:r>
              <a:rPr lang="zh-CN" altLang="en-US" dirty="0">
                <a:solidFill>
                  <a:schemeClr val="bg1"/>
                </a:solidFill>
                <a:latin typeface="华文新魏" panose="02010800040101010101" pitchFamily="2" charset="-122"/>
                <a:ea typeface="华文新魏" panose="02010800040101010101" pitchFamily="2" charset="-122"/>
              </a:rPr>
              <a:t>补习学习班等</a:t>
            </a:r>
          </a:p>
        </p:txBody>
      </p:sp>
      <p:pic>
        <p:nvPicPr>
          <p:cNvPr id="11" name="图片 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240"/>
            <a:ext cx="12190413" cy="6857107"/>
          </a:xfrm>
          <a:prstGeom prst="rect">
            <a:avLst/>
          </a:prstGeom>
        </p:spPr>
      </p:pic>
      <p:grpSp>
        <p:nvGrpSpPr>
          <p:cNvPr id="12" name="组合 11"/>
          <p:cNvGrpSpPr/>
          <p:nvPr/>
        </p:nvGrpSpPr>
        <p:grpSpPr>
          <a:xfrm>
            <a:off x="3721302" y="1923175"/>
            <a:ext cx="4753226" cy="1157760"/>
            <a:chOff x="3247695" y="2088252"/>
            <a:chExt cx="3754102" cy="914400"/>
          </a:xfrm>
          <a:solidFill>
            <a:srgbClr val="128882"/>
          </a:solidFill>
        </p:grpSpPr>
        <p:sp>
          <p:nvSpPr>
            <p:cNvPr id="13" name="矩形 12"/>
            <p:cNvSpPr/>
            <p:nvPr/>
          </p:nvSpPr>
          <p:spPr>
            <a:xfrm>
              <a:off x="3247695" y="2088252"/>
              <a:ext cx="914399" cy="9144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4194263" y="2088252"/>
              <a:ext cx="914399" cy="914400"/>
            </a:xfrm>
            <a:prstGeom prst="rect">
              <a:avLst/>
            </a:prstGeom>
            <a:solidFill>
              <a:srgbClr val="DF70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5140831" y="2088252"/>
              <a:ext cx="914399" cy="9144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6" name="矩形 15"/>
            <p:cNvSpPr/>
            <p:nvPr/>
          </p:nvSpPr>
          <p:spPr>
            <a:xfrm>
              <a:off x="6087398" y="2088252"/>
              <a:ext cx="914399" cy="914400"/>
            </a:xfrm>
            <a:prstGeom prst="rect">
              <a:avLst/>
            </a:prstGeom>
            <a:solidFill>
              <a:srgbClr val="DF70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24" name="TextBox 4"/>
          <p:cNvSpPr txBox="1"/>
          <p:nvPr/>
        </p:nvSpPr>
        <p:spPr>
          <a:xfrm>
            <a:off x="3856998" y="1831788"/>
            <a:ext cx="877212" cy="1323439"/>
          </a:xfrm>
          <a:prstGeom prst="rect">
            <a:avLst/>
          </a:prstGeom>
          <a:noFill/>
        </p:spPr>
        <p:txBody>
          <a:bodyPr wrap="square" rtlCol="0">
            <a:spAutoFit/>
          </a:bodyPr>
          <a:lstStyle/>
          <a:p>
            <a:pPr algn="ctr"/>
            <a:r>
              <a:rPr lang="zh-CN" altLang="en-US" sz="8000" spc="600" dirty="0">
                <a:solidFill>
                  <a:schemeClr val="bg1"/>
                </a:solidFill>
                <a:latin typeface="华文新魏" panose="02010800040101010101" pitchFamily="2" charset="-122"/>
                <a:ea typeface="华文新魏" panose="02010800040101010101" pitchFamily="2" charset="-122"/>
              </a:rPr>
              <a:t>谢</a:t>
            </a:r>
            <a:endParaRPr lang="en-US" altLang="zh-CN" sz="8000" spc="600" dirty="0">
              <a:solidFill>
                <a:schemeClr val="bg1"/>
              </a:solidFill>
              <a:latin typeface="华文新魏" panose="02010800040101010101" pitchFamily="2" charset="-122"/>
              <a:ea typeface="华文新魏" panose="02010800040101010101" pitchFamily="2" charset="-122"/>
            </a:endParaRPr>
          </a:p>
        </p:txBody>
      </p:sp>
      <p:sp>
        <p:nvSpPr>
          <p:cNvPr id="25" name="TextBox 4"/>
          <p:cNvSpPr txBox="1"/>
          <p:nvPr/>
        </p:nvSpPr>
        <p:spPr>
          <a:xfrm>
            <a:off x="5069213" y="1831788"/>
            <a:ext cx="877212" cy="1323439"/>
          </a:xfrm>
          <a:prstGeom prst="rect">
            <a:avLst/>
          </a:prstGeom>
          <a:noFill/>
        </p:spPr>
        <p:txBody>
          <a:bodyPr wrap="square" rtlCol="0">
            <a:spAutoFit/>
          </a:bodyPr>
          <a:lstStyle/>
          <a:p>
            <a:pPr algn="ctr"/>
            <a:r>
              <a:rPr lang="zh-CN" altLang="en-US" sz="8000" spc="600" dirty="0">
                <a:solidFill>
                  <a:schemeClr val="bg1"/>
                </a:solidFill>
                <a:latin typeface="华文新魏" panose="02010800040101010101" pitchFamily="2" charset="-122"/>
                <a:ea typeface="华文新魏" panose="02010800040101010101" pitchFamily="2" charset="-122"/>
              </a:rPr>
              <a:t>谢</a:t>
            </a:r>
            <a:endParaRPr lang="en-US" altLang="zh-CN" sz="8000" spc="600" dirty="0">
              <a:solidFill>
                <a:schemeClr val="bg1"/>
              </a:solidFill>
              <a:latin typeface="华文新魏" panose="02010800040101010101" pitchFamily="2" charset="-122"/>
              <a:ea typeface="华文新魏" panose="02010800040101010101" pitchFamily="2" charset="-122"/>
            </a:endParaRPr>
          </a:p>
        </p:txBody>
      </p:sp>
      <p:sp>
        <p:nvSpPr>
          <p:cNvPr id="26" name="TextBox 4"/>
          <p:cNvSpPr txBox="1"/>
          <p:nvPr/>
        </p:nvSpPr>
        <p:spPr>
          <a:xfrm>
            <a:off x="6270529" y="1831788"/>
            <a:ext cx="877212" cy="1323439"/>
          </a:xfrm>
          <a:prstGeom prst="rect">
            <a:avLst/>
          </a:prstGeom>
          <a:noFill/>
        </p:spPr>
        <p:txBody>
          <a:bodyPr wrap="square" rtlCol="0">
            <a:spAutoFit/>
          </a:bodyPr>
          <a:lstStyle/>
          <a:p>
            <a:pPr algn="ctr"/>
            <a:r>
              <a:rPr lang="zh-CN" altLang="en-US" sz="8000" spc="600" dirty="0">
                <a:solidFill>
                  <a:schemeClr val="bg1"/>
                </a:solidFill>
                <a:latin typeface="华文新魏" panose="02010800040101010101" pitchFamily="2" charset="-122"/>
                <a:ea typeface="华文新魏" panose="02010800040101010101" pitchFamily="2" charset="-122"/>
              </a:rPr>
              <a:t>观</a:t>
            </a:r>
            <a:endParaRPr lang="en-US" altLang="zh-CN" sz="8000" spc="600" dirty="0">
              <a:solidFill>
                <a:schemeClr val="bg1"/>
              </a:solidFill>
              <a:latin typeface="华文新魏" panose="02010800040101010101" pitchFamily="2" charset="-122"/>
              <a:ea typeface="华文新魏" panose="02010800040101010101" pitchFamily="2" charset="-122"/>
            </a:endParaRPr>
          </a:p>
        </p:txBody>
      </p:sp>
      <p:sp>
        <p:nvSpPr>
          <p:cNvPr id="27" name="TextBox 4"/>
          <p:cNvSpPr txBox="1"/>
          <p:nvPr/>
        </p:nvSpPr>
        <p:spPr>
          <a:xfrm>
            <a:off x="7487472" y="1831788"/>
            <a:ext cx="877212" cy="1323439"/>
          </a:xfrm>
          <a:prstGeom prst="rect">
            <a:avLst/>
          </a:prstGeom>
          <a:noFill/>
        </p:spPr>
        <p:txBody>
          <a:bodyPr wrap="square" rtlCol="0">
            <a:spAutoFit/>
          </a:bodyPr>
          <a:lstStyle/>
          <a:p>
            <a:pPr algn="ctr"/>
            <a:r>
              <a:rPr lang="zh-CN" altLang="en-US" sz="8000" spc="600" dirty="0">
                <a:solidFill>
                  <a:schemeClr val="bg1"/>
                </a:solidFill>
                <a:latin typeface="华文新魏" panose="02010800040101010101" pitchFamily="2" charset="-122"/>
                <a:ea typeface="华文新魏" panose="02010800040101010101" pitchFamily="2" charset="-122"/>
              </a:rPr>
              <a:t>看</a:t>
            </a:r>
            <a:endParaRPr lang="en-US" altLang="zh-CN" sz="8000" spc="600" dirty="0">
              <a:solidFill>
                <a:schemeClr val="bg1"/>
              </a:solidFill>
              <a:latin typeface="华文新魏" panose="02010800040101010101" pitchFamily="2" charset="-122"/>
              <a:ea typeface="华文新魏" panose="02010800040101010101" pitchFamily="2" charset="-122"/>
            </a:endParaRPr>
          </a:p>
        </p:txBody>
      </p:sp>
      <p:sp>
        <p:nvSpPr>
          <p:cNvPr id="28" name="TextBox 4"/>
          <p:cNvSpPr txBox="1"/>
          <p:nvPr/>
        </p:nvSpPr>
        <p:spPr>
          <a:xfrm>
            <a:off x="2741431" y="3170565"/>
            <a:ext cx="6736139" cy="584775"/>
          </a:xfrm>
          <a:prstGeom prst="rect">
            <a:avLst/>
          </a:prstGeom>
          <a:noFill/>
        </p:spPr>
        <p:txBody>
          <a:bodyPr wrap="none" rtlCol="0">
            <a:spAutoFit/>
          </a:bodyPr>
          <a:lstStyle/>
          <a:p>
            <a:pPr algn="ctr"/>
            <a:r>
              <a:rPr lang="en-US" altLang="zh-CN" sz="3200" spc="300" dirty="0">
                <a:solidFill>
                  <a:srgbClr val="128882"/>
                </a:solidFill>
                <a:latin typeface="Rockwell" panose="02060603020205020403" pitchFamily="18" charset="0"/>
                <a:ea typeface="华文新魏" panose="02010800040101010101" pitchFamily="2" charset="-122"/>
              </a:rPr>
              <a:t>SUMMER RECRUIT STUDENTS</a:t>
            </a:r>
          </a:p>
        </p:txBody>
      </p:sp>
      <p:sp>
        <p:nvSpPr>
          <p:cNvPr id="29" name="TextBox 23"/>
          <p:cNvSpPr txBox="1"/>
          <p:nvPr/>
        </p:nvSpPr>
        <p:spPr>
          <a:xfrm>
            <a:off x="3211419" y="3738581"/>
            <a:ext cx="5796162" cy="415498"/>
          </a:xfrm>
          <a:prstGeom prst="rect">
            <a:avLst/>
          </a:prstGeom>
          <a:noFill/>
        </p:spPr>
        <p:txBody>
          <a:bodyPr wrap="square" rtlCol="0">
            <a:spAutoFit/>
          </a:bodyPr>
          <a:lstStyle/>
          <a:p>
            <a:pPr algn="ctr"/>
            <a:r>
              <a:rPr lang="en-US" altLang="zh-CN" sz="700" dirty="0">
                <a:solidFill>
                  <a:schemeClr val="bg1">
                    <a:lumMod val="75000"/>
                  </a:schemeClr>
                </a:solidFill>
                <a:latin typeface="微软雅黑" pitchFamily="34" charset="-122"/>
                <a:ea typeface="微软雅黑" pitchFamily="34" charset="-122"/>
              </a:rPr>
              <a:t>paste in this box, and select only the text. Your content to play here, or through your copy, paste in this box, and select only the text. Your content to play here, or through your copy, </a:t>
            </a:r>
            <a:r>
              <a:rPr lang="en-US" altLang="zh-CN" sz="700" dirty="0" err="1">
                <a:solidFill>
                  <a:schemeClr val="bg1">
                    <a:lumMod val="75000"/>
                  </a:schemeClr>
                </a:solidFill>
                <a:latin typeface="微软雅黑" pitchFamily="34" charset="-122"/>
                <a:ea typeface="微软雅黑" pitchFamily="34" charset="-122"/>
              </a:rPr>
              <a:t>aste</a:t>
            </a:r>
            <a:r>
              <a:rPr lang="en-US" altLang="zh-CN" sz="700" dirty="0">
                <a:solidFill>
                  <a:schemeClr val="bg1">
                    <a:lumMod val="75000"/>
                  </a:schemeClr>
                </a:solidFill>
                <a:latin typeface="微软雅黑" pitchFamily="34" charset="-122"/>
                <a:ea typeface="微软雅黑" pitchFamily="34" charset="-122"/>
              </a:rPr>
              <a:t> in this box, and select only the text. Your content to play here, or through your copy, paste in this box, and select only the text.</a:t>
            </a:r>
            <a:endParaRPr lang="zh-CN" altLang="en-US" sz="700" dirty="0">
              <a:solidFill>
                <a:schemeClr val="bg1">
                  <a:lumMod val="7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3892404250"/>
      </p:ext>
    </p:extLst>
  </p:cSld>
  <p:clrMapOvr>
    <a:masterClrMapping/>
  </p:clrMapOvr>
  <mc:AlternateContent xmlns:mc="http://schemas.openxmlformats.org/markup-compatibility/2006" xmlns:p14="http://schemas.microsoft.com/office/powerpoint/2010/main">
    <mc:Choice Requires="p14">
      <p:transition spd="slow" p14:dur="900" advClick="0" advTm="1000">
        <p14:warp dir="in"/>
      </p:transition>
    </mc:Choice>
    <mc:Fallback xmlns="">
      <p:transition spd="slow"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iterate type="lt">
                                    <p:tmPct val="30000"/>
                                  </p:iterate>
                                  <p:childTnLst>
                                    <p:set>
                                      <p:cBhvr>
                                        <p:cTn id="6" dur="1" fill="hold">
                                          <p:stCondLst>
                                            <p:cond delay="0"/>
                                          </p:stCondLst>
                                        </p:cTn>
                                        <p:tgtEl>
                                          <p:spTgt spid="21"/>
                                        </p:tgtEl>
                                        <p:attrNameLst>
                                          <p:attrName>style.visibility</p:attrName>
                                        </p:attrNameLst>
                                      </p:cBhvr>
                                      <p:to>
                                        <p:strVal val="visible"/>
                                      </p:to>
                                    </p:set>
                                    <p:animEffect transition="in" filter="randombar(horizontal)">
                                      <p:cBhvr>
                                        <p:cTn id="7" dur="500"/>
                                        <p:tgtEl>
                                          <p:spTgt spid="21"/>
                                        </p:tgtEl>
                                      </p:cBhvr>
                                    </p:animEffect>
                                  </p:childTnLst>
                                </p:cTn>
                              </p:par>
                              <p:par>
                                <p:cTn id="8" presetID="12" presetClass="entr" presetSubtype="8" fill="hold" grpId="0" nodeType="withEffect">
                                  <p:stCondLst>
                                    <p:cond delay="0"/>
                                  </p:stCondLst>
                                  <p:childTnLst>
                                    <p:set>
                                      <p:cBhvr>
                                        <p:cTn id="9" dur="1" fill="hold">
                                          <p:stCondLst>
                                            <p:cond delay="0"/>
                                          </p:stCondLst>
                                        </p:cTn>
                                        <p:tgtEl>
                                          <p:spTgt spid="23"/>
                                        </p:tgtEl>
                                        <p:attrNameLst>
                                          <p:attrName>style.visibility</p:attrName>
                                        </p:attrNameLst>
                                      </p:cBhvr>
                                      <p:to>
                                        <p:strVal val="visible"/>
                                      </p:to>
                                    </p:set>
                                    <p:anim calcmode="lin" valueType="num">
                                      <p:cBhvr additive="base">
                                        <p:cTn id="10" dur="500"/>
                                        <p:tgtEl>
                                          <p:spTgt spid="23"/>
                                        </p:tgtEl>
                                        <p:attrNameLst>
                                          <p:attrName>ppt_x</p:attrName>
                                        </p:attrNameLst>
                                      </p:cBhvr>
                                      <p:tavLst>
                                        <p:tav tm="0">
                                          <p:val>
                                            <p:strVal val="#ppt_x-#ppt_w*1.125000"/>
                                          </p:val>
                                        </p:tav>
                                        <p:tav tm="100000">
                                          <p:val>
                                            <p:strVal val="#ppt_x"/>
                                          </p:val>
                                        </p:tav>
                                      </p:tavLst>
                                    </p:anim>
                                    <p:animEffect transition="in" filter="wipe(right)">
                                      <p:cBhvr>
                                        <p:cTn id="11" dur="500"/>
                                        <p:tgtEl>
                                          <p:spTgt spid="23"/>
                                        </p:tgtEl>
                                      </p:cBhvr>
                                    </p:animEffect>
                                  </p:childTnLst>
                                </p:cTn>
                              </p:par>
                            </p:childTnLst>
                          </p:cTn>
                        </p:par>
                        <p:par>
                          <p:cTn id="12" fill="hold">
                            <p:stCondLst>
                              <p:cond delay="1700"/>
                            </p:stCondLst>
                            <p:childTnLst>
                              <p:par>
                                <p:cTn id="13" presetID="22" presetClass="entr" presetSubtype="8" fill="hold" grpId="0" nodeType="afterEffect">
                                  <p:stCondLst>
                                    <p:cond delay="0"/>
                                  </p:stCondLst>
                                  <p:iterate type="lt">
                                    <p:tmPct val="30000"/>
                                  </p:iterate>
                                  <p:childTnLst>
                                    <p:set>
                                      <p:cBhvr>
                                        <p:cTn id="14" dur="1" fill="hold">
                                          <p:stCondLst>
                                            <p:cond delay="0"/>
                                          </p:stCondLst>
                                        </p:cTn>
                                        <p:tgtEl>
                                          <p:spTgt spid="22"/>
                                        </p:tgtEl>
                                        <p:attrNameLst>
                                          <p:attrName>style.visibility</p:attrName>
                                        </p:attrNameLst>
                                      </p:cBhvr>
                                      <p:to>
                                        <p:strVal val="visible"/>
                                      </p:to>
                                    </p:set>
                                    <p:animEffect transition="in" filter="wipe(left)">
                                      <p:cBhvr>
                                        <p:cTn id="15" dur="20"/>
                                        <p:tgtEl>
                                          <p:spTgt spid="22"/>
                                        </p:tgtEl>
                                      </p:cBhvr>
                                    </p:animEffect>
                                  </p:childTnLst>
                                </p:cTn>
                              </p:par>
                              <p:par>
                                <p:cTn id="16" presetID="16" presetClass="entr" presetSubtype="21" fill="hold" nodeType="with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barn(inVertical)">
                                      <p:cBhvr>
                                        <p:cTn id="18" dur="750"/>
                                        <p:tgtEl>
                                          <p:spTgt spid="11"/>
                                        </p:tgtEl>
                                      </p:cBhvr>
                                    </p:animEffect>
                                  </p:childTnLst>
                                </p:cTn>
                              </p:par>
                            </p:childTnLst>
                          </p:cTn>
                        </p:par>
                        <p:par>
                          <p:cTn id="19" fill="hold">
                            <p:stCondLst>
                              <p:cond delay="2626"/>
                            </p:stCondLst>
                            <p:childTnLst>
                              <p:par>
                                <p:cTn id="20" presetID="22" presetClass="entr" presetSubtype="8" fill="hold" nodeType="after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wipe(left)">
                                      <p:cBhvr>
                                        <p:cTn id="22" dur="500"/>
                                        <p:tgtEl>
                                          <p:spTgt spid="12"/>
                                        </p:tgtEl>
                                      </p:cBhvr>
                                    </p:animEffect>
                                  </p:childTnLst>
                                </p:cTn>
                              </p:par>
                            </p:childTnLst>
                          </p:cTn>
                        </p:par>
                        <p:par>
                          <p:cTn id="23" fill="hold">
                            <p:stCondLst>
                              <p:cond delay="3126"/>
                            </p:stCondLst>
                            <p:childTnLst>
                              <p:par>
                                <p:cTn id="24" presetID="42" presetClass="entr" presetSubtype="0" fill="hold" grpId="0" nodeType="afterEffect">
                                  <p:stCondLst>
                                    <p:cond delay="0"/>
                                  </p:stCondLst>
                                  <p:childTnLst>
                                    <p:set>
                                      <p:cBhvr>
                                        <p:cTn id="25" dur="1" fill="hold">
                                          <p:stCondLst>
                                            <p:cond delay="0"/>
                                          </p:stCondLst>
                                        </p:cTn>
                                        <p:tgtEl>
                                          <p:spTgt spid="24"/>
                                        </p:tgtEl>
                                        <p:attrNameLst>
                                          <p:attrName>style.visibility</p:attrName>
                                        </p:attrNameLst>
                                      </p:cBhvr>
                                      <p:to>
                                        <p:strVal val="visible"/>
                                      </p:to>
                                    </p:set>
                                    <p:animEffect transition="in" filter="fade">
                                      <p:cBhvr>
                                        <p:cTn id="26" dur="250"/>
                                        <p:tgtEl>
                                          <p:spTgt spid="24"/>
                                        </p:tgtEl>
                                      </p:cBhvr>
                                    </p:animEffect>
                                    <p:anim calcmode="lin" valueType="num">
                                      <p:cBhvr>
                                        <p:cTn id="27" dur="250" fill="hold"/>
                                        <p:tgtEl>
                                          <p:spTgt spid="24"/>
                                        </p:tgtEl>
                                        <p:attrNameLst>
                                          <p:attrName>ppt_x</p:attrName>
                                        </p:attrNameLst>
                                      </p:cBhvr>
                                      <p:tavLst>
                                        <p:tav tm="0">
                                          <p:val>
                                            <p:strVal val="#ppt_x"/>
                                          </p:val>
                                        </p:tav>
                                        <p:tav tm="100000">
                                          <p:val>
                                            <p:strVal val="#ppt_x"/>
                                          </p:val>
                                        </p:tav>
                                      </p:tavLst>
                                    </p:anim>
                                    <p:anim calcmode="lin" valueType="num">
                                      <p:cBhvr>
                                        <p:cTn id="28" dur="250" fill="hold"/>
                                        <p:tgtEl>
                                          <p:spTgt spid="24"/>
                                        </p:tgtEl>
                                        <p:attrNameLst>
                                          <p:attrName>ppt_y</p:attrName>
                                        </p:attrNameLst>
                                      </p:cBhvr>
                                      <p:tavLst>
                                        <p:tav tm="0">
                                          <p:val>
                                            <p:strVal val="#ppt_y+.1"/>
                                          </p:val>
                                        </p:tav>
                                        <p:tav tm="100000">
                                          <p:val>
                                            <p:strVal val="#ppt_y"/>
                                          </p:val>
                                        </p:tav>
                                      </p:tavLst>
                                    </p:anim>
                                  </p:childTnLst>
                                </p:cTn>
                              </p:par>
                            </p:childTnLst>
                          </p:cTn>
                        </p:par>
                        <p:par>
                          <p:cTn id="29" fill="hold">
                            <p:stCondLst>
                              <p:cond delay="3376"/>
                            </p:stCondLst>
                            <p:childTnLst>
                              <p:par>
                                <p:cTn id="30" presetID="42" presetClass="entr" presetSubtype="0" fill="hold" grpId="0" nodeType="afterEffect">
                                  <p:stCondLst>
                                    <p:cond delay="0"/>
                                  </p:stCondLst>
                                  <p:childTnLst>
                                    <p:set>
                                      <p:cBhvr>
                                        <p:cTn id="31" dur="1" fill="hold">
                                          <p:stCondLst>
                                            <p:cond delay="0"/>
                                          </p:stCondLst>
                                        </p:cTn>
                                        <p:tgtEl>
                                          <p:spTgt spid="25"/>
                                        </p:tgtEl>
                                        <p:attrNameLst>
                                          <p:attrName>style.visibility</p:attrName>
                                        </p:attrNameLst>
                                      </p:cBhvr>
                                      <p:to>
                                        <p:strVal val="visible"/>
                                      </p:to>
                                    </p:set>
                                    <p:animEffect transition="in" filter="fade">
                                      <p:cBhvr>
                                        <p:cTn id="32" dur="250"/>
                                        <p:tgtEl>
                                          <p:spTgt spid="25"/>
                                        </p:tgtEl>
                                      </p:cBhvr>
                                    </p:animEffect>
                                    <p:anim calcmode="lin" valueType="num">
                                      <p:cBhvr>
                                        <p:cTn id="33" dur="250" fill="hold"/>
                                        <p:tgtEl>
                                          <p:spTgt spid="25"/>
                                        </p:tgtEl>
                                        <p:attrNameLst>
                                          <p:attrName>ppt_x</p:attrName>
                                        </p:attrNameLst>
                                      </p:cBhvr>
                                      <p:tavLst>
                                        <p:tav tm="0">
                                          <p:val>
                                            <p:strVal val="#ppt_x"/>
                                          </p:val>
                                        </p:tav>
                                        <p:tav tm="100000">
                                          <p:val>
                                            <p:strVal val="#ppt_x"/>
                                          </p:val>
                                        </p:tav>
                                      </p:tavLst>
                                    </p:anim>
                                    <p:anim calcmode="lin" valueType="num">
                                      <p:cBhvr>
                                        <p:cTn id="34" dur="250" fill="hold"/>
                                        <p:tgtEl>
                                          <p:spTgt spid="25"/>
                                        </p:tgtEl>
                                        <p:attrNameLst>
                                          <p:attrName>ppt_y</p:attrName>
                                        </p:attrNameLst>
                                      </p:cBhvr>
                                      <p:tavLst>
                                        <p:tav tm="0">
                                          <p:val>
                                            <p:strVal val="#ppt_y+.1"/>
                                          </p:val>
                                        </p:tav>
                                        <p:tav tm="100000">
                                          <p:val>
                                            <p:strVal val="#ppt_y"/>
                                          </p:val>
                                        </p:tav>
                                      </p:tavLst>
                                    </p:anim>
                                  </p:childTnLst>
                                </p:cTn>
                              </p:par>
                            </p:childTnLst>
                          </p:cTn>
                        </p:par>
                        <p:par>
                          <p:cTn id="35" fill="hold">
                            <p:stCondLst>
                              <p:cond delay="3626"/>
                            </p:stCondLst>
                            <p:childTnLst>
                              <p:par>
                                <p:cTn id="36" presetID="42" presetClass="entr" presetSubtype="0" fill="hold" grpId="0" nodeType="afterEffect">
                                  <p:stCondLst>
                                    <p:cond delay="0"/>
                                  </p:stCondLst>
                                  <p:childTnLst>
                                    <p:set>
                                      <p:cBhvr>
                                        <p:cTn id="37" dur="1" fill="hold">
                                          <p:stCondLst>
                                            <p:cond delay="0"/>
                                          </p:stCondLst>
                                        </p:cTn>
                                        <p:tgtEl>
                                          <p:spTgt spid="26"/>
                                        </p:tgtEl>
                                        <p:attrNameLst>
                                          <p:attrName>style.visibility</p:attrName>
                                        </p:attrNameLst>
                                      </p:cBhvr>
                                      <p:to>
                                        <p:strVal val="visible"/>
                                      </p:to>
                                    </p:set>
                                    <p:animEffect transition="in" filter="fade">
                                      <p:cBhvr>
                                        <p:cTn id="38" dur="250"/>
                                        <p:tgtEl>
                                          <p:spTgt spid="26"/>
                                        </p:tgtEl>
                                      </p:cBhvr>
                                    </p:animEffect>
                                    <p:anim calcmode="lin" valueType="num">
                                      <p:cBhvr>
                                        <p:cTn id="39" dur="250" fill="hold"/>
                                        <p:tgtEl>
                                          <p:spTgt spid="26"/>
                                        </p:tgtEl>
                                        <p:attrNameLst>
                                          <p:attrName>ppt_x</p:attrName>
                                        </p:attrNameLst>
                                      </p:cBhvr>
                                      <p:tavLst>
                                        <p:tav tm="0">
                                          <p:val>
                                            <p:strVal val="#ppt_x"/>
                                          </p:val>
                                        </p:tav>
                                        <p:tav tm="100000">
                                          <p:val>
                                            <p:strVal val="#ppt_x"/>
                                          </p:val>
                                        </p:tav>
                                      </p:tavLst>
                                    </p:anim>
                                    <p:anim calcmode="lin" valueType="num">
                                      <p:cBhvr>
                                        <p:cTn id="40" dur="250" fill="hold"/>
                                        <p:tgtEl>
                                          <p:spTgt spid="26"/>
                                        </p:tgtEl>
                                        <p:attrNameLst>
                                          <p:attrName>ppt_y</p:attrName>
                                        </p:attrNameLst>
                                      </p:cBhvr>
                                      <p:tavLst>
                                        <p:tav tm="0">
                                          <p:val>
                                            <p:strVal val="#ppt_y+.1"/>
                                          </p:val>
                                        </p:tav>
                                        <p:tav tm="100000">
                                          <p:val>
                                            <p:strVal val="#ppt_y"/>
                                          </p:val>
                                        </p:tav>
                                      </p:tavLst>
                                    </p:anim>
                                  </p:childTnLst>
                                </p:cTn>
                              </p:par>
                            </p:childTnLst>
                          </p:cTn>
                        </p:par>
                        <p:par>
                          <p:cTn id="41" fill="hold">
                            <p:stCondLst>
                              <p:cond delay="3876"/>
                            </p:stCondLst>
                            <p:childTnLst>
                              <p:par>
                                <p:cTn id="42" presetID="42" presetClass="entr" presetSubtype="0" fill="hold" grpId="0" nodeType="afterEffect">
                                  <p:stCondLst>
                                    <p:cond delay="0"/>
                                  </p:stCondLst>
                                  <p:childTnLst>
                                    <p:set>
                                      <p:cBhvr>
                                        <p:cTn id="43" dur="1" fill="hold">
                                          <p:stCondLst>
                                            <p:cond delay="0"/>
                                          </p:stCondLst>
                                        </p:cTn>
                                        <p:tgtEl>
                                          <p:spTgt spid="27"/>
                                        </p:tgtEl>
                                        <p:attrNameLst>
                                          <p:attrName>style.visibility</p:attrName>
                                        </p:attrNameLst>
                                      </p:cBhvr>
                                      <p:to>
                                        <p:strVal val="visible"/>
                                      </p:to>
                                    </p:set>
                                    <p:animEffect transition="in" filter="fade">
                                      <p:cBhvr>
                                        <p:cTn id="44" dur="250"/>
                                        <p:tgtEl>
                                          <p:spTgt spid="27"/>
                                        </p:tgtEl>
                                      </p:cBhvr>
                                    </p:animEffect>
                                    <p:anim calcmode="lin" valueType="num">
                                      <p:cBhvr>
                                        <p:cTn id="45" dur="250" fill="hold"/>
                                        <p:tgtEl>
                                          <p:spTgt spid="27"/>
                                        </p:tgtEl>
                                        <p:attrNameLst>
                                          <p:attrName>ppt_x</p:attrName>
                                        </p:attrNameLst>
                                      </p:cBhvr>
                                      <p:tavLst>
                                        <p:tav tm="0">
                                          <p:val>
                                            <p:strVal val="#ppt_x"/>
                                          </p:val>
                                        </p:tav>
                                        <p:tav tm="100000">
                                          <p:val>
                                            <p:strVal val="#ppt_x"/>
                                          </p:val>
                                        </p:tav>
                                      </p:tavLst>
                                    </p:anim>
                                    <p:anim calcmode="lin" valueType="num">
                                      <p:cBhvr>
                                        <p:cTn id="46" dur="250" fill="hold"/>
                                        <p:tgtEl>
                                          <p:spTgt spid="27"/>
                                        </p:tgtEl>
                                        <p:attrNameLst>
                                          <p:attrName>ppt_y</p:attrName>
                                        </p:attrNameLst>
                                      </p:cBhvr>
                                      <p:tavLst>
                                        <p:tav tm="0">
                                          <p:val>
                                            <p:strVal val="#ppt_y+.1"/>
                                          </p:val>
                                        </p:tav>
                                        <p:tav tm="100000">
                                          <p:val>
                                            <p:strVal val="#ppt_y"/>
                                          </p:val>
                                        </p:tav>
                                      </p:tavLst>
                                    </p:anim>
                                  </p:childTnLst>
                                </p:cTn>
                              </p:par>
                            </p:childTnLst>
                          </p:cTn>
                        </p:par>
                        <p:par>
                          <p:cTn id="47" fill="hold">
                            <p:stCondLst>
                              <p:cond delay="4126"/>
                            </p:stCondLst>
                            <p:childTnLst>
                              <p:par>
                                <p:cTn id="48" presetID="42" presetClass="entr" presetSubtype="0" fill="hold" grpId="0" nodeType="afterEffect">
                                  <p:stCondLst>
                                    <p:cond delay="0"/>
                                  </p:stCondLst>
                                  <p:childTnLst>
                                    <p:set>
                                      <p:cBhvr>
                                        <p:cTn id="49" dur="1" fill="hold">
                                          <p:stCondLst>
                                            <p:cond delay="0"/>
                                          </p:stCondLst>
                                        </p:cTn>
                                        <p:tgtEl>
                                          <p:spTgt spid="28"/>
                                        </p:tgtEl>
                                        <p:attrNameLst>
                                          <p:attrName>style.visibility</p:attrName>
                                        </p:attrNameLst>
                                      </p:cBhvr>
                                      <p:to>
                                        <p:strVal val="visible"/>
                                      </p:to>
                                    </p:set>
                                    <p:animEffect transition="in" filter="fade">
                                      <p:cBhvr>
                                        <p:cTn id="50" dur="500"/>
                                        <p:tgtEl>
                                          <p:spTgt spid="28"/>
                                        </p:tgtEl>
                                      </p:cBhvr>
                                    </p:animEffect>
                                    <p:anim calcmode="lin" valueType="num">
                                      <p:cBhvr>
                                        <p:cTn id="51" dur="500" fill="hold"/>
                                        <p:tgtEl>
                                          <p:spTgt spid="28"/>
                                        </p:tgtEl>
                                        <p:attrNameLst>
                                          <p:attrName>ppt_x</p:attrName>
                                        </p:attrNameLst>
                                      </p:cBhvr>
                                      <p:tavLst>
                                        <p:tav tm="0">
                                          <p:val>
                                            <p:strVal val="#ppt_x"/>
                                          </p:val>
                                        </p:tav>
                                        <p:tav tm="100000">
                                          <p:val>
                                            <p:strVal val="#ppt_x"/>
                                          </p:val>
                                        </p:tav>
                                      </p:tavLst>
                                    </p:anim>
                                    <p:anim calcmode="lin" valueType="num">
                                      <p:cBhvr>
                                        <p:cTn id="52" dur="500" fill="hold"/>
                                        <p:tgtEl>
                                          <p:spTgt spid="28"/>
                                        </p:tgtEl>
                                        <p:attrNameLst>
                                          <p:attrName>ppt_y</p:attrName>
                                        </p:attrNameLst>
                                      </p:cBhvr>
                                      <p:tavLst>
                                        <p:tav tm="0">
                                          <p:val>
                                            <p:strVal val="#ppt_y+.1"/>
                                          </p:val>
                                        </p:tav>
                                        <p:tav tm="100000">
                                          <p:val>
                                            <p:strVal val="#ppt_y"/>
                                          </p:val>
                                        </p:tav>
                                      </p:tavLst>
                                    </p:anim>
                                  </p:childTnLst>
                                </p:cTn>
                              </p:par>
                            </p:childTnLst>
                          </p:cTn>
                        </p:par>
                        <p:par>
                          <p:cTn id="53" fill="hold">
                            <p:stCondLst>
                              <p:cond delay="4626"/>
                            </p:stCondLst>
                            <p:childTnLst>
                              <p:par>
                                <p:cTn id="54" presetID="22" presetClass="entr" presetSubtype="8" fill="hold" grpId="0" nodeType="afterEffect">
                                  <p:stCondLst>
                                    <p:cond delay="17"/>
                                  </p:stCondLst>
                                  <p:iterate type="lt">
                                    <p:tmPct val="30000"/>
                                  </p:iterate>
                                  <p:childTnLst>
                                    <p:set>
                                      <p:cBhvr>
                                        <p:cTn id="55" dur="1" fill="hold">
                                          <p:stCondLst>
                                            <p:cond delay="0"/>
                                          </p:stCondLst>
                                        </p:cTn>
                                        <p:tgtEl>
                                          <p:spTgt spid="29"/>
                                        </p:tgtEl>
                                        <p:attrNameLst>
                                          <p:attrName>style.visibility</p:attrName>
                                        </p:attrNameLst>
                                      </p:cBhvr>
                                      <p:to>
                                        <p:strVal val="visible"/>
                                      </p:to>
                                    </p:set>
                                    <p:animEffect transition="in" filter="wipe(left)">
                                      <p:cBhvr>
                                        <p:cTn id="56" dur="1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p:bldP spid="23" grpId="0" animBg="1"/>
      <p:bldP spid="24" grpId="0"/>
      <p:bldP spid="25" grpId="0"/>
      <p:bldP spid="26" grpId="0"/>
      <p:bldP spid="27" grpId="0"/>
      <p:bldP spid="28" grpId="0"/>
      <p:bldP spid="29"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4" name="图片 2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240"/>
            <a:ext cx="12190413" cy="6857107"/>
          </a:xfrm>
          <a:prstGeom prst="rect">
            <a:avLst/>
          </a:prstGeom>
        </p:spPr>
      </p:pic>
      <p:grpSp>
        <p:nvGrpSpPr>
          <p:cNvPr id="19" name="组合 18"/>
          <p:cNvGrpSpPr/>
          <p:nvPr/>
        </p:nvGrpSpPr>
        <p:grpSpPr>
          <a:xfrm>
            <a:off x="3241816" y="1913468"/>
            <a:ext cx="5724644" cy="2187378"/>
            <a:chOff x="-131645" y="2542630"/>
            <a:chExt cx="5724644" cy="2187378"/>
          </a:xfrm>
        </p:grpSpPr>
        <p:sp>
          <p:nvSpPr>
            <p:cNvPr id="20" name="文本框 2"/>
            <p:cNvSpPr txBox="1"/>
            <p:nvPr/>
          </p:nvSpPr>
          <p:spPr>
            <a:xfrm>
              <a:off x="1908235" y="2542630"/>
              <a:ext cx="1644884" cy="584775"/>
            </a:xfrm>
            <a:prstGeom prst="rect">
              <a:avLst/>
            </a:prstGeom>
            <a:solidFill>
              <a:srgbClr val="128882"/>
            </a:solidFill>
            <a:ln w="19050">
              <a:noFill/>
            </a:ln>
            <a:effectLst/>
          </p:spPr>
          <p:txBody>
            <a:bodyPr wrap="square" rtlCol="0">
              <a:spAutoFit/>
            </a:bodyPr>
            <a:lstStyle/>
            <a:p>
              <a:pPr algn="ctr"/>
              <a:r>
                <a:rPr lang="en-US" altLang="zh-CN" sz="3200" dirty="0">
                  <a:solidFill>
                    <a:schemeClr val="bg1"/>
                  </a:solidFill>
                  <a:latin typeface="华文新魏" panose="02010800040101010101" pitchFamily="2" charset="-122"/>
                  <a:ea typeface="华文新魏" panose="02010800040101010101" pitchFamily="2" charset="-122"/>
                </a:rPr>
                <a:t>ONE</a:t>
              </a:r>
              <a:endParaRPr lang="zh-CN" altLang="en-US" sz="3200" dirty="0">
                <a:solidFill>
                  <a:schemeClr val="bg1"/>
                </a:solidFill>
                <a:latin typeface="华文新魏" panose="02010800040101010101" pitchFamily="2" charset="-122"/>
                <a:ea typeface="华文新魏" panose="02010800040101010101" pitchFamily="2" charset="-122"/>
              </a:endParaRPr>
            </a:p>
          </p:txBody>
        </p:sp>
        <p:sp>
          <p:nvSpPr>
            <p:cNvPr id="21" name="文本框 20"/>
            <p:cNvSpPr txBox="1"/>
            <p:nvPr/>
          </p:nvSpPr>
          <p:spPr>
            <a:xfrm>
              <a:off x="1479373" y="4360676"/>
              <a:ext cx="2502609" cy="369332"/>
            </a:xfrm>
            <a:prstGeom prst="rect">
              <a:avLst/>
            </a:prstGeom>
            <a:noFill/>
          </p:spPr>
          <p:txBody>
            <a:bodyPr wrap="none" rtlCol="0">
              <a:spAutoFit/>
            </a:bodyPr>
            <a:lstStyle/>
            <a:p>
              <a:pPr algn="ctr"/>
              <a:r>
                <a:rPr lang="en-US" altLang="zh-CN" cap="all" dirty="0">
                  <a:solidFill>
                    <a:srgbClr val="DF703A"/>
                  </a:solidFill>
                  <a:latin typeface="华文新魏" panose="02010800040101010101" pitchFamily="2" charset="-122"/>
                  <a:ea typeface="华文新魏" panose="02010800040101010101" pitchFamily="2" charset="-122"/>
                  <a:cs typeface="Microsoft JhengHei Light" panose="020B0304030504040204" pitchFamily="34" charset="-122"/>
                </a:rPr>
                <a:t>THE Scenery DESIGN</a:t>
              </a:r>
              <a:endParaRPr lang="zh-CN" altLang="en-US" cap="all" dirty="0">
                <a:solidFill>
                  <a:srgbClr val="DF703A"/>
                </a:solidFill>
                <a:latin typeface="华文新魏" panose="02010800040101010101" pitchFamily="2" charset="-122"/>
                <a:ea typeface="华文新魏" panose="02010800040101010101" pitchFamily="2" charset="-122"/>
                <a:cs typeface="Microsoft JhengHei Light" panose="020B0304030504040204" pitchFamily="34" charset="-122"/>
              </a:endParaRPr>
            </a:p>
          </p:txBody>
        </p:sp>
        <p:sp>
          <p:nvSpPr>
            <p:cNvPr id="22" name="文本框 12"/>
            <p:cNvSpPr txBox="1"/>
            <p:nvPr/>
          </p:nvSpPr>
          <p:spPr>
            <a:xfrm>
              <a:off x="-131645" y="3275169"/>
              <a:ext cx="5724644" cy="923330"/>
            </a:xfrm>
            <a:prstGeom prst="rect">
              <a:avLst/>
            </a:prstGeom>
            <a:noFill/>
          </p:spPr>
          <p:txBody>
            <a:bodyPr wrap="none" rtlCol="0">
              <a:spAutoFit/>
            </a:bodyPr>
            <a:lstStyle/>
            <a:p>
              <a:pPr algn="ctr"/>
              <a:r>
                <a:rPr lang="zh-CN" altLang="en-US" sz="5400" dirty="0">
                  <a:solidFill>
                    <a:srgbClr val="128882"/>
                  </a:solidFill>
                  <a:latin typeface="华文新魏" panose="02010800040101010101" pitchFamily="2" charset="-122"/>
                  <a:ea typeface="华文新魏" panose="02010800040101010101" pitchFamily="2" charset="-122"/>
                  <a:cs typeface="Microsoft JhengHei Light" panose="020B0304030504040204" pitchFamily="34" charset="-122"/>
                </a:rPr>
                <a:t>点击加入</a:t>
              </a:r>
              <a:r>
                <a:rPr lang="zh-CN" altLang="en-US" sz="5400" b="1" dirty="0">
                  <a:solidFill>
                    <a:srgbClr val="128882"/>
                  </a:solidFill>
                  <a:latin typeface="华文新魏" panose="02010800040101010101" pitchFamily="2" charset="-122"/>
                  <a:ea typeface="华文新魏" panose="02010800040101010101" pitchFamily="2" charset="-122"/>
                  <a:cs typeface="Microsoft JhengHei Light" panose="020B0304030504040204" pitchFamily="34" charset="-122"/>
                </a:rPr>
                <a:t>你的标题</a:t>
              </a:r>
            </a:p>
          </p:txBody>
        </p:sp>
        <p:sp>
          <p:nvSpPr>
            <p:cNvPr id="23" name="矩形 22"/>
            <p:cNvSpPr/>
            <p:nvPr/>
          </p:nvSpPr>
          <p:spPr>
            <a:xfrm>
              <a:off x="1110677" y="4182637"/>
              <a:ext cx="3240000" cy="18000"/>
            </a:xfrm>
            <a:prstGeom prst="rect">
              <a:avLst/>
            </a:prstGeom>
            <a:solidFill>
              <a:srgbClr val="DF703A"/>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latin typeface="华文新魏" panose="02010800040101010101" pitchFamily="2" charset="-122"/>
                <a:ea typeface="华文新魏" panose="02010800040101010101" pitchFamily="2" charset="-122"/>
              </a:endParaRPr>
            </a:p>
          </p:txBody>
        </p:sp>
      </p:grpSp>
    </p:spTree>
    <p:extLst>
      <p:ext uri="{BB962C8B-B14F-4D97-AF65-F5344CB8AC3E}">
        <p14:creationId xmlns:p14="http://schemas.microsoft.com/office/powerpoint/2010/main" val="751631942"/>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barn(inVertical)">
                                      <p:cBhvr>
                                        <p:cTn id="7" dur="750"/>
                                        <p:tgtEl>
                                          <p:spTgt spid="24"/>
                                        </p:tgtEl>
                                      </p:cBhvr>
                                    </p:animEffect>
                                  </p:childTnLst>
                                </p:cTn>
                              </p:par>
                            </p:childTnLst>
                          </p:cTn>
                        </p:par>
                        <p:par>
                          <p:cTn id="8" fill="hold">
                            <p:stCondLst>
                              <p:cond delay="750"/>
                            </p:stCondLst>
                            <p:childTnLst>
                              <p:par>
                                <p:cTn id="9" presetID="22" presetClass="entr" presetSubtype="8" fill="hold" nodeType="afterEffect">
                                  <p:stCondLst>
                                    <p:cond delay="0"/>
                                  </p:stCondLst>
                                  <p:childTnLst>
                                    <p:set>
                                      <p:cBhvr>
                                        <p:cTn id="10" dur="1" fill="hold">
                                          <p:stCondLst>
                                            <p:cond delay="0"/>
                                          </p:stCondLst>
                                        </p:cTn>
                                        <p:tgtEl>
                                          <p:spTgt spid="19"/>
                                        </p:tgtEl>
                                        <p:attrNameLst>
                                          <p:attrName>style.visibility</p:attrName>
                                        </p:attrNameLst>
                                      </p:cBhvr>
                                      <p:to>
                                        <p:strVal val="visible"/>
                                      </p:to>
                                    </p:set>
                                    <p:animEffect transition="in" filter="wipe(left)">
                                      <p:cBhvr>
                                        <p:cTn id="11" dur="10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304800" y="776125"/>
            <a:ext cx="11582400" cy="669715"/>
            <a:chOff x="304800" y="405383"/>
            <a:chExt cx="11582400" cy="669715"/>
          </a:xfrm>
        </p:grpSpPr>
        <p:sp>
          <p:nvSpPr>
            <p:cNvPr id="11" name="Copyright Notice"/>
            <p:cNvSpPr>
              <a:spLocks/>
            </p:cNvSpPr>
            <p:nvPr/>
          </p:nvSpPr>
          <p:spPr bwMode="auto">
            <a:xfrm>
              <a:off x="4597400" y="405383"/>
              <a:ext cx="3048000" cy="434765"/>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2400" cap="small" dirty="0">
                  <a:solidFill>
                    <a:srgbClr val="128882"/>
                  </a:solidFill>
                  <a:latin typeface="微软雅黑" panose="020B0503020204020204" pitchFamily="34" charset="-122"/>
                  <a:ea typeface="微软雅黑" panose="020B0503020204020204" pitchFamily="34" charset="-122"/>
                </a:rPr>
                <a:t>点击加入标题文字</a:t>
              </a:r>
              <a:endParaRPr lang="en-US" sz="2400" cap="small" dirty="0">
                <a:solidFill>
                  <a:srgbClr val="128882"/>
                </a:solidFill>
                <a:latin typeface="微软雅黑" panose="020B0503020204020204" pitchFamily="34" charset="-122"/>
                <a:ea typeface="微软雅黑" panose="020B0503020204020204" pitchFamily="34" charset="-122"/>
              </a:endParaRPr>
            </a:p>
          </p:txBody>
        </p:sp>
        <p:cxnSp>
          <p:nvCxnSpPr>
            <p:cNvPr id="5" name="直接连接符 4"/>
            <p:cNvCxnSpPr>
              <a:cxnSpLocks/>
            </p:cNvCxnSpPr>
            <p:nvPr/>
          </p:nvCxnSpPr>
          <p:spPr>
            <a:xfrm>
              <a:off x="304800" y="1075098"/>
              <a:ext cx="11582400" cy="0"/>
            </a:xfrm>
            <a:prstGeom prst="line">
              <a:avLst/>
            </a:prstGeom>
            <a:ln>
              <a:solidFill>
                <a:srgbClr val="128882"/>
              </a:solidFill>
            </a:ln>
          </p:spPr>
          <p:style>
            <a:lnRef idx="1">
              <a:schemeClr val="accent1"/>
            </a:lnRef>
            <a:fillRef idx="0">
              <a:schemeClr val="accent1"/>
            </a:fillRef>
            <a:effectRef idx="0">
              <a:schemeClr val="accent1"/>
            </a:effectRef>
            <a:fontRef idx="minor">
              <a:schemeClr val="tx1"/>
            </a:fontRef>
          </p:style>
        </p:cxnSp>
      </p:grpSp>
      <p:grpSp>
        <p:nvGrpSpPr>
          <p:cNvPr id="6" name="组合 5"/>
          <p:cNvGrpSpPr/>
          <p:nvPr/>
        </p:nvGrpSpPr>
        <p:grpSpPr>
          <a:xfrm>
            <a:off x="6096000" y="2029135"/>
            <a:ext cx="4665329" cy="4313608"/>
            <a:chOff x="5664899" y="-1464316"/>
            <a:chExt cx="5909833" cy="5347522"/>
          </a:xfrm>
        </p:grpSpPr>
        <p:sp>
          <p:nvSpPr>
            <p:cNvPr id="7" name="Rectangle 12"/>
            <p:cNvSpPr>
              <a:spLocks noChangeArrowheads="1"/>
            </p:cNvSpPr>
            <p:nvPr/>
          </p:nvSpPr>
          <p:spPr bwMode="auto">
            <a:xfrm>
              <a:off x="5676126" y="2521405"/>
              <a:ext cx="5898606" cy="1361801"/>
            </a:xfrm>
            <a:prstGeom prst="rect">
              <a:avLst/>
            </a:prstGeom>
            <a:solidFill>
              <a:srgbClr val="DF703A"/>
            </a:solidFill>
            <a:ln>
              <a:noFill/>
            </a:ln>
            <a:extLst/>
          </p:spPr>
          <p:txBody>
            <a:bodyPr lIns="45720" rIns="45720" anchor="b"/>
            <a:lstStyle/>
            <a:p>
              <a:pPr algn="ctr"/>
              <a:endParaRPr lang="zh-CN" altLang="en-US" dirty="0">
                <a:solidFill>
                  <a:schemeClr val="bg1"/>
                </a:solidFill>
                <a:latin typeface="微软雅黑" panose="020B0503020204020204" pitchFamily="34" charset="-122"/>
                <a:ea typeface="微软雅黑" panose="020B0503020204020204" pitchFamily="34" charset="-122"/>
                <a:cs typeface="Arial" pitchFamily="34" charset="0"/>
              </a:endParaRPr>
            </a:p>
          </p:txBody>
        </p:sp>
        <p:sp>
          <p:nvSpPr>
            <p:cNvPr id="9" name="矩形​​ 5"/>
            <p:cNvSpPr>
              <a:spLocks noChangeArrowheads="1"/>
            </p:cNvSpPr>
            <p:nvPr/>
          </p:nvSpPr>
          <p:spPr bwMode="auto">
            <a:xfrm>
              <a:off x="5664899" y="-1464316"/>
              <a:ext cx="5898606" cy="3907704"/>
            </a:xfrm>
            <a:prstGeom prst="rect">
              <a:avLst/>
            </a:prstGeom>
            <a:blipFill dpi="0" rotWithShape="1">
              <a:blip r:embed="rId3"/>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dirty="0">
                <a:solidFill>
                  <a:schemeClr val="lt1"/>
                </a:solidFill>
                <a:sym typeface="Arial" pitchFamily="34" charset="0"/>
              </a:endParaRPr>
            </a:p>
          </p:txBody>
        </p:sp>
        <p:sp>
          <p:nvSpPr>
            <p:cNvPr id="10" name="TextBox 6"/>
            <p:cNvSpPr txBox="1"/>
            <p:nvPr/>
          </p:nvSpPr>
          <p:spPr>
            <a:xfrm>
              <a:off x="5909573" y="2634568"/>
              <a:ext cx="5425019" cy="1015868"/>
            </a:xfrm>
            <a:prstGeom prst="rect">
              <a:avLst/>
            </a:prstGeom>
            <a:noFill/>
          </p:spPr>
          <p:txBody>
            <a:bodyPr wrap="square" rtlCol="0">
              <a:spAutoFit/>
            </a:bodyPr>
            <a:lstStyle/>
            <a:p>
              <a:pPr>
                <a:lnSpc>
                  <a:spcPct val="150000"/>
                </a:lnSpc>
              </a:pPr>
              <a:r>
                <a:rPr lang="en-US" altLang="zh-CN" sz="1050" dirty="0">
                  <a:solidFill>
                    <a:schemeClr val="bg1"/>
                  </a:solidFill>
                  <a:latin typeface="微软雅黑" pitchFamily="34" charset="-122"/>
                  <a:ea typeface="微软雅黑" pitchFamily="34" charset="-122"/>
                </a:rPr>
                <a:t>       </a:t>
              </a:r>
              <a:r>
                <a:rPr lang="zh-CN" altLang="zh-CN" sz="1050" dirty="0">
                  <a:solidFill>
                    <a:schemeClr val="bg1"/>
                  </a:solidFill>
                  <a:latin typeface="微软雅黑" pitchFamily="34" charset="-122"/>
                  <a:ea typeface="微软雅黑" pitchFamily="34" charset="-122"/>
                </a:rPr>
                <a:t>回首过去，激情满怀，展望未来，任重道远。站在新的历史起点上，我们必须清醒地看到前进中的困难与挑战，正视自身存在的差距与不足，以更加坚定的信念、更加饱满的热情、更加务实的作风</a:t>
              </a:r>
              <a:r>
                <a:rPr lang="en-US" altLang="zh-CN" sz="1050" dirty="0">
                  <a:solidFill>
                    <a:schemeClr val="bg1"/>
                  </a:solidFill>
                  <a:latin typeface="微软雅黑" pitchFamily="34" charset="-122"/>
                  <a:ea typeface="微软雅黑" pitchFamily="34" charset="-122"/>
                </a:rPr>
                <a:t>.</a:t>
              </a:r>
              <a:endParaRPr lang="zh-CN" altLang="en-US" sz="1050" dirty="0">
                <a:solidFill>
                  <a:schemeClr val="bg1"/>
                </a:solidFill>
                <a:latin typeface="微软雅黑" pitchFamily="34" charset="-122"/>
                <a:ea typeface="微软雅黑" pitchFamily="34" charset="-122"/>
              </a:endParaRPr>
            </a:p>
          </p:txBody>
        </p:sp>
      </p:grpSp>
      <p:sp>
        <p:nvSpPr>
          <p:cNvPr id="13" name="矩形 12"/>
          <p:cNvSpPr/>
          <p:nvPr/>
        </p:nvSpPr>
        <p:spPr>
          <a:xfrm flipH="1">
            <a:off x="1349829" y="2029135"/>
            <a:ext cx="4565462" cy="4313608"/>
          </a:xfrm>
          <a:prstGeom prst="rect">
            <a:avLst/>
          </a:prstGeom>
          <a:noFill/>
          <a:ln>
            <a:solidFill>
              <a:srgbClr val="12888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solidFill>
                <a:schemeClr val="bg1"/>
              </a:solidFill>
            </a:endParaRPr>
          </a:p>
        </p:txBody>
      </p:sp>
      <p:sp>
        <p:nvSpPr>
          <p:cNvPr id="14" name="矩形 7"/>
          <p:cNvSpPr>
            <a:spLocks noChangeArrowheads="1"/>
          </p:cNvSpPr>
          <p:nvPr/>
        </p:nvSpPr>
        <p:spPr bwMode="auto">
          <a:xfrm flipH="1">
            <a:off x="1494971" y="3538041"/>
            <a:ext cx="4237482" cy="23544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lnSpc>
                <a:spcPct val="150000"/>
              </a:lnSpc>
            </a:pPr>
            <a:r>
              <a:rPr lang="zh-CN" altLang="en-US" sz="1400" dirty="0">
                <a:solidFill>
                  <a:schemeClr val="bg1">
                    <a:lumMod val="50000"/>
                  </a:schemeClr>
                </a:solidFill>
                <a:latin typeface="微软雅黑" panose="020B0503020204020204" pitchFamily="34" charset="-122"/>
                <a:ea typeface="微软雅黑" panose="020B0503020204020204" pitchFamily="34" charset="-122"/>
              </a:rPr>
              <a:t>此处添加详细文本描述，建议与标题相关并符合整体语言风格，语言描述尽量简洁生动。尽量将每页幻灯片的字数控制在  </a:t>
            </a:r>
            <a:r>
              <a:rPr lang="en-US" altLang="zh-CN" sz="1400" dirty="0">
                <a:solidFill>
                  <a:schemeClr val="bg1">
                    <a:lumMod val="50000"/>
                  </a:schemeClr>
                </a:solidFill>
                <a:latin typeface="微软雅黑" panose="020B0503020204020204" pitchFamily="34" charset="-122"/>
                <a:ea typeface="微软雅黑" panose="020B0503020204020204" pitchFamily="34" charset="-122"/>
              </a:rPr>
              <a:t>200</a:t>
            </a:r>
            <a:r>
              <a:rPr lang="zh-CN" altLang="en-US" sz="1400" dirty="0">
                <a:solidFill>
                  <a:schemeClr val="bg1">
                    <a:lumMod val="50000"/>
                  </a:schemeClr>
                </a:solidFill>
                <a:latin typeface="微软雅黑" panose="020B0503020204020204" pitchFamily="34" charset="-122"/>
                <a:ea typeface="微软雅黑" panose="020B0503020204020204" pitchFamily="34" charset="-122"/>
              </a:rPr>
              <a:t>字以内此处添加详细文本描述，建议与标题相关并符合整体语言风格，语言描述尽量简洁生动。尽量将每页幻灯片的字数控制在  </a:t>
            </a:r>
            <a:r>
              <a:rPr lang="en-US" altLang="zh-CN" sz="1400" dirty="0">
                <a:solidFill>
                  <a:schemeClr val="bg1">
                    <a:lumMod val="50000"/>
                  </a:schemeClr>
                </a:solidFill>
                <a:latin typeface="微软雅黑" panose="020B0503020204020204" pitchFamily="34" charset="-122"/>
                <a:ea typeface="微软雅黑" panose="020B0503020204020204" pitchFamily="34" charset="-122"/>
              </a:rPr>
              <a:t>200</a:t>
            </a:r>
            <a:r>
              <a:rPr lang="zh-CN" altLang="en-US" sz="1400" dirty="0">
                <a:solidFill>
                  <a:schemeClr val="bg1">
                    <a:lumMod val="50000"/>
                  </a:schemeClr>
                </a:solidFill>
                <a:latin typeface="微软雅黑" panose="020B0503020204020204" pitchFamily="34" charset="-122"/>
                <a:ea typeface="微软雅黑" panose="020B0503020204020204" pitchFamily="34" charset="-122"/>
              </a:rPr>
              <a:t>字以内此处添加详细文本描述，建议与标题相关并符合整体语言风格，语言描述尽量简洁生动。</a:t>
            </a:r>
          </a:p>
        </p:txBody>
      </p:sp>
      <p:sp>
        <p:nvSpPr>
          <p:cNvPr id="15" name="矩形 8"/>
          <p:cNvSpPr>
            <a:spLocks noChangeArrowheads="1"/>
          </p:cNvSpPr>
          <p:nvPr/>
        </p:nvSpPr>
        <p:spPr bwMode="auto">
          <a:xfrm flipH="1">
            <a:off x="1655510" y="2507730"/>
            <a:ext cx="4259781"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eaLnBrk="1" hangingPunct="1"/>
            <a:r>
              <a:rPr lang="zh-CN" altLang="en-US" sz="1400" dirty="0">
                <a:solidFill>
                  <a:schemeClr val="bg1">
                    <a:lumMod val="50000"/>
                  </a:schemeClr>
                </a:solidFill>
                <a:latin typeface="微软雅黑" panose="020B0503020204020204" pitchFamily="34" charset="-122"/>
                <a:ea typeface="微软雅黑" panose="020B0503020204020204" pitchFamily="34" charset="-122"/>
              </a:rPr>
              <a:t>VEHICULANULLA QUIS LOREM UT LIBERO MALESUADA FEUGIATMALESUADA FEUGIAT</a:t>
            </a:r>
          </a:p>
          <a:p>
            <a:pPr eaLnBrk="1" hangingPunct="1"/>
            <a:endParaRPr lang="zh-CN" altLang="en-US" sz="1400" dirty="0">
              <a:solidFill>
                <a:schemeClr val="bg1">
                  <a:lumMod val="50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013290940"/>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750"/>
                                        <p:tgtEl>
                                          <p:spTgt spid="8"/>
                                        </p:tgtEl>
                                      </p:cBhvr>
                                    </p:animEffect>
                                    <p:anim calcmode="lin" valueType="num">
                                      <p:cBhvr>
                                        <p:cTn id="8" dur="750" fill="hold"/>
                                        <p:tgtEl>
                                          <p:spTgt spid="8"/>
                                        </p:tgtEl>
                                        <p:attrNameLst>
                                          <p:attrName>ppt_x</p:attrName>
                                        </p:attrNameLst>
                                      </p:cBhvr>
                                      <p:tavLst>
                                        <p:tav tm="0">
                                          <p:val>
                                            <p:strVal val="#ppt_x"/>
                                          </p:val>
                                        </p:tav>
                                        <p:tav tm="100000">
                                          <p:val>
                                            <p:strVal val="#ppt_x"/>
                                          </p:val>
                                        </p:tav>
                                      </p:tavLst>
                                    </p:anim>
                                    <p:anim calcmode="lin" valueType="num">
                                      <p:cBhvr>
                                        <p:cTn id="9" dur="750" fill="hold"/>
                                        <p:tgtEl>
                                          <p:spTgt spid="8"/>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42" presetClass="entr" presetSubtype="0" fill="hold"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1000"/>
                                        <p:tgtEl>
                                          <p:spTgt spid="6"/>
                                        </p:tgtEl>
                                      </p:cBhvr>
                                    </p:animEffect>
                                    <p:anim calcmode="lin" valueType="num">
                                      <p:cBhvr>
                                        <p:cTn id="14" dur="1000" fill="hold"/>
                                        <p:tgtEl>
                                          <p:spTgt spid="6"/>
                                        </p:tgtEl>
                                        <p:attrNameLst>
                                          <p:attrName>ppt_x</p:attrName>
                                        </p:attrNameLst>
                                      </p:cBhvr>
                                      <p:tavLst>
                                        <p:tav tm="0">
                                          <p:val>
                                            <p:strVal val="#ppt_x"/>
                                          </p:val>
                                        </p:tav>
                                        <p:tav tm="100000">
                                          <p:val>
                                            <p:strVal val="#ppt_x"/>
                                          </p:val>
                                        </p:tav>
                                      </p:tavLst>
                                    </p:anim>
                                    <p:anim calcmode="lin" valueType="num">
                                      <p:cBhvr>
                                        <p:cTn id="15" dur="1000" fill="hold"/>
                                        <p:tgtEl>
                                          <p:spTgt spid="6"/>
                                        </p:tgtEl>
                                        <p:attrNameLst>
                                          <p:attrName>ppt_y</p:attrName>
                                        </p:attrNameLst>
                                      </p:cBhvr>
                                      <p:tavLst>
                                        <p:tav tm="0">
                                          <p:val>
                                            <p:strVal val="#ppt_y+.1"/>
                                          </p:val>
                                        </p:tav>
                                        <p:tav tm="100000">
                                          <p:val>
                                            <p:strVal val="#ppt_y"/>
                                          </p:val>
                                        </p:tav>
                                      </p:tavLst>
                                    </p:anim>
                                  </p:childTnLst>
                                </p:cTn>
                              </p:par>
                            </p:childTnLst>
                          </p:cTn>
                        </p:par>
                        <p:par>
                          <p:cTn id="16" fill="hold">
                            <p:stCondLst>
                              <p:cond delay="1750"/>
                            </p:stCondLst>
                            <p:childTnLst>
                              <p:par>
                                <p:cTn id="17" presetID="42" presetClass="entr" presetSubtype="0" fill="hold" grpId="0"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fade">
                                      <p:cBhvr>
                                        <p:cTn id="19" dur="250"/>
                                        <p:tgtEl>
                                          <p:spTgt spid="13"/>
                                        </p:tgtEl>
                                      </p:cBhvr>
                                    </p:animEffect>
                                    <p:anim calcmode="lin" valueType="num">
                                      <p:cBhvr>
                                        <p:cTn id="20" dur="250" fill="hold"/>
                                        <p:tgtEl>
                                          <p:spTgt spid="13"/>
                                        </p:tgtEl>
                                        <p:attrNameLst>
                                          <p:attrName>ppt_x</p:attrName>
                                        </p:attrNameLst>
                                      </p:cBhvr>
                                      <p:tavLst>
                                        <p:tav tm="0">
                                          <p:val>
                                            <p:strVal val="#ppt_x"/>
                                          </p:val>
                                        </p:tav>
                                        <p:tav tm="100000">
                                          <p:val>
                                            <p:strVal val="#ppt_x"/>
                                          </p:val>
                                        </p:tav>
                                      </p:tavLst>
                                    </p:anim>
                                    <p:anim calcmode="lin" valueType="num">
                                      <p:cBhvr>
                                        <p:cTn id="21" dur="250" fill="hold"/>
                                        <p:tgtEl>
                                          <p:spTgt spid="13"/>
                                        </p:tgtEl>
                                        <p:attrNameLst>
                                          <p:attrName>ppt_y</p:attrName>
                                        </p:attrNameLst>
                                      </p:cBhvr>
                                      <p:tavLst>
                                        <p:tav tm="0">
                                          <p:val>
                                            <p:strVal val="#ppt_y+.1"/>
                                          </p:val>
                                        </p:tav>
                                        <p:tav tm="100000">
                                          <p:val>
                                            <p:strVal val="#ppt_y"/>
                                          </p:val>
                                        </p:tav>
                                      </p:tavLst>
                                    </p:anim>
                                  </p:childTnLst>
                                </p:cTn>
                              </p:par>
                            </p:childTnLst>
                          </p:cTn>
                        </p:par>
                        <p:par>
                          <p:cTn id="22" fill="hold">
                            <p:stCondLst>
                              <p:cond delay="2000"/>
                            </p:stCondLst>
                            <p:childTnLst>
                              <p:par>
                                <p:cTn id="23" presetID="42" presetClass="entr" presetSubtype="0" fill="hold" grpId="0" nodeType="afterEffect">
                                  <p:stCondLst>
                                    <p:cond delay="0"/>
                                  </p:stCondLst>
                                  <p:childTnLst>
                                    <p:set>
                                      <p:cBhvr>
                                        <p:cTn id="24" dur="1" fill="hold">
                                          <p:stCondLst>
                                            <p:cond delay="0"/>
                                          </p:stCondLst>
                                        </p:cTn>
                                        <p:tgtEl>
                                          <p:spTgt spid="14"/>
                                        </p:tgtEl>
                                        <p:attrNameLst>
                                          <p:attrName>style.visibility</p:attrName>
                                        </p:attrNameLst>
                                      </p:cBhvr>
                                      <p:to>
                                        <p:strVal val="visible"/>
                                      </p:to>
                                    </p:set>
                                    <p:animEffect transition="in" filter="fade">
                                      <p:cBhvr>
                                        <p:cTn id="25" dur="250"/>
                                        <p:tgtEl>
                                          <p:spTgt spid="14"/>
                                        </p:tgtEl>
                                      </p:cBhvr>
                                    </p:animEffect>
                                    <p:anim calcmode="lin" valueType="num">
                                      <p:cBhvr>
                                        <p:cTn id="26" dur="250" fill="hold"/>
                                        <p:tgtEl>
                                          <p:spTgt spid="14"/>
                                        </p:tgtEl>
                                        <p:attrNameLst>
                                          <p:attrName>ppt_x</p:attrName>
                                        </p:attrNameLst>
                                      </p:cBhvr>
                                      <p:tavLst>
                                        <p:tav tm="0">
                                          <p:val>
                                            <p:strVal val="#ppt_x"/>
                                          </p:val>
                                        </p:tav>
                                        <p:tav tm="100000">
                                          <p:val>
                                            <p:strVal val="#ppt_x"/>
                                          </p:val>
                                        </p:tav>
                                      </p:tavLst>
                                    </p:anim>
                                    <p:anim calcmode="lin" valueType="num">
                                      <p:cBhvr>
                                        <p:cTn id="27" dur="250" fill="hold"/>
                                        <p:tgtEl>
                                          <p:spTgt spid="14"/>
                                        </p:tgtEl>
                                        <p:attrNameLst>
                                          <p:attrName>ppt_y</p:attrName>
                                        </p:attrNameLst>
                                      </p:cBhvr>
                                      <p:tavLst>
                                        <p:tav tm="0">
                                          <p:val>
                                            <p:strVal val="#ppt_y+.1"/>
                                          </p:val>
                                        </p:tav>
                                        <p:tav tm="100000">
                                          <p:val>
                                            <p:strVal val="#ppt_y"/>
                                          </p:val>
                                        </p:tav>
                                      </p:tavLst>
                                    </p:anim>
                                  </p:childTnLst>
                                </p:cTn>
                              </p:par>
                            </p:childTnLst>
                          </p:cTn>
                        </p:par>
                        <p:par>
                          <p:cTn id="28" fill="hold">
                            <p:stCondLst>
                              <p:cond delay="2250"/>
                            </p:stCondLst>
                            <p:childTnLst>
                              <p:par>
                                <p:cTn id="29" presetID="42" presetClass="entr" presetSubtype="0" fill="hold" grpId="0" nodeType="afterEffect">
                                  <p:stCondLst>
                                    <p:cond delay="0"/>
                                  </p:stCondLst>
                                  <p:childTnLst>
                                    <p:set>
                                      <p:cBhvr>
                                        <p:cTn id="30" dur="1" fill="hold">
                                          <p:stCondLst>
                                            <p:cond delay="0"/>
                                          </p:stCondLst>
                                        </p:cTn>
                                        <p:tgtEl>
                                          <p:spTgt spid="15"/>
                                        </p:tgtEl>
                                        <p:attrNameLst>
                                          <p:attrName>style.visibility</p:attrName>
                                        </p:attrNameLst>
                                      </p:cBhvr>
                                      <p:to>
                                        <p:strVal val="visible"/>
                                      </p:to>
                                    </p:set>
                                    <p:animEffect transition="in" filter="fade">
                                      <p:cBhvr>
                                        <p:cTn id="31" dur="250"/>
                                        <p:tgtEl>
                                          <p:spTgt spid="15"/>
                                        </p:tgtEl>
                                      </p:cBhvr>
                                    </p:animEffect>
                                    <p:anim calcmode="lin" valueType="num">
                                      <p:cBhvr>
                                        <p:cTn id="32" dur="250" fill="hold"/>
                                        <p:tgtEl>
                                          <p:spTgt spid="15"/>
                                        </p:tgtEl>
                                        <p:attrNameLst>
                                          <p:attrName>ppt_x</p:attrName>
                                        </p:attrNameLst>
                                      </p:cBhvr>
                                      <p:tavLst>
                                        <p:tav tm="0">
                                          <p:val>
                                            <p:strVal val="#ppt_x"/>
                                          </p:val>
                                        </p:tav>
                                        <p:tav tm="100000">
                                          <p:val>
                                            <p:strVal val="#ppt_x"/>
                                          </p:val>
                                        </p:tav>
                                      </p:tavLst>
                                    </p:anim>
                                    <p:anim calcmode="lin" valueType="num">
                                      <p:cBhvr>
                                        <p:cTn id="33" dur="25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p:bldP spid="1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304800" y="776125"/>
            <a:ext cx="11582400" cy="669715"/>
            <a:chOff x="304800" y="405383"/>
            <a:chExt cx="11582400" cy="669715"/>
          </a:xfrm>
        </p:grpSpPr>
        <p:sp>
          <p:nvSpPr>
            <p:cNvPr id="11" name="Copyright Notice"/>
            <p:cNvSpPr>
              <a:spLocks/>
            </p:cNvSpPr>
            <p:nvPr/>
          </p:nvSpPr>
          <p:spPr bwMode="auto">
            <a:xfrm>
              <a:off x="4597400" y="405383"/>
              <a:ext cx="3048000" cy="434765"/>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2400" cap="small" dirty="0">
                  <a:solidFill>
                    <a:srgbClr val="128882"/>
                  </a:solidFill>
                  <a:latin typeface="微软雅黑" panose="020B0503020204020204" pitchFamily="34" charset="-122"/>
                  <a:ea typeface="微软雅黑" panose="020B0503020204020204" pitchFamily="34" charset="-122"/>
                </a:rPr>
                <a:t>点击加入标题文字</a:t>
              </a:r>
              <a:endParaRPr lang="en-US" sz="2400" cap="small" dirty="0">
                <a:solidFill>
                  <a:srgbClr val="128882"/>
                </a:solidFill>
                <a:latin typeface="微软雅黑" panose="020B0503020204020204" pitchFamily="34" charset="-122"/>
                <a:ea typeface="微软雅黑" panose="020B0503020204020204" pitchFamily="34" charset="-122"/>
              </a:endParaRPr>
            </a:p>
          </p:txBody>
        </p:sp>
        <p:cxnSp>
          <p:nvCxnSpPr>
            <p:cNvPr id="5" name="直接连接符 4"/>
            <p:cNvCxnSpPr>
              <a:cxnSpLocks/>
            </p:cNvCxnSpPr>
            <p:nvPr/>
          </p:nvCxnSpPr>
          <p:spPr>
            <a:xfrm>
              <a:off x="304800" y="1075098"/>
              <a:ext cx="11582400" cy="0"/>
            </a:xfrm>
            <a:prstGeom prst="line">
              <a:avLst/>
            </a:prstGeom>
            <a:ln>
              <a:solidFill>
                <a:srgbClr val="128882"/>
              </a:solidFill>
            </a:ln>
          </p:spPr>
          <p:style>
            <a:lnRef idx="1">
              <a:schemeClr val="accent1"/>
            </a:lnRef>
            <a:fillRef idx="0">
              <a:schemeClr val="accent1"/>
            </a:fillRef>
            <a:effectRef idx="0">
              <a:schemeClr val="accent1"/>
            </a:effectRef>
            <a:fontRef idx="minor">
              <a:schemeClr val="tx1"/>
            </a:fontRef>
          </p:style>
        </p:cxnSp>
      </p:grpSp>
      <p:grpSp>
        <p:nvGrpSpPr>
          <p:cNvPr id="6" name="组合 5"/>
          <p:cNvGrpSpPr/>
          <p:nvPr/>
        </p:nvGrpSpPr>
        <p:grpSpPr>
          <a:xfrm>
            <a:off x="6876852" y="2154099"/>
            <a:ext cx="3489014" cy="3694542"/>
            <a:chOff x="1206500" y="1945971"/>
            <a:chExt cx="4185415" cy="4431966"/>
          </a:xfrm>
        </p:grpSpPr>
        <p:grpSp>
          <p:nvGrpSpPr>
            <p:cNvPr id="7" name="Group 25"/>
            <p:cNvGrpSpPr/>
            <p:nvPr/>
          </p:nvGrpSpPr>
          <p:grpSpPr>
            <a:xfrm>
              <a:off x="2010041" y="1945971"/>
              <a:ext cx="3381874" cy="876889"/>
              <a:chOff x="5486666" y="1163938"/>
              <a:chExt cx="2425434" cy="628893"/>
            </a:xfrm>
          </p:grpSpPr>
          <p:sp>
            <p:nvSpPr>
              <p:cNvPr id="23" name="Title 1"/>
              <p:cNvSpPr txBox="1">
                <a:spLocks/>
              </p:cNvSpPr>
              <p:nvPr/>
            </p:nvSpPr>
            <p:spPr>
              <a:xfrm>
                <a:off x="5487416" y="1163938"/>
                <a:ext cx="2183383" cy="304024"/>
              </a:xfrm>
              <a:prstGeom prst="rect">
                <a:avLst/>
              </a:prstGeom>
              <a:ln>
                <a:noFill/>
              </a:ln>
            </p:spPr>
            <p:txBody>
              <a:bodyPr vert="horz"/>
              <a:lstStyle>
                <a:lvl1pPr algn="l" defTabSz="457200" rtl="0" eaLnBrk="1" latinLnBrk="0" hangingPunct="1">
                  <a:spcBef>
                    <a:spcPct val="0"/>
                  </a:spcBef>
                  <a:buNone/>
                  <a:defRPr sz="1800" b="0" i="0" kern="1200">
                    <a:solidFill>
                      <a:srgbClr val="FFFFFF"/>
                    </a:solidFill>
                    <a:latin typeface="Helvetica Neue Light"/>
                    <a:ea typeface="+mj-ea"/>
                    <a:cs typeface="Helvetica Neue Light"/>
                  </a:defRPr>
                </a:lvl1pPr>
              </a:lstStyle>
              <a:p>
                <a:r>
                  <a:rPr lang="en-US" sz="2400" dirty="0">
                    <a:solidFill>
                      <a:schemeClr val="bg1">
                        <a:lumMod val="50000"/>
                      </a:schemeClr>
                    </a:solidFill>
                    <a:latin typeface="Roboto condensed"/>
                    <a:cs typeface="Roboto condensed"/>
                  </a:rPr>
                  <a:t>Content 01</a:t>
                </a:r>
              </a:p>
            </p:txBody>
          </p:sp>
          <p:sp>
            <p:nvSpPr>
              <p:cNvPr id="24" name="TextBox 27"/>
              <p:cNvSpPr txBox="1"/>
              <p:nvPr/>
            </p:nvSpPr>
            <p:spPr>
              <a:xfrm>
                <a:off x="5486666" y="1429862"/>
                <a:ext cx="2425434" cy="362969"/>
              </a:xfrm>
              <a:prstGeom prst="rect">
                <a:avLst/>
              </a:prstGeom>
              <a:noFill/>
              <a:ln>
                <a:noFill/>
              </a:ln>
            </p:spPr>
            <p:txBody>
              <a:bodyPr wrap="square" rtlCol="0">
                <a:spAutoFit/>
              </a:bodyPr>
              <a:lstStyle/>
              <a:p>
                <a:pPr>
                  <a:lnSpc>
                    <a:spcPct val="120000"/>
                  </a:lnSpc>
                </a:pPr>
                <a:r>
                  <a:rPr lang="en-US" sz="1200" dirty="0">
                    <a:solidFill>
                      <a:schemeClr val="bg1">
                        <a:lumMod val="50000"/>
                      </a:schemeClr>
                    </a:solidFill>
                    <a:latin typeface="Roboto condensed"/>
                    <a:cs typeface="Roboto condensed"/>
                  </a:rPr>
                  <a:t>Nullam quis ante. Etiam sit amet orci eget eros faucibus tincidunt. Duis leo.</a:t>
                </a:r>
              </a:p>
            </p:txBody>
          </p:sp>
        </p:grpSp>
        <p:grpSp>
          <p:nvGrpSpPr>
            <p:cNvPr id="9" name="Group 28"/>
            <p:cNvGrpSpPr/>
            <p:nvPr/>
          </p:nvGrpSpPr>
          <p:grpSpPr>
            <a:xfrm>
              <a:off x="2010041" y="3130996"/>
              <a:ext cx="3381874" cy="876889"/>
              <a:chOff x="5486666" y="1163938"/>
              <a:chExt cx="2425434" cy="628893"/>
            </a:xfrm>
          </p:grpSpPr>
          <p:sp>
            <p:nvSpPr>
              <p:cNvPr id="21" name="Title 1"/>
              <p:cNvSpPr txBox="1">
                <a:spLocks/>
              </p:cNvSpPr>
              <p:nvPr/>
            </p:nvSpPr>
            <p:spPr>
              <a:xfrm>
                <a:off x="5487416" y="1163938"/>
                <a:ext cx="2183383" cy="304024"/>
              </a:xfrm>
              <a:prstGeom prst="rect">
                <a:avLst/>
              </a:prstGeom>
              <a:ln>
                <a:noFill/>
              </a:ln>
            </p:spPr>
            <p:txBody>
              <a:bodyPr vert="horz"/>
              <a:lstStyle>
                <a:lvl1pPr algn="l" defTabSz="457200" rtl="0" eaLnBrk="1" latinLnBrk="0" hangingPunct="1">
                  <a:spcBef>
                    <a:spcPct val="0"/>
                  </a:spcBef>
                  <a:buNone/>
                  <a:defRPr sz="1800" b="0" i="0" kern="1200">
                    <a:solidFill>
                      <a:srgbClr val="FFFFFF"/>
                    </a:solidFill>
                    <a:latin typeface="Helvetica Neue Light"/>
                    <a:ea typeface="+mj-ea"/>
                    <a:cs typeface="Helvetica Neue Light"/>
                  </a:defRPr>
                </a:lvl1pPr>
              </a:lstStyle>
              <a:p>
                <a:r>
                  <a:rPr lang="en-US" sz="2400" dirty="0">
                    <a:solidFill>
                      <a:schemeClr val="bg1">
                        <a:lumMod val="50000"/>
                      </a:schemeClr>
                    </a:solidFill>
                    <a:latin typeface="Roboto condensed"/>
                    <a:cs typeface="Roboto condensed"/>
                  </a:rPr>
                  <a:t>Content 02</a:t>
                </a:r>
              </a:p>
            </p:txBody>
          </p:sp>
          <p:sp>
            <p:nvSpPr>
              <p:cNvPr id="22" name="TextBox 30"/>
              <p:cNvSpPr txBox="1"/>
              <p:nvPr/>
            </p:nvSpPr>
            <p:spPr>
              <a:xfrm>
                <a:off x="5486666" y="1429862"/>
                <a:ext cx="2425434" cy="362969"/>
              </a:xfrm>
              <a:prstGeom prst="rect">
                <a:avLst/>
              </a:prstGeom>
              <a:noFill/>
              <a:ln>
                <a:noFill/>
              </a:ln>
            </p:spPr>
            <p:txBody>
              <a:bodyPr wrap="square" rtlCol="0">
                <a:spAutoFit/>
              </a:bodyPr>
              <a:lstStyle/>
              <a:p>
                <a:pPr>
                  <a:lnSpc>
                    <a:spcPct val="120000"/>
                  </a:lnSpc>
                </a:pPr>
                <a:r>
                  <a:rPr lang="en-US" sz="1200" dirty="0">
                    <a:solidFill>
                      <a:schemeClr val="bg1">
                        <a:lumMod val="50000"/>
                      </a:schemeClr>
                    </a:solidFill>
                    <a:latin typeface="Roboto condensed"/>
                    <a:cs typeface="Roboto condensed"/>
                  </a:rPr>
                  <a:t>Nullam quis ante. Etiam sit amet orci eget eros faucibus tincidunt. Duis leo.</a:t>
                </a:r>
              </a:p>
            </p:txBody>
          </p:sp>
        </p:grpSp>
        <p:grpSp>
          <p:nvGrpSpPr>
            <p:cNvPr id="10" name="Group 31"/>
            <p:cNvGrpSpPr/>
            <p:nvPr/>
          </p:nvGrpSpPr>
          <p:grpSpPr>
            <a:xfrm>
              <a:off x="2010041" y="4316021"/>
              <a:ext cx="3381874" cy="876889"/>
              <a:chOff x="5486666" y="1163938"/>
              <a:chExt cx="2425434" cy="628893"/>
            </a:xfrm>
          </p:grpSpPr>
          <p:sp>
            <p:nvSpPr>
              <p:cNvPr id="19" name="Title 1"/>
              <p:cNvSpPr txBox="1">
                <a:spLocks/>
              </p:cNvSpPr>
              <p:nvPr/>
            </p:nvSpPr>
            <p:spPr>
              <a:xfrm>
                <a:off x="5487416" y="1163938"/>
                <a:ext cx="2183383" cy="304024"/>
              </a:xfrm>
              <a:prstGeom prst="rect">
                <a:avLst/>
              </a:prstGeom>
              <a:ln>
                <a:noFill/>
              </a:ln>
            </p:spPr>
            <p:txBody>
              <a:bodyPr vert="horz"/>
              <a:lstStyle>
                <a:lvl1pPr algn="l" defTabSz="457200" rtl="0" eaLnBrk="1" latinLnBrk="0" hangingPunct="1">
                  <a:spcBef>
                    <a:spcPct val="0"/>
                  </a:spcBef>
                  <a:buNone/>
                  <a:defRPr sz="1800" b="0" i="0" kern="1200">
                    <a:solidFill>
                      <a:srgbClr val="FFFFFF"/>
                    </a:solidFill>
                    <a:latin typeface="Helvetica Neue Light"/>
                    <a:ea typeface="+mj-ea"/>
                    <a:cs typeface="Helvetica Neue Light"/>
                  </a:defRPr>
                </a:lvl1pPr>
              </a:lstStyle>
              <a:p>
                <a:r>
                  <a:rPr lang="en-US" sz="2400" dirty="0">
                    <a:solidFill>
                      <a:schemeClr val="bg1">
                        <a:lumMod val="50000"/>
                      </a:schemeClr>
                    </a:solidFill>
                    <a:latin typeface="Roboto condensed"/>
                    <a:cs typeface="Roboto condensed"/>
                  </a:rPr>
                  <a:t>Content 03</a:t>
                </a:r>
              </a:p>
            </p:txBody>
          </p:sp>
          <p:sp>
            <p:nvSpPr>
              <p:cNvPr id="20" name="TextBox 33"/>
              <p:cNvSpPr txBox="1"/>
              <p:nvPr/>
            </p:nvSpPr>
            <p:spPr>
              <a:xfrm>
                <a:off x="5486666" y="1429862"/>
                <a:ext cx="2425434" cy="362969"/>
              </a:xfrm>
              <a:prstGeom prst="rect">
                <a:avLst/>
              </a:prstGeom>
              <a:noFill/>
              <a:ln>
                <a:noFill/>
              </a:ln>
            </p:spPr>
            <p:txBody>
              <a:bodyPr wrap="square" rtlCol="0">
                <a:spAutoFit/>
              </a:bodyPr>
              <a:lstStyle/>
              <a:p>
                <a:pPr>
                  <a:lnSpc>
                    <a:spcPct val="120000"/>
                  </a:lnSpc>
                </a:pPr>
                <a:r>
                  <a:rPr lang="en-US" sz="1200" dirty="0">
                    <a:solidFill>
                      <a:schemeClr val="bg1">
                        <a:lumMod val="50000"/>
                      </a:schemeClr>
                    </a:solidFill>
                    <a:latin typeface="Roboto condensed"/>
                    <a:cs typeface="Roboto condensed"/>
                  </a:rPr>
                  <a:t>Nullam quis ante. Etiam sit amet orci eget eros faucibus tincidunt. Duis leo.</a:t>
                </a:r>
              </a:p>
            </p:txBody>
          </p:sp>
        </p:grpSp>
        <p:grpSp>
          <p:nvGrpSpPr>
            <p:cNvPr id="12" name="Group 34"/>
            <p:cNvGrpSpPr/>
            <p:nvPr/>
          </p:nvGrpSpPr>
          <p:grpSpPr>
            <a:xfrm>
              <a:off x="2010041" y="5501048"/>
              <a:ext cx="3381874" cy="876889"/>
              <a:chOff x="5486666" y="1163938"/>
              <a:chExt cx="2425434" cy="628893"/>
            </a:xfrm>
          </p:grpSpPr>
          <p:sp>
            <p:nvSpPr>
              <p:cNvPr id="17" name="Title 1"/>
              <p:cNvSpPr txBox="1">
                <a:spLocks/>
              </p:cNvSpPr>
              <p:nvPr/>
            </p:nvSpPr>
            <p:spPr>
              <a:xfrm>
                <a:off x="5487416" y="1163938"/>
                <a:ext cx="2183383" cy="304024"/>
              </a:xfrm>
              <a:prstGeom prst="rect">
                <a:avLst/>
              </a:prstGeom>
              <a:ln>
                <a:noFill/>
              </a:ln>
            </p:spPr>
            <p:txBody>
              <a:bodyPr vert="horz"/>
              <a:lstStyle>
                <a:lvl1pPr algn="l" defTabSz="457200" rtl="0" eaLnBrk="1" latinLnBrk="0" hangingPunct="1">
                  <a:spcBef>
                    <a:spcPct val="0"/>
                  </a:spcBef>
                  <a:buNone/>
                  <a:defRPr sz="1800" b="0" i="0" kern="1200">
                    <a:solidFill>
                      <a:srgbClr val="FFFFFF"/>
                    </a:solidFill>
                    <a:latin typeface="Helvetica Neue Light"/>
                    <a:ea typeface="+mj-ea"/>
                    <a:cs typeface="Helvetica Neue Light"/>
                  </a:defRPr>
                </a:lvl1pPr>
              </a:lstStyle>
              <a:p>
                <a:r>
                  <a:rPr lang="en-US" sz="2400" dirty="0">
                    <a:solidFill>
                      <a:schemeClr val="bg1">
                        <a:lumMod val="50000"/>
                      </a:schemeClr>
                    </a:solidFill>
                    <a:latin typeface="Roboto condensed"/>
                    <a:cs typeface="Roboto condensed"/>
                  </a:rPr>
                  <a:t>Content 04</a:t>
                </a:r>
              </a:p>
            </p:txBody>
          </p:sp>
          <p:sp>
            <p:nvSpPr>
              <p:cNvPr id="18" name="TextBox 36"/>
              <p:cNvSpPr txBox="1"/>
              <p:nvPr/>
            </p:nvSpPr>
            <p:spPr>
              <a:xfrm>
                <a:off x="5486666" y="1429862"/>
                <a:ext cx="2425434" cy="362969"/>
              </a:xfrm>
              <a:prstGeom prst="rect">
                <a:avLst/>
              </a:prstGeom>
              <a:noFill/>
              <a:ln>
                <a:noFill/>
              </a:ln>
            </p:spPr>
            <p:txBody>
              <a:bodyPr wrap="square" rtlCol="0">
                <a:spAutoFit/>
              </a:bodyPr>
              <a:lstStyle/>
              <a:p>
                <a:pPr>
                  <a:lnSpc>
                    <a:spcPct val="120000"/>
                  </a:lnSpc>
                </a:pPr>
                <a:r>
                  <a:rPr lang="en-US" sz="1200" dirty="0">
                    <a:solidFill>
                      <a:schemeClr val="bg1">
                        <a:lumMod val="50000"/>
                      </a:schemeClr>
                    </a:solidFill>
                    <a:latin typeface="Roboto condensed"/>
                    <a:cs typeface="Roboto condensed"/>
                  </a:rPr>
                  <a:t>Nullam quis ante. Etiam sit amet orci eget eros faucibus tincidunt. Duis leo.</a:t>
                </a:r>
              </a:p>
            </p:txBody>
          </p:sp>
        </p:grpSp>
        <p:sp>
          <p:nvSpPr>
            <p:cNvPr id="13" name="椭圆 12"/>
            <p:cNvSpPr/>
            <p:nvPr/>
          </p:nvSpPr>
          <p:spPr>
            <a:xfrm>
              <a:off x="1206500" y="2200140"/>
              <a:ext cx="533400" cy="533400"/>
            </a:xfrm>
            <a:prstGeom prst="ellipse">
              <a:avLst/>
            </a:prstGeom>
            <a:solidFill>
              <a:srgbClr val="1288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4" name="椭圆 13"/>
            <p:cNvSpPr/>
            <p:nvPr/>
          </p:nvSpPr>
          <p:spPr>
            <a:xfrm>
              <a:off x="1208890" y="3302694"/>
              <a:ext cx="533400" cy="533400"/>
            </a:xfrm>
            <a:prstGeom prst="ellipse">
              <a:avLst/>
            </a:prstGeom>
            <a:solidFill>
              <a:srgbClr val="DF70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p:cNvSpPr/>
            <p:nvPr/>
          </p:nvSpPr>
          <p:spPr>
            <a:xfrm>
              <a:off x="1208890" y="4525828"/>
              <a:ext cx="533400" cy="533400"/>
            </a:xfrm>
            <a:prstGeom prst="ellipse">
              <a:avLst/>
            </a:prstGeom>
            <a:solidFill>
              <a:srgbClr val="1288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p:nvSpPr>
          <p:spPr>
            <a:xfrm>
              <a:off x="1206500" y="5670960"/>
              <a:ext cx="533400" cy="533400"/>
            </a:xfrm>
            <a:prstGeom prst="ellipse">
              <a:avLst/>
            </a:prstGeom>
            <a:solidFill>
              <a:srgbClr val="DF70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 name="组合 1"/>
          <p:cNvGrpSpPr/>
          <p:nvPr/>
        </p:nvGrpSpPr>
        <p:grpSpPr>
          <a:xfrm>
            <a:off x="2244416" y="2154099"/>
            <a:ext cx="3776466" cy="3765780"/>
            <a:chOff x="3133030" y="2536703"/>
            <a:chExt cx="2962274" cy="2953892"/>
          </a:xfrm>
        </p:grpSpPr>
        <p:grpSp>
          <p:nvGrpSpPr>
            <p:cNvPr id="25" name="组合 24"/>
            <p:cNvGrpSpPr/>
            <p:nvPr/>
          </p:nvGrpSpPr>
          <p:grpSpPr>
            <a:xfrm>
              <a:off x="3149798" y="4026225"/>
              <a:ext cx="1447602" cy="1444809"/>
              <a:chOff x="4626869" y="3934495"/>
              <a:chExt cx="1447602" cy="1444809"/>
            </a:xfrm>
          </p:grpSpPr>
          <p:sp>
            <p:nvSpPr>
              <p:cNvPr id="26" name="Freeform 8"/>
              <p:cNvSpPr>
                <a:spLocks/>
              </p:cNvSpPr>
              <p:nvPr/>
            </p:nvSpPr>
            <p:spPr bwMode="auto">
              <a:xfrm>
                <a:off x="4626869" y="3934495"/>
                <a:ext cx="1447602" cy="1444809"/>
              </a:xfrm>
              <a:custGeom>
                <a:avLst/>
                <a:gdLst>
                  <a:gd name="T0" fmla="*/ 267 w 274"/>
                  <a:gd name="T1" fmla="*/ 196 h 274"/>
                  <a:gd name="T2" fmla="*/ 201 w 274"/>
                  <a:gd name="T3" fmla="*/ 132 h 274"/>
                  <a:gd name="T4" fmla="*/ 268 w 274"/>
                  <a:gd name="T5" fmla="*/ 68 h 274"/>
                  <a:gd name="T6" fmla="*/ 274 w 274"/>
                  <a:gd name="T7" fmla="*/ 67 h 274"/>
                  <a:gd name="T8" fmla="*/ 274 w 274"/>
                  <a:gd name="T9" fmla="*/ 53 h 274"/>
                  <a:gd name="T10" fmla="*/ 268 w 274"/>
                  <a:gd name="T11" fmla="*/ 51 h 274"/>
                  <a:gd name="T12" fmla="*/ 216 w 274"/>
                  <a:gd name="T13" fmla="*/ 3 h 274"/>
                  <a:gd name="T14" fmla="*/ 218 w 274"/>
                  <a:gd name="T15" fmla="*/ 1 h 274"/>
                  <a:gd name="T16" fmla="*/ 207 w 274"/>
                  <a:gd name="T17" fmla="*/ 0 h 274"/>
                  <a:gd name="T18" fmla="*/ 205 w 274"/>
                  <a:gd name="T19" fmla="*/ 8 h 274"/>
                  <a:gd name="T20" fmla="*/ 145 w 274"/>
                  <a:gd name="T21" fmla="*/ 65 h 274"/>
                  <a:gd name="T22" fmla="*/ 80 w 274"/>
                  <a:gd name="T23" fmla="*/ 0 h 274"/>
                  <a:gd name="T24" fmla="*/ 72 w 274"/>
                  <a:gd name="T25" fmla="*/ 0 h 274"/>
                  <a:gd name="T26" fmla="*/ 73 w 274"/>
                  <a:gd name="T27" fmla="*/ 0 h 274"/>
                  <a:gd name="T28" fmla="*/ 10 w 274"/>
                  <a:gd name="T29" fmla="*/ 59 h 274"/>
                  <a:gd name="T30" fmla="*/ 10 w 274"/>
                  <a:gd name="T31" fmla="*/ 83 h 274"/>
                  <a:gd name="T32" fmla="*/ 191 w 274"/>
                  <a:gd name="T33" fmla="*/ 264 h 274"/>
                  <a:gd name="T34" fmla="*/ 217 w 274"/>
                  <a:gd name="T35" fmla="*/ 264 h 274"/>
                  <a:gd name="T36" fmla="*/ 265 w 274"/>
                  <a:gd name="T37" fmla="*/ 216 h 274"/>
                  <a:gd name="T38" fmla="*/ 273 w 274"/>
                  <a:gd name="T39" fmla="*/ 210 h 274"/>
                  <a:gd name="T40" fmla="*/ 273 w 274"/>
                  <a:gd name="T41" fmla="*/ 198 h 274"/>
                  <a:gd name="T42" fmla="*/ 267 w 274"/>
                  <a:gd name="T43" fmla="*/ 196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74" h="274">
                    <a:moveTo>
                      <a:pt x="267" y="196"/>
                    </a:moveTo>
                    <a:cubicBezTo>
                      <a:pt x="246" y="176"/>
                      <a:pt x="225" y="156"/>
                      <a:pt x="201" y="132"/>
                    </a:cubicBezTo>
                    <a:cubicBezTo>
                      <a:pt x="225" y="109"/>
                      <a:pt x="246" y="88"/>
                      <a:pt x="268" y="68"/>
                    </a:cubicBezTo>
                    <a:cubicBezTo>
                      <a:pt x="269" y="67"/>
                      <a:pt x="272" y="67"/>
                      <a:pt x="274" y="67"/>
                    </a:cubicBezTo>
                    <a:cubicBezTo>
                      <a:pt x="274" y="53"/>
                      <a:pt x="274" y="53"/>
                      <a:pt x="274" y="53"/>
                    </a:cubicBezTo>
                    <a:cubicBezTo>
                      <a:pt x="271" y="53"/>
                      <a:pt x="269" y="52"/>
                      <a:pt x="268" y="51"/>
                    </a:cubicBezTo>
                    <a:cubicBezTo>
                      <a:pt x="250" y="36"/>
                      <a:pt x="233" y="20"/>
                      <a:pt x="216" y="3"/>
                    </a:cubicBezTo>
                    <a:cubicBezTo>
                      <a:pt x="217" y="2"/>
                      <a:pt x="218" y="1"/>
                      <a:pt x="218" y="1"/>
                    </a:cubicBezTo>
                    <a:cubicBezTo>
                      <a:pt x="207" y="0"/>
                      <a:pt x="207" y="0"/>
                      <a:pt x="207" y="0"/>
                    </a:cubicBezTo>
                    <a:cubicBezTo>
                      <a:pt x="207" y="3"/>
                      <a:pt x="206" y="6"/>
                      <a:pt x="205" y="8"/>
                    </a:cubicBezTo>
                    <a:cubicBezTo>
                      <a:pt x="185" y="28"/>
                      <a:pt x="164" y="47"/>
                      <a:pt x="145" y="65"/>
                    </a:cubicBezTo>
                    <a:cubicBezTo>
                      <a:pt x="124" y="44"/>
                      <a:pt x="102" y="22"/>
                      <a:pt x="80" y="0"/>
                    </a:cubicBezTo>
                    <a:cubicBezTo>
                      <a:pt x="72" y="0"/>
                      <a:pt x="72" y="0"/>
                      <a:pt x="72" y="0"/>
                    </a:cubicBezTo>
                    <a:cubicBezTo>
                      <a:pt x="73" y="0"/>
                      <a:pt x="73" y="0"/>
                      <a:pt x="73" y="0"/>
                    </a:cubicBezTo>
                    <a:cubicBezTo>
                      <a:pt x="50" y="22"/>
                      <a:pt x="30" y="41"/>
                      <a:pt x="10" y="59"/>
                    </a:cubicBezTo>
                    <a:cubicBezTo>
                      <a:pt x="0" y="67"/>
                      <a:pt x="0" y="74"/>
                      <a:pt x="10" y="83"/>
                    </a:cubicBezTo>
                    <a:cubicBezTo>
                      <a:pt x="70" y="143"/>
                      <a:pt x="131" y="204"/>
                      <a:pt x="191" y="264"/>
                    </a:cubicBezTo>
                    <a:cubicBezTo>
                      <a:pt x="201" y="274"/>
                      <a:pt x="207" y="274"/>
                      <a:pt x="217" y="264"/>
                    </a:cubicBezTo>
                    <a:cubicBezTo>
                      <a:pt x="232" y="247"/>
                      <a:pt x="249" y="232"/>
                      <a:pt x="265" y="216"/>
                    </a:cubicBezTo>
                    <a:cubicBezTo>
                      <a:pt x="268" y="212"/>
                      <a:pt x="270" y="210"/>
                      <a:pt x="273" y="210"/>
                    </a:cubicBezTo>
                    <a:cubicBezTo>
                      <a:pt x="273" y="198"/>
                      <a:pt x="273" y="198"/>
                      <a:pt x="273" y="198"/>
                    </a:cubicBezTo>
                    <a:cubicBezTo>
                      <a:pt x="271" y="198"/>
                      <a:pt x="269" y="197"/>
                      <a:pt x="267" y="196"/>
                    </a:cubicBezTo>
                    <a:close/>
                  </a:path>
                </a:pathLst>
              </a:custGeom>
              <a:solidFill>
                <a:srgbClr val="DF703A"/>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7" name="Freeform 157"/>
              <p:cNvSpPr>
                <a:spLocks noChangeAspect="1" noEditPoints="1"/>
              </p:cNvSpPr>
              <p:nvPr/>
            </p:nvSpPr>
            <p:spPr bwMode="auto">
              <a:xfrm>
                <a:off x="5257391" y="4424630"/>
                <a:ext cx="270757" cy="298723"/>
              </a:xfrm>
              <a:custGeom>
                <a:avLst/>
                <a:gdLst>
                  <a:gd name="T0" fmla="*/ 25 w 99"/>
                  <a:gd name="T1" fmla="*/ 58 h 109"/>
                  <a:gd name="T2" fmla="*/ 15 w 99"/>
                  <a:gd name="T3" fmla="*/ 61 h 109"/>
                  <a:gd name="T4" fmla="*/ 51 w 99"/>
                  <a:gd name="T5" fmla="*/ 55 h 109"/>
                  <a:gd name="T6" fmla="*/ 63 w 99"/>
                  <a:gd name="T7" fmla="*/ 46 h 109"/>
                  <a:gd name="T8" fmla="*/ 56 w 99"/>
                  <a:gd name="T9" fmla="*/ 59 h 109"/>
                  <a:gd name="T10" fmla="*/ 51 w 99"/>
                  <a:gd name="T11" fmla="*/ 67 h 109"/>
                  <a:gd name="T12" fmla="*/ 46 w 99"/>
                  <a:gd name="T13" fmla="*/ 57 h 109"/>
                  <a:gd name="T14" fmla="*/ 38 w 99"/>
                  <a:gd name="T15" fmla="*/ 37 h 109"/>
                  <a:gd name="T16" fmla="*/ 51 w 99"/>
                  <a:gd name="T17" fmla="*/ 55 h 109"/>
                  <a:gd name="T18" fmla="*/ 42 w 99"/>
                  <a:gd name="T19" fmla="*/ 33 h 109"/>
                  <a:gd name="T20" fmla="*/ 42 w 99"/>
                  <a:gd name="T21" fmla="*/ 0 h 109"/>
                  <a:gd name="T22" fmla="*/ 15 w 99"/>
                  <a:gd name="T23" fmla="*/ 25 h 109"/>
                  <a:gd name="T24" fmla="*/ 15 w 99"/>
                  <a:gd name="T25" fmla="*/ 94 h 109"/>
                  <a:gd name="T26" fmla="*/ 84 w 99"/>
                  <a:gd name="T27" fmla="*/ 94 h 109"/>
                  <a:gd name="T28" fmla="*/ 97 w 99"/>
                  <a:gd name="T29" fmla="*/ 73 h 109"/>
                  <a:gd name="T30" fmla="*/ 85 w 99"/>
                  <a:gd name="T31" fmla="*/ 71 h 109"/>
                  <a:gd name="T32" fmla="*/ 49 w 99"/>
                  <a:gd name="T33" fmla="*/ 97 h 109"/>
                  <a:gd name="T34" fmla="*/ 12 w 99"/>
                  <a:gd name="T35" fmla="*/ 60 h 109"/>
                  <a:gd name="T36" fmla="*/ 42 w 99"/>
                  <a:gd name="T37" fmla="*/ 22 h 109"/>
                  <a:gd name="T38" fmla="*/ 85 w 99"/>
                  <a:gd name="T39" fmla="*/ 47 h 109"/>
                  <a:gd name="T40" fmla="*/ 95 w 99"/>
                  <a:gd name="T41" fmla="*/ 41 h 109"/>
                  <a:gd name="T42" fmla="*/ 98 w 99"/>
                  <a:gd name="T43" fmla="*/ 53 h 109"/>
                  <a:gd name="T44" fmla="*/ 87 w 99"/>
                  <a:gd name="T45" fmla="*/ 56 h 109"/>
                  <a:gd name="T46" fmla="*/ 87 w 99"/>
                  <a:gd name="T47" fmla="*/ 67 h 109"/>
                  <a:gd name="T48" fmla="*/ 87 w 99"/>
                  <a:gd name="T49" fmla="*/ 59 h 109"/>
                  <a:gd name="T50" fmla="*/ 99 w 99"/>
                  <a:gd name="T51" fmla="*/ 57 h 109"/>
                  <a:gd name="T52" fmla="*/ 99 w 99"/>
                  <a:gd name="T53" fmla="*/ 60 h 109"/>
                  <a:gd name="T54" fmla="*/ 97 w 99"/>
                  <a:gd name="T55" fmla="*/ 71 h 109"/>
                  <a:gd name="T56" fmla="*/ 87 w 99"/>
                  <a:gd name="T57" fmla="*/ 67 h 109"/>
                  <a:gd name="T58" fmla="*/ 80 w 99"/>
                  <a:gd name="T59" fmla="*/ 37 h 109"/>
                  <a:gd name="T60" fmla="*/ 88 w 99"/>
                  <a:gd name="T61" fmla="*/ 28 h 109"/>
                  <a:gd name="T62" fmla="*/ 94 w 99"/>
                  <a:gd name="T63" fmla="*/ 38 h 109"/>
                  <a:gd name="T64" fmla="*/ 84 w 99"/>
                  <a:gd name="T65" fmla="*/ 44 h 109"/>
                  <a:gd name="T66" fmla="*/ 77 w 99"/>
                  <a:gd name="T67" fmla="*/ 34 h 109"/>
                  <a:gd name="T68" fmla="*/ 71 w 99"/>
                  <a:gd name="T69" fmla="*/ 28 h 109"/>
                  <a:gd name="T70" fmla="*/ 76 w 99"/>
                  <a:gd name="T71" fmla="*/ 18 h 109"/>
                  <a:gd name="T72" fmla="*/ 84 w 99"/>
                  <a:gd name="T73" fmla="*/ 25 h 109"/>
                  <a:gd name="T74" fmla="*/ 86 w 99"/>
                  <a:gd name="T75" fmla="*/ 27 h 109"/>
                  <a:gd name="T76" fmla="*/ 50 w 99"/>
                  <a:gd name="T77" fmla="*/ 93 h 109"/>
                  <a:gd name="T78" fmla="*/ 53 w 99"/>
                  <a:gd name="T79" fmla="*/ 83 h 109"/>
                  <a:gd name="T80" fmla="*/ 50 w 99"/>
                  <a:gd name="T81" fmla="*/ 93 h 109"/>
                  <a:gd name="T82" fmla="*/ 67 w 99"/>
                  <a:gd name="T83" fmla="*/ 76 h 109"/>
                  <a:gd name="T84" fmla="*/ 77 w 99"/>
                  <a:gd name="T85" fmla="*/ 81 h 109"/>
                  <a:gd name="T86" fmla="*/ 25 w 99"/>
                  <a:gd name="T87" fmla="*/ 83 h 109"/>
                  <a:gd name="T88" fmla="*/ 34 w 99"/>
                  <a:gd name="T89" fmla="*/ 78 h 109"/>
                  <a:gd name="T90" fmla="*/ 25 w 99"/>
                  <a:gd name="T91" fmla="*/ 83 h 109"/>
                  <a:gd name="T92" fmla="*/ 33 w 99"/>
                  <a:gd name="T93" fmla="*/ 40 h 109"/>
                  <a:gd name="T94" fmla="*/ 23 w 99"/>
                  <a:gd name="T95" fmla="*/ 36 h 109"/>
                  <a:gd name="T96" fmla="*/ 75 w 99"/>
                  <a:gd name="T97" fmla="*/ 34 h 109"/>
                  <a:gd name="T98" fmla="*/ 66 w 99"/>
                  <a:gd name="T99" fmla="*/ 39 h 109"/>
                  <a:gd name="T100" fmla="*/ 75 w 99"/>
                  <a:gd name="T101" fmla="*/ 34 h 109"/>
                  <a:gd name="T102" fmla="*/ 75 w 99"/>
                  <a:gd name="T103" fmla="*/ 59 h 109"/>
                  <a:gd name="T104" fmla="*/ 85 w 99"/>
                  <a:gd name="T105" fmla="*/ 56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99" h="109">
                    <a:moveTo>
                      <a:pt x="15" y="58"/>
                    </a:moveTo>
                    <a:cubicBezTo>
                      <a:pt x="25" y="58"/>
                      <a:pt x="25" y="58"/>
                      <a:pt x="25" y="58"/>
                    </a:cubicBezTo>
                    <a:cubicBezTo>
                      <a:pt x="25" y="61"/>
                      <a:pt x="25" y="61"/>
                      <a:pt x="25" y="61"/>
                    </a:cubicBezTo>
                    <a:cubicBezTo>
                      <a:pt x="15" y="61"/>
                      <a:pt x="15" y="61"/>
                      <a:pt x="15" y="61"/>
                    </a:cubicBezTo>
                    <a:cubicBezTo>
                      <a:pt x="15" y="58"/>
                      <a:pt x="15" y="58"/>
                      <a:pt x="15" y="58"/>
                    </a:cubicBezTo>
                    <a:close/>
                    <a:moveTo>
                      <a:pt x="51" y="55"/>
                    </a:moveTo>
                    <a:cubicBezTo>
                      <a:pt x="52" y="55"/>
                      <a:pt x="52" y="55"/>
                      <a:pt x="53" y="55"/>
                    </a:cubicBezTo>
                    <a:cubicBezTo>
                      <a:pt x="56" y="52"/>
                      <a:pt x="60" y="48"/>
                      <a:pt x="63" y="46"/>
                    </a:cubicBezTo>
                    <a:cubicBezTo>
                      <a:pt x="64" y="46"/>
                      <a:pt x="65" y="47"/>
                      <a:pt x="66" y="48"/>
                    </a:cubicBezTo>
                    <a:cubicBezTo>
                      <a:pt x="63" y="53"/>
                      <a:pt x="60" y="56"/>
                      <a:pt x="56" y="59"/>
                    </a:cubicBezTo>
                    <a:cubicBezTo>
                      <a:pt x="57" y="60"/>
                      <a:pt x="57" y="60"/>
                      <a:pt x="57" y="61"/>
                    </a:cubicBezTo>
                    <a:cubicBezTo>
                      <a:pt x="57" y="64"/>
                      <a:pt x="54" y="67"/>
                      <a:pt x="51" y="67"/>
                    </a:cubicBezTo>
                    <a:cubicBezTo>
                      <a:pt x="47" y="67"/>
                      <a:pt x="45" y="64"/>
                      <a:pt x="45" y="61"/>
                    </a:cubicBezTo>
                    <a:cubicBezTo>
                      <a:pt x="45" y="59"/>
                      <a:pt x="45" y="58"/>
                      <a:pt x="46" y="57"/>
                    </a:cubicBezTo>
                    <a:cubicBezTo>
                      <a:pt x="41" y="51"/>
                      <a:pt x="38" y="45"/>
                      <a:pt x="35" y="38"/>
                    </a:cubicBezTo>
                    <a:cubicBezTo>
                      <a:pt x="36" y="38"/>
                      <a:pt x="37" y="37"/>
                      <a:pt x="38" y="37"/>
                    </a:cubicBezTo>
                    <a:cubicBezTo>
                      <a:pt x="42" y="42"/>
                      <a:pt x="46" y="49"/>
                      <a:pt x="49" y="55"/>
                    </a:cubicBezTo>
                    <a:cubicBezTo>
                      <a:pt x="49" y="55"/>
                      <a:pt x="50" y="55"/>
                      <a:pt x="51" y="55"/>
                    </a:cubicBezTo>
                    <a:close/>
                    <a:moveTo>
                      <a:pt x="42" y="22"/>
                    </a:moveTo>
                    <a:cubicBezTo>
                      <a:pt x="42" y="33"/>
                      <a:pt x="42" y="33"/>
                      <a:pt x="42" y="33"/>
                    </a:cubicBezTo>
                    <a:cubicBezTo>
                      <a:pt x="70" y="17"/>
                      <a:pt x="70" y="17"/>
                      <a:pt x="70" y="17"/>
                    </a:cubicBezTo>
                    <a:cubicBezTo>
                      <a:pt x="42" y="0"/>
                      <a:pt x="42" y="0"/>
                      <a:pt x="42" y="0"/>
                    </a:cubicBezTo>
                    <a:cubicBezTo>
                      <a:pt x="42" y="11"/>
                      <a:pt x="42" y="11"/>
                      <a:pt x="42" y="11"/>
                    </a:cubicBezTo>
                    <a:cubicBezTo>
                      <a:pt x="32" y="12"/>
                      <a:pt x="22" y="17"/>
                      <a:pt x="15" y="25"/>
                    </a:cubicBezTo>
                    <a:cubicBezTo>
                      <a:pt x="5" y="34"/>
                      <a:pt x="0" y="46"/>
                      <a:pt x="0" y="60"/>
                    </a:cubicBezTo>
                    <a:cubicBezTo>
                      <a:pt x="0" y="73"/>
                      <a:pt x="5" y="85"/>
                      <a:pt x="15" y="94"/>
                    </a:cubicBezTo>
                    <a:cubicBezTo>
                      <a:pt x="24" y="104"/>
                      <a:pt x="36" y="109"/>
                      <a:pt x="49" y="109"/>
                    </a:cubicBezTo>
                    <a:cubicBezTo>
                      <a:pt x="63" y="109"/>
                      <a:pt x="75" y="104"/>
                      <a:pt x="84" y="94"/>
                    </a:cubicBezTo>
                    <a:cubicBezTo>
                      <a:pt x="90" y="89"/>
                      <a:pt x="94" y="82"/>
                      <a:pt x="96" y="75"/>
                    </a:cubicBezTo>
                    <a:cubicBezTo>
                      <a:pt x="97" y="73"/>
                      <a:pt x="97" y="73"/>
                      <a:pt x="97" y="73"/>
                    </a:cubicBezTo>
                    <a:cubicBezTo>
                      <a:pt x="86" y="70"/>
                      <a:pt x="86" y="70"/>
                      <a:pt x="86" y="70"/>
                    </a:cubicBezTo>
                    <a:cubicBezTo>
                      <a:pt x="85" y="71"/>
                      <a:pt x="85" y="71"/>
                      <a:pt x="85" y="71"/>
                    </a:cubicBezTo>
                    <a:cubicBezTo>
                      <a:pt x="84" y="77"/>
                      <a:pt x="80" y="82"/>
                      <a:pt x="76" y="86"/>
                    </a:cubicBezTo>
                    <a:cubicBezTo>
                      <a:pt x="69" y="93"/>
                      <a:pt x="60" y="97"/>
                      <a:pt x="49" y="97"/>
                    </a:cubicBezTo>
                    <a:cubicBezTo>
                      <a:pt x="39" y="97"/>
                      <a:pt x="30" y="93"/>
                      <a:pt x="23" y="86"/>
                    </a:cubicBezTo>
                    <a:cubicBezTo>
                      <a:pt x="16" y="79"/>
                      <a:pt x="12" y="70"/>
                      <a:pt x="12" y="60"/>
                    </a:cubicBezTo>
                    <a:cubicBezTo>
                      <a:pt x="12" y="50"/>
                      <a:pt x="16" y="40"/>
                      <a:pt x="23" y="33"/>
                    </a:cubicBezTo>
                    <a:cubicBezTo>
                      <a:pt x="28" y="28"/>
                      <a:pt x="35" y="24"/>
                      <a:pt x="42" y="22"/>
                    </a:cubicBezTo>
                    <a:close/>
                    <a:moveTo>
                      <a:pt x="87" y="54"/>
                    </a:moveTo>
                    <a:cubicBezTo>
                      <a:pt x="87" y="52"/>
                      <a:pt x="86" y="49"/>
                      <a:pt x="85" y="47"/>
                    </a:cubicBezTo>
                    <a:cubicBezTo>
                      <a:pt x="84" y="45"/>
                      <a:pt x="84" y="45"/>
                      <a:pt x="84" y="45"/>
                    </a:cubicBezTo>
                    <a:cubicBezTo>
                      <a:pt x="95" y="41"/>
                      <a:pt x="95" y="41"/>
                      <a:pt x="95" y="41"/>
                    </a:cubicBezTo>
                    <a:cubicBezTo>
                      <a:pt x="96" y="43"/>
                      <a:pt x="96" y="43"/>
                      <a:pt x="96" y="43"/>
                    </a:cubicBezTo>
                    <a:cubicBezTo>
                      <a:pt x="97" y="46"/>
                      <a:pt x="98" y="50"/>
                      <a:pt x="98" y="53"/>
                    </a:cubicBezTo>
                    <a:cubicBezTo>
                      <a:pt x="99" y="55"/>
                      <a:pt x="99" y="55"/>
                      <a:pt x="99" y="55"/>
                    </a:cubicBezTo>
                    <a:cubicBezTo>
                      <a:pt x="87" y="56"/>
                      <a:pt x="87" y="56"/>
                      <a:pt x="87" y="56"/>
                    </a:cubicBezTo>
                    <a:cubicBezTo>
                      <a:pt x="87" y="54"/>
                      <a:pt x="87" y="54"/>
                      <a:pt x="87" y="54"/>
                    </a:cubicBezTo>
                    <a:close/>
                    <a:moveTo>
                      <a:pt x="87" y="67"/>
                    </a:moveTo>
                    <a:cubicBezTo>
                      <a:pt x="87" y="64"/>
                      <a:pt x="87" y="62"/>
                      <a:pt x="87" y="60"/>
                    </a:cubicBezTo>
                    <a:cubicBezTo>
                      <a:pt x="87" y="59"/>
                      <a:pt x="87" y="59"/>
                      <a:pt x="87" y="59"/>
                    </a:cubicBezTo>
                    <a:cubicBezTo>
                      <a:pt x="87" y="57"/>
                      <a:pt x="87" y="57"/>
                      <a:pt x="87" y="57"/>
                    </a:cubicBezTo>
                    <a:cubicBezTo>
                      <a:pt x="99" y="57"/>
                      <a:pt x="99" y="57"/>
                      <a:pt x="99" y="57"/>
                    </a:cubicBezTo>
                    <a:cubicBezTo>
                      <a:pt x="99" y="59"/>
                      <a:pt x="99" y="59"/>
                      <a:pt x="99" y="59"/>
                    </a:cubicBezTo>
                    <a:cubicBezTo>
                      <a:pt x="99" y="59"/>
                      <a:pt x="99" y="59"/>
                      <a:pt x="99" y="60"/>
                    </a:cubicBezTo>
                    <a:cubicBezTo>
                      <a:pt x="99" y="63"/>
                      <a:pt x="99" y="66"/>
                      <a:pt x="98" y="69"/>
                    </a:cubicBezTo>
                    <a:cubicBezTo>
                      <a:pt x="97" y="71"/>
                      <a:pt x="97" y="71"/>
                      <a:pt x="97" y="71"/>
                    </a:cubicBezTo>
                    <a:cubicBezTo>
                      <a:pt x="86" y="68"/>
                      <a:pt x="86" y="68"/>
                      <a:pt x="86" y="68"/>
                    </a:cubicBezTo>
                    <a:cubicBezTo>
                      <a:pt x="87" y="67"/>
                      <a:pt x="87" y="67"/>
                      <a:pt x="87" y="67"/>
                    </a:cubicBezTo>
                    <a:close/>
                    <a:moveTo>
                      <a:pt x="83" y="42"/>
                    </a:moveTo>
                    <a:cubicBezTo>
                      <a:pt x="82" y="40"/>
                      <a:pt x="81" y="38"/>
                      <a:pt x="80" y="37"/>
                    </a:cubicBezTo>
                    <a:cubicBezTo>
                      <a:pt x="78" y="35"/>
                      <a:pt x="78" y="35"/>
                      <a:pt x="78" y="35"/>
                    </a:cubicBezTo>
                    <a:cubicBezTo>
                      <a:pt x="88" y="28"/>
                      <a:pt x="88" y="28"/>
                      <a:pt x="88" y="28"/>
                    </a:cubicBezTo>
                    <a:cubicBezTo>
                      <a:pt x="89" y="30"/>
                      <a:pt x="89" y="30"/>
                      <a:pt x="89" y="30"/>
                    </a:cubicBezTo>
                    <a:cubicBezTo>
                      <a:pt x="91" y="32"/>
                      <a:pt x="92" y="35"/>
                      <a:pt x="94" y="38"/>
                    </a:cubicBezTo>
                    <a:cubicBezTo>
                      <a:pt x="95" y="40"/>
                      <a:pt x="95" y="40"/>
                      <a:pt x="95" y="40"/>
                    </a:cubicBezTo>
                    <a:cubicBezTo>
                      <a:pt x="84" y="44"/>
                      <a:pt x="84" y="44"/>
                      <a:pt x="84" y="44"/>
                    </a:cubicBezTo>
                    <a:cubicBezTo>
                      <a:pt x="83" y="42"/>
                      <a:pt x="83" y="42"/>
                      <a:pt x="83" y="42"/>
                    </a:cubicBezTo>
                    <a:close/>
                    <a:moveTo>
                      <a:pt x="77" y="34"/>
                    </a:moveTo>
                    <a:cubicBezTo>
                      <a:pt x="76" y="33"/>
                      <a:pt x="76" y="33"/>
                      <a:pt x="76" y="33"/>
                    </a:cubicBezTo>
                    <a:cubicBezTo>
                      <a:pt x="75" y="31"/>
                      <a:pt x="73" y="30"/>
                      <a:pt x="71" y="28"/>
                    </a:cubicBezTo>
                    <a:cubicBezTo>
                      <a:pt x="69" y="27"/>
                      <a:pt x="69" y="27"/>
                      <a:pt x="69" y="27"/>
                    </a:cubicBezTo>
                    <a:cubicBezTo>
                      <a:pt x="76" y="18"/>
                      <a:pt x="76" y="18"/>
                      <a:pt x="76" y="18"/>
                    </a:cubicBezTo>
                    <a:cubicBezTo>
                      <a:pt x="78" y="19"/>
                      <a:pt x="78" y="19"/>
                      <a:pt x="78" y="19"/>
                    </a:cubicBezTo>
                    <a:cubicBezTo>
                      <a:pt x="80" y="21"/>
                      <a:pt x="82" y="23"/>
                      <a:pt x="84" y="25"/>
                    </a:cubicBezTo>
                    <a:cubicBezTo>
                      <a:pt x="85" y="25"/>
                      <a:pt x="85" y="25"/>
                      <a:pt x="85" y="25"/>
                    </a:cubicBezTo>
                    <a:cubicBezTo>
                      <a:pt x="86" y="27"/>
                      <a:pt x="86" y="27"/>
                      <a:pt x="86" y="27"/>
                    </a:cubicBezTo>
                    <a:cubicBezTo>
                      <a:pt x="77" y="34"/>
                      <a:pt x="77" y="34"/>
                      <a:pt x="77" y="34"/>
                    </a:cubicBezTo>
                    <a:close/>
                    <a:moveTo>
                      <a:pt x="50" y="93"/>
                    </a:moveTo>
                    <a:cubicBezTo>
                      <a:pt x="50" y="83"/>
                      <a:pt x="50" y="83"/>
                      <a:pt x="50" y="83"/>
                    </a:cubicBezTo>
                    <a:cubicBezTo>
                      <a:pt x="53" y="83"/>
                      <a:pt x="53" y="83"/>
                      <a:pt x="53" y="83"/>
                    </a:cubicBezTo>
                    <a:cubicBezTo>
                      <a:pt x="53" y="93"/>
                      <a:pt x="53" y="93"/>
                      <a:pt x="53" y="93"/>
                    </a:cubicBezTo>
                    <a:cubicBezTo>
                      <a:pt x="50" y="93"/>
                      <a:pt x="50" y="93"/>
                      <a:pt x="50" y="93"/>
                    </a:cubicBezTo>
                    <a:close/>
                    <a:moveTo>
                      <a:pt x="74" y="83"/>
                    </a:moveTo>
                    <a:cubicBezTo>
                      <a:pt x="67" y="76"/>
                      <a:pt x="67" y="76"/>
                      <a:pt x="67" y="76"/>
                    </a:cubicBezTo>
                    <a:cubicBezTo>
                      <a:pt x="70" y="74"/>
                      <a:pt x="70" y="74"/>
                      <a:pt x="70" y="74"/>
                    </a:cubicBezTo>
                    <a:cubicBezTo>
                      <a:pt x="77" y="81"/>
                      <a:pt x="77" y="81"/>
                      <a:pt x="77" y="81"/>
                    </a:cubicBezTo>
                    <a:cubicBezTo>
                      <a:pt x="74" y="83"/>
                      <a:pt x="74" y="83"/>
                      <a:pt x="74" y="83"/>
                    </a:cubicBezTo>
                    <a:close/>
                    <a:moveTo>
                      <a:pt x="25" y="83"/>
                    </a:moveTo>
                    <a:cubicBezTo>
                      <a:pt x="32" y="76"/>
                      <a:pt x="32" y="76"/>
                      <a:pt x="32" y="76"/>
                    </a:cubicBezTo>
                    <a:cubicBezTo>
                      <a:pt x="34" y="78"/>
                      <a:pt x="34" y="78"/>
                      <a:pt x="34" y="78"/>
                    </a:cubicBezTo>
                    <a:cubicBezTo>
                      <a:pt x="27" y="85"/>
                      <a:pt x="27" y="85"/>
                      <a:pt x="27" y="85"/>
                    </a:cubicBezTo>
                    <a:cubicBezTo>
                      <a:pt x="25" y="83"/>
                      <a:pt x="25" y="83"/>
                      <a:pt x="25" y="83"/>
                    </a:cubicBezTo>
                    <a:close/>
                    <a:moveTo>
                      <a:pt x="26" y="33"/>
                    </a:moveTo>
                    <a:cubicBezTo>
                      <a:pt x="33" y="40"/>
                      <a:pt x="33" y="40"/>
                      <a:pt x="33" y="40"/>
                    </a:cubicBezTo>
                    <a:cubicBezTo>
                      <a:pt x="30" y="43"/>
                      <a:pt x="30" y="43"/>
                      <a:pt x="30" y="43"/>
                    </a:cubicBezTo>
                    <a:cubicBezTo>
                      <a:pt x="23" y="36"/>
                      <a:pt x="23" y="36"/>
                      <a:pt x="23" y="36"/>
                    </a:cubicBezTo>
                    <a:cubicBezTo>
                      <a:pt x="26" y="33"/>
                      <a:pt x="26" y="33"/>
                      <a:pt x="26" y="33"/>
                    </a:cubicBezTo>
                    <a:close/>
                    <a:moveTo>
                      <a:pt x="75" y="34"/>
                    </a:moveTo>
                    <a:cubicBezTo>
                      <a:pt x="73" y="32"/>
                      <a:pt x="73" y="32"/>
                      <a:pt x="73" y="32"/>
                    </a:cubicBezTo>
                    <a:cubicBezTo>
                      <a:pt x="66" y="39"/>
                      <a:pt x="66" y="39"/>
                      <a:pt x="66" y="39"/>
                    </a:cubicBezTo>
                    <a:cubicBezTo>
                      <a:pt x="68" y="41"/>
                      <a:pt x="68" y="41"/>
                      <a:pt x="68" y="41"/>
                    </a:cubicBezTo>
                    <a:cubicBezTo>
                      <a:pt x="75" y="34"/>
                      <a:pt x="75" y="34"/>
                      <a:pt x="75" y="34"/>
                    </a:cubicBezTo>
                    <a:close/>
                    <a:moveTo>
                      <a:pt x="85" y="59"/>
                    </a:moveTo>
                    <a:cubicBezTo>
                      <a:pt x="75" y="59"/>
                      <a:pt x="75" y="59"/>
                      <a:pt x="75" y="59"/>
                    </a:cubicBezTo>
                    <a:cubicBezTo>
                      <a:pt x="75" y="56"/>
                      <a:pt x="75" y="56"/>
                      <a:pt x="75" y="56"/>
                    </a:cubicBezTo>
                    <a:cubicBezTo>
                      <a:pt x="85" y="56"/>
                      <a:pt x="85" y="56"/>
                      <a:pt x="85" y="56"/>
                    </a:cubicBezTo>
                    <a:lnTo>
                      <a:pt x="85" y="59"/>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grpSp>
          <p:nvGrpSpPr>
            <p:cNvPr id="28" name="组合 27"/>
            <p:cNvGrpSpPr/>
            <p:nvPr/>
          </p:nvGrpSpPr>
          <p:grpSpPr>
            <a:xfrm>
              <a:off x="4591810" y="4031814"/>
              <a:ext cx="1503494" cy="1458781"/>
              <a:chOff x="6068881" y="3940084"/>
              <a:chExt cx="1503494" cy="1458781"/>
            </a:xfrm>
          </p:grpSpPr>
          <p:sp>
            <p:nvSpPr>
              <p:cNvPr id="29" name="Freeform 7"/>
              <p:cNvSpPr>
                <a:spLocks/>
              </p:cNvSpPr>
              <p:nvPr/>
            </p:nvSpPr>
            <p:spPr bwMode="auto">
              <a:xfrm>
                <a:off x="6068881" y="3940084"/>
                <a:ext cx="1503494" cy="1458781"/>
              </a:xfrm>
              <a:custGeom>
                <a:avLst/>
                <a:gdLst>
                  <a:gd name="T0" fmla="*/ 201 w 285"/>
                  <a:gd name="T1" fmla="*/ 1 h 277"/>
                  <a:gd name="T2" fmla="*/ 131 w 285"/>
                  <a:gd name="T3" fmla="*/ 66 h 277"/>
                  <a:gd name="T4" fmla="*/ 73 w 285"/>
                  <a:gd name="T5" fmla="*/ 6 h 277"/>
                  <a:gd name="T6" fmla="*/ 71 w 285"/>
                  <a:gd name="T7" fmla="*/ 0 h 277"/>
                  <a:gd name="T8" fmla="*/ 54 w 285"/>
                  <a:gd name="T9" fmla="*/ 0 h 277"/>
                  <a:gd name="T10" fmla="*/ 59 w 285"/>
                  <a:gd name="T11" fmla="*/ 5 h 277"/>
                  <a:gd name="T12" fmla="*/ 11 w 285"/>
                  <a:gd name="T13" fmla="*/ 49 h 277"/>
                  <a:gd name="T14" fmla="*/ 1 w 285"/>
                  <a:gd name="T15" fmla="*/ 52 h 277"/>
                  <a:gd name="T16" fmla="*/ 1 w 285"/>
                  <a:gd name="T17" fmla="*/ 66 h 277"/>
                  <a:gd name="T18" fmla="*/ 10 w 285"/>
                  <a:gd name="T19" fmla="*/ 68 h 277"/>
                  <a:gd name="T20" fmla="*/ 77 w 285"/>
                  <a:gd name="T21" fmla="*/ 130 h 277"/>
                  <a:gd name="T22" fmla="*/ 9 w 285"/>
                  <a:gd name="T23" fmla="*/ 195 h 277"/>
                  <a:gd name="T24" fmla="*/ 0 w 285"/>
                  <a:gd name="T25" fmla="*/ 197 h 277"/>
                  <a:gd name="T26" fmla="*/ 0 w 285"/>
                  <a:gd name="T27" fmla="*/ 209 h 277"/>
                  <a:gd name="T28" fmla="*/ 13 w 285"/>
                  <a:gd name="T29" fmla="*/ 214 h 277"/>
                  <a:gd name="T30" fmla="*/ 55 w 285"/>
                  <a:gd name="T31" fmla="*/ 257 h 277"/>
                  <a:gd name="T32" fmla="*/ 96 w 285"/>
                  <a:gd name="T33" fmla="*/ 257 h 277"/>
                  <a:gd name="T34" fmla="*/ 221 w 285"/>
                  <a:gd name="T35" fmla="*/ 133 h 277"/>
                  <a:gd name="T36" fmla="*/ 285 w 285"/>
                  <a:gd name="T37" fmla="*/ 75 h 277"/>
                  <a:gd name="T38" fmla="*/ 213 w 285"/>
                  <a:gd name="T39" fmla="*/ 1 h 277"/>
                  <a:gd name="T40" fmla="*/ 201 w 285"/>
                  <a:gd name="T41" fmla="*/ 1 h 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85" h="277">
                    <a:moveTo>
                      <a:pt x="201" y="1"/>
                    </a:moveTo>
                    <a:cubicBezTo>
                      <a:pt x="179" y="22"/>
                      <a:pt x="156" y="43"/>
                      <a:pt x="131" y="66"/>
                    </a:cubicBezTo>
                    <a:cubicBezTo>
                      <a:pt x="113" y="48"/>
                      <a:pt x="93" y="28"/>
                      <a:pt x="73" y="6"/>
                    </a:cubicBezTo>
                    <a:cubicBezTo>
                      <a:pt x="72" y="5"/>
                      <a:pt x="71" y="3"/>
                      <a:pt x="71" y="0"/>
                    </a:cubicBezTo>
                    <a:cubicBezTo>
                      <a:pt x="54" y="0"/>
                      <a:pt x="54" y="0"/>
                      <a:pt x="54" y="0"/>
                    </a:cubicBezTo>
                    <a:cubicBezTo>
                      <a:pt x="56" y="2"/>
                      <a:pt x="58" y="3"/>
                      <a:pt x="59" y="5"/>
                    </a:cubicBezTo>
                    <a:cubicBezTo>
                      <a:pt x="45" y="19"/>
                      <a:pt x="29" y="35"/>
                      <a:pt x="11" y="49"/>
                    </a:cubicBezTo>
                    <a:cubicBezTo>
                      <a:pt x="9" y="51"/>
                      <a:pt x="5" y="52"/>
                      <a:pt x="1" y="52"/>
                    </a:cubicBezTo>
                    <a:cubicBezTo>
                      <a:pt x="1" y="66"/>
                      <a:pt x="1" y="66"/>
                      <a:pt x="1" y="66"/>
                    </a:cubicBezTo>
                    <a:cubicBezTo>
                      <a:pt x="4" y="65"/>
                      <a:pt x="9" y="66"/>
                      <a:pt x="10" y="68"/>
                    </a:cubicBezTo>
                    <a:cubicBezTo>
                      <a:pt x="32" y="87"/>
                      <a:pt x="53" y="108"/>
                      <a:pt x="77" y="130"/>
                    </a:cubicBezTo>
                    <a:cubicBezTo>
                      <a:pt x="52" y="154"/>
                      <a:pt x="31" y="175"/>
                      <a:pt x="9" y="195"/>
                    </a:cubicBezTo>
                    <a:cubicBezTo>
                      <a:pt x="8" y="197"/>
                      <a:pt x="4" y="197"/>
                      <a:pt x="0" y="197"/>
                    </a:cubicBezTo>
                    <a:cubicBezTo>
                      <a:pt x="0" y="209"/>
                      <a:pt x="0" y="209"/>
                      <a:pt x="0" y="209"/>
                    </a:cubicBezTo>
                    <a:cubicBezTo>
                      <a:pt x="4" y="208"/>
                      <a:pt x="8" y="209"/>
                      <a:pt x="13" y="214"/>
                    </a:cubicBezTo>
                    <a:cubicBezTo>
                      <a:pt x="27" y="229"/>
                      <a:pt x="41" y="243"/>
                      <a:pt x="55" y="257"/>
                    </a:cubicBezTo>
                    <a:cubicBezTo>
                      <a:pt x="76" y="277"/>
                      <a:pt x="76" y="277"/>
                      <a:pt x="96" y="257"/>
                    </a:cubicBezTo>
                    <a:cubicBezTo>
                      <a:pt x="138" y="216"/>
                      <a:pt x="179" y="174"/>
                      <a:pt x="221" y="133"/>
                    </a:cubicBezTo>
                    <a:cubicBezTo>
                      <a:pt x="241" y="113"/>
                      <a:pt x="263" y="95"/>
                      <a:pt x="285" y="75"/>
                    </a:cubicBezTo>
                    <a:cubicBezTo>
                      <a:pt x="258" y="48"/>
                      <a:pt x="236" y="25"/>
                      <a:pt x="213" y="1"/>
                    </a:cubicBezTo>
                    <a:lnTo>
                      <a:pt x="201" y="1"/>
                    </a:lnTo>
                    <a:close/>
                  </a:path>
                </a:pathLst>
              </a:custGeom>
              <a:solidFill>
                <a:srgbClr val="128882"/>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nvGrpSpPr>
              <p:cNvPr id="30" name="组合 29"/>
              <p:cNvGrpSpPr>
                <a:grpSpLocks noChangeAspect="1"/>
              </p:cNvGrpSpPr>
              <p:nvPr/>
            </p:nvGrpSpPr>
            <p:grpSpPr>
              <a:xfrm>
                <a:off x="6630845" y="4443976"/>
                <a:ext cx="240570" cy="324277"/>
                <a:chOff x="3722033" y="3714538"/>
                <a:chExt cx="500321" cy="674410"/>
              </a:xfrm>
              <a:solidFill>
                <a:schemeClr val="bg1"/>
              </a:solidFill>
            </p:grpSpPr>
            <p:sp>
              <p:nvSpPr>
                <p:cNvPr id="31" name="Freeform 27"/>
                <p:cNvSpPr>
                  <a:spLocks noEditPoints="1"/>
                </p:cNvSpPr>
                <p:nvPr/>
              </p:nvSpPr>
              <p:spPr bwMode="auto">
                <a:xfrm>
                  <a:off x="3818586" y="4203888"/>
                  <a:ext cx="306118" cy="185060"/>
                </a:xfrm>
                <a:custGeom>
                  <a:avLst/>
                  <a:gdLst>
                    <a:gd name="T0" fmla="*/ 317 w 354"/>
                    <a:gd name="T1" fmla="*/ 5 h 214"/>
                    <a:gd name="T2" fmla="*/ 354 w 354"/>
                    <a:gd name="T3" fmla="*/ 186 h 214"/>
                    <a:gd name="T4" fmla="*/ 294 w 354"/>
                    <a:gd name="T5" fmla="*/ 171 h 214"/>
                    <a:gd name="T6" fmla="*/ 250 w 354"/>
                    <a:gd name="T7" fmla="*/ 214 h 214"/>
                    <a:gd name="T8" fmla="*/ 215 w 354"/>
                    <a:gd name="T9" fmla="*/ 44 h 214"/>
                    <a:gd name="T10" fmla="*/ 230 w 354"/>
                    <a:gd name="T11" fmla="*/ 46 h 214"/>
                    <a:gd name="T12" fmla="*/ 241 w 354"/>
                    <a:gd name="T13" fmla="*/ 45 h 214"/>
                    <a:gd name="T14" fmla="*/ 287 w 354"/>
                    <a:gd name="T15" fmla="*/ 7 h 214"/>
                    <a:gd name="T16" fmla="*/ 292 w 354"/>
                    <a:gd name="T17" fmla="*/ 0 h 214"/>
                    <a:gd name="T18" fmla="*/ 300 w 354"/>
                    <a:gd name="T19" fmla="*/ 2 h 214"/>
                    <a:gd name="T20" fmla="*/ 317 w 354"/>
                    <a:gd name="T21" fmla="*/ 5 h 214"/>
                    <a:gd name="T22" fmla="*/ 140 w 354"/>
                    <a:gd name="T23" fmla="*/ 44 h 214"/>
                    <a:gd name="T24" fmla="*/ 105 w 354"/>
                    <a:gd name="T25" fmla="*/ 214 h 214"/>
                    <a:gd name="T26" fmla="*/ 60 w 354"/>
                    <a:gd name="T27" fmla="*/ 171 h 214"/>
                    <a:gd name="T28" fmla="*/ 0 w 354"/>
                    <a:gd name="T29" fmla="*/ 186 h 214"/>
                    <a:gd name="T30" fmla="*/ 38 w 354"/>
                    <a:gd name="T31" fmla="*/ 5 h 214"/>
                    <a:gd name="T32" fmla="*/ 55 w 354"/>
                    <a:gd name="T33" fmla="*/ 2 h 214"/>
                    <a:gd name="T34" fmla="*/ 63 w 354"/>
                    <a:gd name="T35" fmla="*/ 0 h 214"/>
                    <a:gd name="T36" fmla="*/ 67 w 354"/>
                    <a:gd name="T37" fmla="*/ 7 h 214"/>
                    <a:gd name="T38" fmla="*/ 103 w 354"/>
                    <a:gd name="T39" fmla="*/ 42 h 214"/>
                    <a:gd name="T40" fmla="*/ 114 w 354"/>
                    <a:gd name="T41" fmla="*/ 45 h 214"/>
                    <a:gd name="T42" fmla="*/ 140 w 354"/>
                    <a:gd name="T43" fmla="*/ 44 h 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54" h="214">
                      <a:moveTo>
                        <a:pt x="317" y="5"/>
                      </a:moveTo>
                      <a:cubicBezTo>
                        <a:pt x="354" y="186"/>
                        <a:pt x="354" y="186"/>
                        <a:pt x="354" y="186"/>
                      </a:cubicBezTo>
                      <a:cubicBezTo>
                        <a:pt x="294" y="171"/>
                        <a:pt x="294" y="171"/>
                        <a:pt x="294" y="171"/>
                      </a:cubicBezTo>
                      <a:cubicBezTo>
                        <a:pt x="250" y="214"/>
                        <a:pt x="250" y="214"/>
                        <a:pt x="250" y="214"/>
                      </a:cubicBezTo>
                      <a:cubicBezTo>
                        <a:pt x="215" y="44"/>
                        <a:pt x="215" y="44"/>
                        <a:pt x="215" y="44"/>
                      </a:cubicBezTo>
                      <a:cubicBezTo>
                        <a:pt x="220" y="45"/>
                        <a:pt x="225" y="46"/>
                        <a:pt x="230" y="46"/>
                      </a:cubicBezTo>
                      <a:cubicBezTo>
                        <a:pt x="234" y="46"/>
                        <a:pt x="238" y="46"/>
                        <a:pt x="241" y="45"/>
                      </a:cubicBezTo>
                      <a:cubicBezTo>
                        <a:pt x="264" y="40"/>
                        <a:pt x="276" y="25"/>
                        <a:pt x="287" y="7"/>
                      </a:cubicBezTo>
                      <a:cubicBezTo>
                        <a:pt x="289" y="5"/>
                        <a:pt x="290" y="2"/>
                        <a:pt x="292" y="0"/>
                      </a:cubicBezTo>
                      <a:cubicBezTo>
                        <a:pt x="295" y="0"/>
                        <a:pt x="298" y="1"/>
                        <a:pt x="300" y="2"/>
                      </a:cubicBezTo>
                      <a:cubicBezTo>
                        <a:pt x="306" y="3"/>
                        <a:pt x="311" y="4"/>
                        <a:pt x="317" y="5"/>
                      </a:cubicBezTo>
                      <a:close/>
                      <a:moveTo>
                        <a:pt x="140" y="44"/>
                      </a:moveTo>
                      <a:cubicBezTo>
                        <a:pt x="105" y="214"/>
                        <a:pt x="105" y="214"/>
                        <a:pt x="105" y="214"/>
                      </a:cubicBezTo>
                      <a:cubicBezTo>
                        <a:pt x="60" y="171"/>
                        <a:pt x="60" y="171"/>
                        <a:pt x="60" y="171"/>
                      </a:cubicBezTo>
                      <a:cubicBezTo>
                        <a:pt x="0" y="186"/>
                        <a:pt x="0" y="186"/>
                        <a:pt x="0" y="186"/>
                      </a:cubicBezTo>
                      <a:cubicBezTo>
                        <a:pt x="38" y="5"/>
                        <a:pt x="38" y="5"/>
                        <a:pt x="38" y="5"/>
                      </a:cubicBezTo>
                      <a:cubicBezTo>
                        <a:pt x="43" y="4"/>
                        <a:pt x="49" y="3"/>
                        <a:pt x="55" y="2"/>
                      </a:cubicBezTo>
                      <a:cubicBezTo>
                        <a:pt x="57" y="1"/>
                        <a:pt x="60" y="1"/>
                        <a:pt x="63" y="0"/>
                      </a:cubicBezTo>
                      <a:cubicBezTo>
                        <a:pt x="65" y="2"/>
                        <a:pt x="66" y="5"/>
                        <a:pt x="67" y="7"/>
                      </a:cubicBezTo>
                      <a:cubicBezTo>
                        <a:pt x="77" y="21"/>
                        <a:pt x="86" y="35"/>
                        <a:pt x="103" y="42"/>
                      </a:cubicBezTo>
                      <a:cubicBezTo>
                        <a:pt x="106" y="43"/>
                        <a:pt x="110" y="44"/>
                        <a:pt x="114" y="45"/>
                      </a:cubicBezTo>
                      <a:cubicBezTo>
                        <a:pt x="123" y="47"/>
                        <a:pt x="131" y="46"/>
                        <a:pt x="140" y="44"/>
                      </a:cubicBez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32" name="Freeform 28"/>
                <p:cNvSpPr>
                  <a:spLocks noEditPoints="1"/>
                </p:cNvSpPr>
                <p:nvPr/>
              </p:nvSpPr>
              <p:spPr bwMode="auto">
                <a:xfrm>
                  <a:off x="3722033" y="3714538"/>
                  <a:ext cx="500321" cy="500687"/>
                </a:xfrm>
                <a:custGeom>
                  <a:avLst/>
                  <a:gdLst>
                    <a:gd name="T0" fmla="*/ 289 w 579"/>
                    <a:gd name="T1" fmla="*/ 28 h 579"/>
                    <a:gd name="T2" fmla="*/ 346 w 579"/>
                    <a:gd name="T3" fmla="*/ 4 h 579"/>
                    <a:gd name="T4" fmla="*/ 390 w 579"/>
                    <a:gd name="T5" fmla="*/ 48 h 579"/>
                    <a:gd name="T6" fmla="*/ 451 w 579"/>
                    <a:gd name="T7" fmla="*/ 48 h 579"/>
                    <a:gd name="T8" fmla="*/ 475 w 579"/>
                    <a:gd name="T9" fmla="*/ 105 h 579"/>
                    <a:gd name="T10" fmla="*/ 532 w 579"/>
                    <a:gd name="T11" fmla="*/ 128 h 579"/>
                    <a:gd name="T12" fmla="*/ 531 w 579"/>
                    <a:gd name="T13" fmla="*/ 190 h 579"/>
                    <a:gd name="T14" fmla="*/ 575 w 579"/>
                    <a:gd name="T15" fmla="*/ 233 h 579"/>
                    <a:gd name="T16" fmla="*/ 551 w 579"/>
                    <a:gd name="T17" fmla="*/ 290 h 579"/>
                    <a:gd name="T18" fmla="*/ 575 w 579"/>
                    <a:gd name="T19" fmla="*/ 347 h 579"/>
                    <a:gd name="T20" fmla="*/ 531 w 579"/>
                    <a:gd name="T21" fmla="*/ 390 h 579"/>
                    <a:gd name="T22" fmla="*/ 532 w 579"/>
                    <a:gd name="T23" fmla="*/ 452 h 579"/>
                    <a:gd name="T24" fmla="*/ 475 w 579"/>
                    <a:gd name="T25" fmla="*/ 475 h 579"/>
                    <a:gd name="T26" fmla="*/ 451 w 579"/>
                    <a:gd name="T27" fmla="*/ 532 h 579"/>
                    <a:gd name="T28" fmla="*/ 390 w 579"/>
                    <a:gd name="T29" fmla="*/ 532 h 579"/>
                    <a:gd name="T30" fmla="*/ 346 w 579"/>
                    <a:gd name="T31" fmla="*/ 575 h 579"/>
                    <a:gd name="T32" fmla="*/ 289 w 579"/>
                    <a:gd name="T33" fmla="*/ 552 h 579"/>
                    <a:gd name="T34" fmla="*/ 233 w 579"/>
                    <a:gd name="T35" fmla="*/ 575 h 579"/>
                    <a:gd name="T36" fmla="*/ 189 w 579"/>
                    <a:gd name="T37" fmla="*/ 532 h 579"/>
                    <a:gd name="T38" fmla="*/ 128 w 579"/>
                    <a:gd name="T39" fmla="*/ 532 h 579"/>
                    <a:gd name="T40" fmla="*/ 104 w 579"/>
                    <a:gd name="T41" fmla="*/ 475 h 579"/>
                    <a:gd name="T42" fmla="*/ 47 w 579"/>
                    <a:gd name="T43" fmla="*/ 452 h 579"/>
                    <a:gd name="T44" fmla="*/ 47 w 579"/>
                    <a:gd name="T45" fmla="*/ 390 h 579"/>
                    <a:gd name="T46" fmla="*/ 4 w 579"/>
                    <a:gd name="T47" fmla="*/ 347 h 579"/>
                    <a:gd name="T48" fmla="*/ 27 w 579"/>
                    <a:gd name="T49" fmla="*/ 290 h 579"/>
                    <a:gd name="T50" fmla="*/ 4 w 579"/>
                    <a:gd name="T51" fmla="*/ 233 h 579"/>
                    <a:gd name="T52" fmla="*/ 47 w 579"/>
                    <a:gd name="T53" fmla="*/ 190 h 579"/>
                    <a:gd name="T54" fmla="*/ 47 w 579"/>
                    <a:gd name="T55" fmla="*/ 128 h 579"/>
                    <a:gd name="T56" fmla="*/ 104 w 579"/>
                    <a:gd name="T57" fmla="*/ 105 h 579"/>
                    <a:gd name="T58" fmla="*/ 128 w 579"/>
                    <a:gd name="T59" fmla="*/ 48 h 579"/>
                    <a:gd name="T60" fmla="*/ 189 w 579"/>
                    <a:gd name="T61" fmla="*/ 48 h 579"/>
                    <a:gd name="T62" fmla="*/ 233 w 579"/>
                    <a:gd name="T63" fmla="*/ 4 h 579"/>
                    <a:gd name="T64" fmla="*/ 289 w 579"/>
                    <a:gd name="T65" fmla="*/ 28 h 579"/>
                    <a:gd name="T66" fmla="*/ 367 w 579"/>
                    <a:gd name="T67" fmla="*/ 103 h 579"/>
                    <a:gd name="T68" fmla="*/ 87 w 579"/>
                    <a:gd name="T69" fmla="*/ 288 h 579"/>
                    <a:gd name="T70" fmla="*/ 367 w 579"/>
                    <a:gd name="T71" fmla="*/ 477 h 579"/>
                    <a:gd name="T72" fmla="*/ 431 w 579"/>
                    <a:gd name="T73" fmla="*/ 146 h 579"/>
                    <a:gd name="T74" fmla="*/ 367 w 579"/>
                    <a:gd name="T75" fmla="*/ 103 h 5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79" h="579">
                      <a:moveTo>
                        <a:pt x="289" y="28"/>
                      </a:moveTo>
                      <a:cubicBezTo>
                        <a:pt x="308" y="29"/>
                        <a:pt x="327" y="0"/>
                        <a:pt x="346" y="4"/>
                      </a:cubicBezTo>
                      <a:cubicBezTo>
                        <a:pt x="365" y="8"/>
                        <a:pt x="371" y="42"/>
                        <a:pt x="390" y="48"/>
                      </a:cubicBezTo>
                      <a:cubicBezTo>
                        <a:pt x="407" y="56"/>
                        <a:pt x="435" y="37"/>
                        <a:pt x="451" y="48"/>
                      </a:cubicBezTo>
                      <a:cubicBezTo>
                        <a:pt x="467" y="58"/>
                        <a:pt x="460" y="92"/>
                        <a:pt x="475" y="105"/>
                      </a:cubicBezTo>
                      <a:cubicBezTo>
                        <a:pt x="487" y="119"/>
                        <a:pt x="521" y="112"/>
                        <a:pt x="532" y="128"/>
                      </a:cubicBezTo>
                      <a:cubicBezTo>
                        <a:pt x="542" y="144"/>
                        <a:pt x="523" y="172"/>
                        <a:pt x="531" y="190"/>
                      </a:cubicBezTo>
                      <a:cubicBezTo>
                        <a:pt x="537" y="208"/>
                        <a:pt x="571" y="214"/>
                        <a:pt x="575" y="233"/>
                      </a:cubicBezTo>
                      <a:cubicBezTo>
                        <a:pt x="579" y="252"/>
                        <a:pt x="550" y="271"/>
                        <a:pt x="551" y="290"/>
                      </a:cubicBezTo>
                      <a:cubicBezTo>
                        <a:pt x="550" y="309"/>
                        <a:pt x="579" y="328"/>
                        <a:pt x="575" y="347"/>
                      </a:cubicBezTo>
                      <a:cubicBezTo>
                        <a:pt x="571" y="366"/>
                        <a:pt x="538" y="372"/>
                        <a:pt x="531" y="390"/>
                      </a:cubicBezTo>
                      <a:cubicBezTo>
                        <a:pt x="523" y="407"/>
                        <a:pt x="542" y="436"/>
                        <a:pt x="532" y="452"/>
                      </a:cubicBezTo>
                      <a:cubicBezTo>
                        <a:pt x="521" y="468"/>
                        <a:pt x="487" y="461"/>
                        <a:pt x="475" y="475"/>
                      </a:cubicBezTo>
                      <a:cubicBezTo>
                        <a:pt x="460" y="488"/>
                        <a:pt x="467" y="521"/>
                        <a:pt x="451" y="532"/>
                      </a:cubicBezTo>
                      <a:cubicBezTo>
                        <a:pt x="435" y="543"/>
                        <a:pt x="407" y="523"/>
                        <a:pt x="390" y="532"/>
                      </a:cubicBezTo>
                      <a:cubicBezTo>
                        <a:pt x="372" y="538"/>
                        <a:pt x="365" y="572"/>
                        <a:pt x="346" y="575"/>
                      </a:cubicBezTo>
                      <a:cubicBezTo>
                        <a:pt x="327" y="579"/>
                        <a:pt x="309" y="550"/>
                        <a:pt x="289" y="552"/>
                      </a:cubicBezTo>
                      <a:cubicBezTo>
                        <a:pt x="270" y="550"/>
                        <a:pt x="252" y="579"/>
                        <a:pt x="233" y="575"/>
                      </a:cubicBezTo>
                      <a:cubicBezTo>
                        <a:pt x="214" y="572"/>
                        <a:pt x="207" y="538"/>
                        <a:pt x="189" y="532"/>
                      </a:cubicBezTo>
                      <a:cubicBezTo>
                        <a:pt x="172" y="523"/>
                        <a:pt x="144" y="543"/>
                        <a:pt x="128" y="532"/>
                      </a:cubicBezTo>
                      <a:cubicBezTo>
                        <a:pt x="112" y="521"/>
                        <a:pt x="119" y="488"/>
                        <a:pt x="104" y="475"/>
                      </a:cubicBezTo>
                      <a:cubicBezTo>
                        <a:pt x="92" y="461"/>
                        <a:pt x="58" y="468"/>
                        <a:pt x="47" y="452"/>
                      </a:cubicBezTo>
                      <a:cubicBezTo>
                        <a:pt x="36" y="436"/>
                        <a:pt x="56" y="407"/>
                        <a:pt x="47" y="390"/>
                      </a:cubicBezTo>
                      <a:cubicBezTo>
                        <a:pt x="41" y="372"/>
                        <a:pt x="8" y="366"/>
                        <a:pt x="4" y="347"/>
                      </a:cubicBezTo>
                      <a:cubicBezTo>
                        <a:pt x="0" y="328"/>
                        <a:pt x="29" y="309"/>
                        <a:pt x="27" y="290"/>
                      </a:cubicBezTo>
                      <a:cubicBezTo>
                        <a:pt x="29" y="271"/>
                        <a:pt x="0" y="252"/>
                        <a:pt x="4" y="233"/>
                      </a:cubicBezTo>
                      <a:cubicBezTo>
                        <a:pt x="8" y="214"/>
                        <a:pt x="41" y="208"/>
                        <a:pt x="47" y="190"/>
                      </a:cubicBezTo>
                      <a:cubicBezTo>
                        <a:pt x="56" y="172"/>
                        <a:pt x="36" y="144"/>
                        <a:pt x="47" y="128"/>
                      </a:cubicBezTo>
                      <a:cubicBezTo>
                        <a:pt x="58" y="112"/>
                        <a:pt x="92" y="119"/>
                        <a:pt x="104" y="105"/>
                      </a:cubicBezTo>
                      <a:cubicBezTo>
                        <a:pt x="119" y="92"/>
                        <a:pt x="112" y="58"/>
                        <a:pt x="128" y="48"/>
                      </a:cubicBezTo>
                      <a:cubicBezTo>
                        <a:pt x="144" y="37"/>
                        <a:pt x="172" y="56"/>
                        <a:pt x="189" y="48"/>
                      </a:cubicBezTo>
                      <a:cubicBezTo>
                        <a:pt x="207" y="42"/>
                        <a:pt x="214" y="8"/>
                        <a:pt x="233" y="4"/>
                      </a:cubicBezTo>
                      <a:cubicBezTo>
                        <a:pt x="252" y="0"/>
                        <a:pt x="270" y="29"/>
                        <a:pt x="289" y="28"/>
                      </a:cubicBezTo>
                      <a:close/>
                      <a:moveTo>
                        <a:pt x="367" y="103"/>
                      </a:moveTo>
                      <a:cubicBezTo>
                        <a:pt x="234" y="48"/>
                        <a:pt x="88" y="145"/>
                        <a:pt x="87" y="288"/>
                      </a:cubicBezTo>
                      <a:cubicBezTo>
                        <a:pt x="86" y="433"/>
                        <a:pt x="233" y="532"/>
                        <a:pt x="367" y="477"/>
                      </a:cubicBezTo>
                      <a:cubicBezTo>
                        <a:pt x="501" y="421"/>
                        <a:pt x="534" y="247"/>
                        <a:pt x="431" y="146"/>
                      </a:cubicBezTo>
                      <a:cubicBezTo>
                        <a:pt x="413" y="127"/>
                        <a:pt x="391" y="113"/>
                        <a:pt x="367" y="103"/>
                      </a:cubicBez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33" name="Freeform 29"/>
                <p:cNvSpPr>
                  <a:spLocks noEditPoints="1"/>
                </p:cNvSpPr>
                <p:nvPr/>
              </p:nvSpPr>
              <p:spPr bwMode="auto">
                <a:xfrm>
                  <a:off x="3829192" y="3821698"/>
                  <a:ext cx="286002" cy="287100"/>
                </a:xfrm>
                <a:custGeom>
                  <a:avLst/>
                  <a:gdLst>
                    <a:gd name="T0" fmla="*/ 165 w 331"/>
                    <a:gd name="T1" fmla="*/ 0 h 332"/>
                    <a:gd name="T2" fmla="*/ 331 w 331"/>
                    <a:gd name="T3" fmla="*/ 166 h 332"/>
                    <a:gd name="T4" fmla="*/ 165 w 331"/>
                    <a:gd name="T5" fmla="*/ 332 h 332"/>
                    <a:gd name="T6" fmla="*/ 0 w 331"/>
                    <a:gd name="T7" fmla="*/ 166 h 332"/>
                    <a:gd name="T8" fmla="*/ 165 w 331"/>
                    <a:gd name="T9" fmla="*/ 0 h 332"/>
                    <a:gd name="T10" fmla="*/ 176 w 331"/>
                    <a:gd name="T11" fmla="*/ 50 h 332"/>
                    <a:gd name="T12" fmla="*/ 205 w 331"/>
                    <a:gd name="T13" fmla="*/ 111 h 332"/>
                    <a:gd name="T14" fmla="*/ 272 w 331"/>
                    <a:gd name="T15" fmla="*/ 119 h 332"/>
                    <a:gd name="T16" fmla="*/ 282 w 331"/>
                    <a:gd name="T17" fmla="*/ 127 h 332"/>
                    <a:gd name="T18" fmla="*/ 279 w 331"/>
                    <a:gd name="T19" fmla="*/ 140 h 332"/>
                    <a:gd name="T20" fmla="*/ 229 w 331"/>
                    <a:gd name="T21" fmla="*/ 186 h 332"/>
                    <a:gd name="T22" fmla="*/ 242 w 331"/>
                    <a:gd name="T23" fmla="*/ 252 h 332"/>
                    <a:gd name="T24" fmla="*/ 237 w 331"/>
                    <a:gd name="T25" fmla="*/ 265 h 332"/>
                    <a:gd name="T26" fmla="*/ 224 w 331"/>
                    <a:gd name="T27" fmla="*/ 265 h 332"/>
                    <a:gd name="T28" fmla="*/ 165 w 331"/>
                    <a:gd name="T29" fmla="*/ 232 h 332"/>
                    <a:gd name="T30" fmla="*/ 106 w 331"/>
                    <a:gd name="T31" fmla="*/ 265 h 332"/>
                    <a:gd name="T32" fmla="*/ 93 w 331"/>
                    <a:gd name="T33" fmla="*/ 265 h 332"/>
                    <a:gd name="T34" fmla="*/ 89 w 331"/>
                    <a:gd name="T35" fmla="*/ 252 h 332"/>
                    <a:gd name="T36" fmla="*/ 102 w 331"/>
                    <a:gd name="T37" fmla="*/ 186 h 332"/>
                    <a:gd name="T38" fmla="*/ 52 w 331"/>
                    <a:gd name="T39" fmla="*/ 140 h 332"/>
                    <a:gd name="T40" fmla="*/ 49 w 331"/>
                    <a:gd name="T41" fmla="*/ 127 h 332"/>
                    <a:gd name="T42" fmla="*/ 59 w 331"/>
                    <a:gd name="T43" fmla="*/ 119 h 332"/>
                    <a:gd name="T44" fmla="*/ 126 w 331"/>
                    <a:gd name="T45" fmla="*/ 111 h 332"/>
                    <a:gd name="T46" fmla="*/ 154 w 331"/>
                    <a:gd name="T47" fmla="*/ 50 h 332"/>
                    <a:gd name="T48" fmla="*/ 165 w 331"/>
                    <a:gd name="T49" fmla="*/ 43 h 332"/>
                    <a:gd name="T50" fmla="*/ 176 w 331"/>
                    <a:gd name="T51" fmla="*/ 50 h 3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31" h="332">
                      <a:moveTo>
                        <a:pt x="165" y="0"/>
                      </a:moveTo>
                      <a:cubicBezTo>
                        <a:pt x="257" y="0"/>
                        <a:pt x="331" y="74"/>
                        <a:pt x="331" y="166"/>
                      </a:cubicBezTo>
                      <a:cubicBezTo>
                        <a:pt x="331" y="257"/>
                        <a:pt x="257" y="332"/>
                        <a:pt x="165" y="332"/>
                      </a:cubicBezTo>
                      <a:cubicBezTo>
                        <a:pt x="74" y="332"/>
                        <a:pt x="0" y="257"/>
                        <a:pt x="0" y="166"/>
                      </a:cubicBezTo>
                      <a:cubicBezTo>
                        <a:pt x="0" y="74"/>
                        <a:pt x="74" y="0"/>
                        <a:pt x="165" y="0"/>
                      </a:cubicBezTo>
                      <a:close/>
                      <a:moveTo>
                        <a:pt x="176" y="50"/>
                      </a:moveTo>
                      <a:cubicBezTo>
                        <a:pt x="205" y="111"/>
                        <a:pt x="205" y="111"/>
                        <a:pt x="205" y="111"/>
                      </a:cubicBezTo>
                      <a:cubicBezTo>
                        <a:pt x="272" y="119"/>
                        <a:pt x="272" y="119"/>
                        <a:pt x="272" y="119"/>
                      </a:cubicBezTo>
                      <a:cubicBezTo>
                        <a:pt x="277" y="120"/>
                        <a:pt x="281" y="123"/>
                        <a:pt x="282" y="127"/>
                      </a:cubicBezTo>
                      <a:cubicBezTo>
                        <a:pt x="284" y="132"/>
                        <a:pt x="282" y="137"/>
                        <a:pt x="279" y="140"/>
                      </a:cubicBezTo>
                      <a:cubicBezTo>
                        <a:pt x="229" y="186"/>
                        <a:pt x="229" y="186"/>
                        <a:pt x="229" y="186"/>
                      </a:cubicBezTo>
                      <a:cubicBezTo>
                        <a:pt x="242" y="252"/>
                        <a:pt x="242" y="252"/>
                        <a:pt x="242" y="252"/>
                      </a:cubicBezTo>
                      <a:cubicBezTo>
                        <a:pt x="243" y="257"/>
                        <a:pt x="241" y="262"/>
                        <a:pt x="237" y="265"/>
                      </a:cubicBezTo>
                      <a:cubicBezTo>
                        <a:pt x="234" y="267"/>
                        <a:pt x="229" y="268"/>
                        <a:pt x="224" y="265"/>
                      </a:cubicBezTo>
                      <a:cubicBezTo>
                        <a:pt x="165" y="232"/>
                        <a:pt x="165" y="232"/>
                        <a:pt x="165" y="232"/>
                      </a:cubicBezTo>
                      <a:cubicBezTo>
                        <a:pt x="106" y="265"/>
                        <a:pt x="106" y="265"/>
                        <a:pt x="106" y="265"/>
                      </a:cubicBezTo>
                      <a:cubicBezTo>
                        <a:pt x="102" y="268"/>
                        <a:pt x="97" y="267"/>
                        <a:pt x="93" y="265"/>
                      </a:cubicBezTo>
                      <a:cubicBezTo>
                        <a:pt x="89" y="262"/>
                        <a:pt x="88" y="257"/>
                        <a:pt x="89" y="252"/>
                      </a:cubicBezTo>
                      <a:cubicBezTo>
                        <a:pt x="102" y="186"/>
                        <a:pt x="102" y="186"/>
                        <a:pt x="102" y="186"/>
                      </a:cubicBezTo>
                      <a:cubicBezTo>
                        <a:pt x="52" y="140"/>
                        <a:pt x="52" y="140"/>
                        <a:pt x="52" y="140"/>
                      </a:cubicBezTo>
                      <a:cubicBezTo>
                        <a:pt x="48" y="137"/>
                        <a:pt x="47" y="132"/>
                        <a:pt x="49" y="127"/>
                      </a:cubicBezTo>
                      <a:cubicBezTo>
                        <a:pt x="50" y="123"/>
                        <a:pt x="54" y="120"/>
                        <a:pt x="59" y="119"/>
                      </a:cubicBezTo>
                      <a:cubicBezTo>
                        <a:pt x="126" y="111"/>
                        <a:pt x="126" y="111"/>
                        <a:pt x="126" y="111"/>
                      </a:cubicBezTo>
                      <a:cubicBezTo>
                        <a:pt x="154" y="50"/>
                        <a:pt x="154" y="50"/>
                        <a:pt x="154" y="50"/>
                      </a:cubicBezTo>
                      <a:cubicBezTo>
                        <a:pt x="156" y="45"/>
                        <a:pt x="161" y="43"/>
                        <a:pt x="165" y="43"/>
                      </a:cubicBezTo>
                      <a:cubicBezTo>
                        <a:pt x="170" y="43"/>
                        <a:pt x="174" y="45"/>
                        <a:pt x="176" y="50"/>
                      </a:cubicBez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34" name="组合 33"/>
            <p:cNvGrpSpPr/>
            <p:nvPr/>
          </p:nvGrpSpPr>
          <p:grpSpPr>
            <a:xfrm>
              <a:off x="4597399" y="2536703"/>
              <a:ext cx="1455320" cy="1500701"/>
              <a:chOff x="6074470" y="2444973"/>
              <a:chExt cx="1455320" cy="1500701"/>
            </a:xfrm>
          </p:grpSpPr>
          <p:sp>
            <p:nvSpPr>
              <p:cNvPr id="35" name="任意多边形 25"/>
              <p:cNvSpPr>
                <a:spLocks/>
              </p:cNvSpPr>
              <p:nvPr/>
            </p:nvSpPr>
            <p:spPr bwMode="auto">
              <a:xfrm>
                <a:off x="6074470" y="2444973"/>
                <a:ext cx="1455320" cy="1500701"/>
              </a:xfrm>
              <a:custGeom>
                <a:avLst/>
                <a:gdLst>
                  <a:gd name="connsiteX0" fmla="*/ 363617 w 1455320"/>
                  <a:gd name="connsiteY0" fmla="*/ 0 h 1500701"/>
                  <a:gd name="connsiteX1" fmla="*/ 474284 w 1455320"/>
                  <a:gd name="connsiteY1" fmla="*/ 94781 h 1500701"/>
                  <a:gd name="connsiteX2" fmla="*/ 1407041 w 1455320"/>
                  <a:gd name="connsiteY2" fmla="*/ 1026796 h 1500701"/>
                  <a:gd name="connsiteX3" fmla="*/ 1412310 w 1455320"/>
                  <a:gd name="connsiteY3" fmla="*/ 1179499 h 1500701"/>
                  <a:gd name="connsiteX4" fmla="*/ 1090852 w 1455320"/>
                  <a:gd name="connsiteY4" fmla="*/ 1474373 h 1500701"/>
                  <a:gd name="connsiteX5" fmla="*/ 1117201 w 1455320"/>
                  <a:gd name="connsiteY5" fmla="*/ 1500701 h 1500701"/>
                  <a:gd name="connsiteX6" fmla="*/ 1053963 w 1455320"/>
                  <a:gd name="connsiteY6" fmla="*/ 1500701 h 1500701"/>
                  <a:gd name="connsiteX7" fmla="*/ 1064503 w 1455320"/>
                  <a:gd name="connsiteY7" fmla="*/ 1490170 h 1500701"/>
                  <a:gd name="connsiteX8" fmla="*/ 695616 w 1455320"/>
                  <a:gd name="connsiteY8" fmla="*/ 1116311 h 1500701"/>
                  <a:gd name="connsiteX9" fmla="*/ 384697 w 1455320"/>
                  <a:gd name="connsiteY9" fmla="*/ 1442779 h 1500701"/>
                  <a:gd name="connsiteX10" fmla="*/ 368887 w 1455320"/>
                  <a:gd name="connsiteY10" fmla="*/ 1495436 h 1500701"/>
                  <a:gd name="connsiteX11" fmla="*/ 279300 w 1455320"/>
                  <a:gd name="connsiteY11" fmla="*/ 1495436 h 1500701"/>
                  <a:gd name="connsiteX12" fmla="*/ 0 w 1455320"/>
                  <a:gd name="connsiteY12" fmla="*/ 1211092 h 1500701"/>
                  <a:gd name="connsiteX13" fmla="*/ 5270 w 1455320"/>
                  <a:gd name="connsiteY13" fmla="*/ 1163702 h 1500701"/>
                  <a:gd name="connsiteX14" fmla="*/ 10540 w 1455320"/>
                  <a:gd name="connsiteY14" fmla="*/ 1168967 h 1500701"/>
                  <a:gd name="connsiteX15" fmla="*/ 326729 w 1455320"/>
                  <a:gd name="connsiteY15" fmla="*/ 837233 h 1500701"/>
                  <a:gd name="connsiteX16" fmla="*/ 326729 w 1455320"/>
                  <a:gd name="connsiteY16" fmla="*/ 731921 h 1500701"/>
                  <a:gd name="connsiteX17" fmla="*/ 57968 w 1455320"/>
                  <a:gd name="connsiteY17" fmla="*/ 468640 h 1500701"/>
                  <a:gd name="connsiteX18" fmla="*/ 5270 w 1455320"/>
                  <a:gd name="connsiteY18" fmla="*/ 458109 h 1500701"/>
                  <a:gd name="connsiteX19" fmla="*/ 5270 w 1455320"/>
                  <a:gd name="connsiteY19" fmla="*/ 405453 h 1500701"/>
                  <a:gd name="connsiteX20" fmla="*/ 363617 w 1455320"/>
                  <a:gd name="connsiteY20" fmla="*/ 0 h 15007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455320" h="1500701">
                    <a:moveTo>
                      <a:pt x="363617" y="0"/>
                    </a:moveTo>
                    <a:cubicBezTo>
                      <a:pt x="421585" y="47391"/>
                      <a:pt x="447934" y="68453"/>
                      <a:pt x="474284" y="94781"/>
                    </a:cubicBezTo>
                    <a:cubicBezTo>
                      <a:pt x="785203" y="405453"/>
                      <a:pt x="1096122" y="716124"/>
                      <a:pt x="1407041" y="1026796"/>
                    </a:cubicBezTo>
                    <a:cubicBezTo>
                      <a:pt x="1465009" y="1079452"/>
                      <a:pt x="1475548" y="1121577"/>
                      <a:pt x="1412310" y="1179499"/>
                    </a:cubicBezTo>
                    <a:cubicBezTo>
                      <a:pt x="1306914" y="1269014"/>
                      <a:pt x="1206788" y="1369061"/>
                      <a:pt x="1090852" y="1474373"/>
                    </a:cubicBezTo>
                    <a:cubicBezTo>
                      <a:pt x="1101391" y="1484904"/>
                      <a:pt x="1106661" y="1490170"/>
                      <a:pt x="1117201" y="1500701"/>
                    </a:cubicBezTo>
                    <a:cubicBezTo>
                      <a:pt x="1117201" y="1500701"/>
                      <a:pt x="1117201" y="1500701"/>
                      <a:pt x="1053963" y="1500701"/>
                    </a:cubicBezTo>
                    <a:cubicBezTo>
                      <a:pt x="1059233" y="1495436"/>
                      <a:pt x="1059233" y="1495436"/>
                      <a:pt x="1064503" y="1490170"/>
                    </a:cubicBezTo>
                    <a:cubicBezTo>
                      <a:pt x="943297" y="1374326"/>
                      <a:pt x="827361" y="1253217"/>
                      <a:pt x="695616" y="1116311"/>
                    </a:cubicBezTo>
                    <a:cubicBezTo>
                      <a:pt x="584950" y="1226889"/>
                      <a:pt x="484823" y="1332201"/>
                      <a:pt x="384697" y="1442779"/>
                    </a:cubicBezTo>
                    <a:cubicBezTo>
                      <a:pt x="374157" y="1453311"/>
                      <a:pt x="368887" y="1474373"/>
                      <a:pt x="368887" y="1495436"/>
                    </a:cubicBezTo>
                    <a:cubicBezTo>
                      <a:pt x="368887" y="1495436"/>
                      <a:pt x="368887" y="1495436"/>
                      <a:pt x="279300" y="1495436"/>
                    </a:cubicBezTo>
                    <a:cubicBezTo>
                      <a:pt x="179174" y="1390123"/>
                      <a:pt x="89587" y="1300608"/>
                      <a:pt x="0" y="1211092"/>
                    </a:cubicBezTo>
                    <a:cubicBezTo>
                      <a:pt x="0" y="1211092"/>
                      <a:pt x="0" y="1211092"/>
                      <a:pt x="5270" y="1163702"/>
                    </a:cubicBezTo>
                    <a:cubicBezTo>
                      <a:pt x="5270" y="1163702"/>
                      <a:pt x="5270" y="1168967"/>
                      <a:pt x="10540" y="1168967"/>
                    </a:cubicBezTo>
                    <a:cubicBezTo>
                      <a:pt x="126476" y="1042592"/>
                      <a:pt x="226602" y="937280"/>
                      <a:pt x="326729" y="837233"/>
                    </a:cubicBezTo>
                    <a:cubicBezTo>
                      <a:pt x="368887" y="800374"/>
                      <a:pt x="363617" y="768780"/>
                      <a:pt x="326729" y="731921"/>
                    </a:cubicBezTo>
                    <a:cubicBezTo>
                      <a:pt x="237142" y="647671"/>
                      <a:pt x="147555" y="552890"/>
                      <a:pt x="57968" y="468640"/>
                    </a:cubicBezTo>
                    <a:cubicBezTo>
                      <a:pt x="47429" y="458109"/>
                      <a:pt x="26349" y="458109"/>
                      <a:pt x="5270" y="458109"/>
                    </a:cubicBezTo>
                    <a:cubicBezTo>
                      <a:pt x="5270" y="458109"/>
                      <a:pt x="5270" y="458109"/>
                      <a:pt x="5270" y="405453"/>
                    </a:cubicBezTo>
                    <a:cubicBezTo>
                      <a:pt x="137015" y="258015"/>
                      <a:pt x="247682" y="131641"/>
                      <a:pt x="363617" y="0"/>
                    </a:cubicBezTo>
                    <a:close/>
                  </a:path>
                </a:pathLst>
              </a:custGeom>
              <a:solidFill>
                <a:srgbClr val="DF703A"/>
              </a:solidFill>
              <a:ln w="381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solidFill>
                </a:endParaRPr>
              </a:p>
            </p:txBody>
          </p:sp>
          <p:grpSp>
            <p:nvGrpSpPr>
              <p:cNvPr id="36" name="组合 35"/>
              <p:cNvGrpSpPr>
                <a:grpSpLocks noChangeAspect="1"/>
              </p:cNvGrpSpPr>
              <p:nvPr/>
            </p:nvGrpSpPr>
            <p:grpSpPr>
              <a:xfrm>
                <a:off x="6594687" y="3110690"/>
                <a:ext cx="312886" cy="266228"/>
                <a:chOff x="7909299" y="3772690"/>
                <a:chExt cx="667095" cy="567616"/>
              </a:xfrm>
              <a:solidFill>
                <a:schemeClr val="bg1"/>
              </a:solidFill>
            </p:grpSpPr>
            <p:sp>
              <p:nvSpPr>
                <p:cNvPr id="37" name="Freeform 16"/>
                <p:cNvSpPr>
                  <a:spLocks noEditPoints="1"/>
                </p:cNvSpPr>
                <p:nvPr/>
              </p:nvSpPr>
              <p:spPr bwMode="auto">
                <a:xfrm>
                  <a:off x="7909299" y="3772690"/>
                  <a:ext cx="623207" cy="567616"/>
                </a:xfrm>
                <a:custGeom>
                  <a:avLst/>
                  <a:gdLst>
                    <a:gd name="T0" fmla="*/ 499 w 721"/>
                    <a:gd name="T1" fmla="*/ 196 h 657"/>
                    <a:gd name="T2" fmla="*/ 637 w 721"/>
                    <a:gd name="T3" fmla="*/ 322 h 657"/>
                    <a:gd name="T4" fmla="*/ 646 w 721"/>
                    <a:gd name="T5" fmla="*/ 329 h 657"/>
                    <a:gd name="T6" fmla="*/ 672 w 721"/>
                    <a:gd name="T7" fmla="*/ 353 h 657"/>
                    <a:gd name="T8" fmla="*/ 686 w 721"/>
                    <a:gd name="T9" fmla="*/ 367 h 657"/>
                    <a:gd name="T10" fmla="*/ 669 w 721"/>
                    <a:gd name="T11" fmla="*/ 472 h 657"/>
                    <a:gd name="T12" fmla="*/ 611 w 721"/>
                    <a:gd name="T13" fmla="*/ 550 h 657"/>
                    <a:gd name="T14" fmla="*/ 539 w 721"/>
                    <a:gd name="T15" fmla="*/ 598 h 657"/>
                    <a:gd name="T16" fmla="*/ 439 w 721"/>
                    <a:gd name="T17" fmla="*/ 633 h 657"/>
                    <a:gd name="T18" fmla="*/ 433 w 721"/>
                    <a:gd name="T19" fmla="*/ 629 h 657"/>
                    <a:gd name="T20" fmla="*/ 449 w 721"/>
                    <a:gd name="T21" fmla="*/ 594 h 657"/>
                    <a:gd name="T22" fmla="*/ 481 w 721"/>
                    <a:gd name="T23" fmla="*/ 606 h 657"/>
                    <a:gd name="T24" fmla="*/ 501 w 721"/>
                    <a:gd name="T25" fmla="*/ 591 h 657"/>
                    <a:gd name="T26" fmla="*/ 501 w 721"/>
                    <a:gd name="T27" fmla="*/ 577 h 657"/>
                    <a:gd name="T28" fmla="*/ 452 w 721"/>
                    <a:gd name="T29" fmla="*/ 538 h 657"/>
                    <a:gd name="T30" fmla="*/ 449 w 721"/>
                    <a:gd name="T31" fmla="*/ 511 h 657"/>
                    <a:gd name="T32" fmla="*/ 475 w 721"/>
                    <a:gd name="T33" fmla="*/ 508 h 657"/>
                    <a:gd name="T34" fmla="*/ 530 w 721"/>
                    <a:gd name="T35" fmla="*/ 551 h 657"/>
                    <a:gd name="T36" fmla="*/ 567 w 721"/>
                    <a:gd name="T37" fmla="*/ 557 h 657"/>
                    <a:gd name="T38" fmla="*/ 572 w 721"/>
                    <a:gd name="T39" fmla="*/ 549 h 657"/>
                    <a:gd name="T40" fmla="*/ 570 w 721"/>
                    <a:gd name="T41" fmla="*/ 532 h 657"/>
                    <a:gd name="T42" fmla="*/ 506 w 721"/>
                    <a:gd name="T43" fmla="*/ 481 h 657"/>
                    <a:gd name="T44" fmla="*/ 503 w 721"/>
                    <a:gd name="T45" fmla="*/ 455 h 657"/>
                    <a:gd name="T46" fmla="*/ 529 w 721"/>
                    <a:gd name="T47" fmla="*/ 451 h 657"/>
                    <a:gd name="T48" fmla="*/ 596 w 721"/>
                    <a:gd name="T49" fmla="*/ 504 h 657"/>
                    <a:gd name="T50" fmla="*/ 598 w 721"/>
                    <a:gd name="T51" fmla="*/ 505 h 657"/>
                    <a:gd name="T52" fmla="*/ 620 w 721"/>
                    <a:gd name="T53" fmla="*/ 467 h 657"/>
                    <a:gd name="T54" fmla="*/ 549 w 721"/>
                    <a:gd name="T55" fmla="*/ 414 h 657"/>
                    <a:gd name="T56" fmla="*/ 546 w 721"/>
                    <a:gd name="T57" fmla="*/ 388 h 657"/>
                    <a:gd name="T58" fmla="*/ 572 w 721"/>
                    <a:gd name="T59" fmla="*/ 384 h 657"/>
                    <a:gd name="T60" fmla="*/ 642 w 721"/>
                    <a:gd name="T61" fmla="*/ 437 h 657"/>
                    <a:gd name="T62" fmla="*/ 663 w 721"/>
                    <a:gd name="T63" fmla="*/ 429 h 657"/>
                    <a:gd name="T64" fmla="*/ 659 w 721"/>
                    <a:gd name="T65" fmla="*/ 394 h 657"/>
                    <a:gd name="T66" fmla="*/ 645 w 721"/>
                    <a:gd name="T67" fmla="*/ 379 h 657"/>
                    <a:gd name="T68" fmla="*/ 457 w 721"/>
                    <a:gd name="T69" fmla="*/ 209 h 657"/>
                    <a:gd name="T70" fmla="*/ 462 w 721"/>
                    <a:gd name="T71" fmla="*/ 198 h 657"/>
                    <a:gd name="T72" fmla="*/ 496 w 721"/>
                    <a:gd name="T73" fmla="*/ 196 h 657"/>
                    <a:gd name="T74" fmla="*/ 499 w 721"/>
                    <a:gd name="T75" fmla="*/ 196 h 657"/>
                    <a:gd name="T76" fmla="*/ 86 w 721"/>
                    <a:gd name="T77" fmla="*/ 355 h 657"/>
                    <a:gd name="T78" fmla="*/ 59 w 721"/>
                    <a:gd name="T79" fmla="*/ 262 h 657"/>
                    <a:gd name="T80" fmla="*/ 35 w 721"/>
                    <a:gd name="T81" fmla="*/ 239 h 657"/>
                    <a:gd name="T82" fmla="*/ 0 w 721"/>
                    <a:gd name="T83" fmla="*/ 176 h 657"/>
                    <a:gd name="T84" fmla="*/ 16 w 721"/>
                    <a:gd name="T85" fmla="*/ 135 h 657"/>
                    <a:gd name="T86" fmla="*/ 116 w 721"/>
                    <a:gd name="T87" fmla="*/ 27 h 657"/>
                    <a:gd name="T88" fmla="*/ 199 w 721"/>
                    <a:gd name="T89" fmla="*/ 20 h 657"/>
                    <a:gd name="T90" fmla="*/ 242 w 721"/>
                    <a:gd name="T91" fmla="*/ 46 h 657"/>
                    <a:gd name="T92" fmla="*/ 254 w 721"/>
                    <a:gd name="T93" fmla="*/ 50 h 657"/>
                    <a:gd name="T94" fmla="*/ 350 w 721"/>
                    <a:gd name="T95" fmla="*/ 33 h 657"/>
                    <a:gd name="T96" fmla="*/ 284 w 721"/>
                    <a:gd name="T97" fmla="*/ 82 h 657"/>
                    <a:gd name="T98" fmla="*/ 260 w 721"/>
                    <a:gd name="T99" fmla="*/ 87 h 657"/>
                    <a:gd name="T100" fmla="*/ 195 w 721"/>
                    <a:gd name="T101" fmla="*/ 64 h 657"/>
                    <a:gd name="T102" fmla="*/ 176 w 721"/>
                    <a:gd name="T103" fmla="*/ 50 h 657"/>
                    <a:gd name="T104" fmla="*/ 144 w 721"/>
                    <a:gd name="T105" fmla="*/ 53 h 657"/>
                    <a:gd name="T106" fmla="*/ 44 w 721"/>
                    <a:gd name="T107" fmla="*/ 161 h 657"/>
                    <a:gd name="T108" fmla="*/ 44 w 721"/>
                    <a:gd name="T109" fmla="*/ 193 h 657"/>
                    <a:gd name="T110" fmla="*/ 69 w 721"/>
                    <a:gd name="T111" fmla="*/ 220 h 657"/>
                    <a:gd name="T112" fmla="*/ 97 w 721"/>
                    <a:gd name="T113" fmla="*/ 257 h 657"/>
                    <a:gd name="T114" fmla="*/ 115 w 721"/>
                    <a:gd name="T115" fmla="*/ 330 h 657"/>
                    <a:gd name="T116" fmla="*/ 86 w 721"/>
                    <a:gd name="T117" fmla="*/ 355 h 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721" h="657">
                      <a:moveTo>
                        <a:pt x="499" y="196"/>
                      </a:moveTo>
                      <a:cubicBezTo>
                        <a:pt x="545" y="237"/>
                        <a:pt x="592" y="279"/>
                        <a:pt x="637" y="322"/>
                      </a:cubicBezTo>
                      <a:cubicBezTo>
                        <a:pt x="640" y="325"/>
                        <a:pt x="643" y="327"/>
                        <a:pt x="646" y="329"/>
                      </a:cubicBezTo>
                      <a:cubicBezTo>
                        <a:pt x="672" y="353"/>
                        <a:pt x="672" y="353"/>
                        <a:pt x="672" y="353"/>
                      </a:cubicBezTo>
                      <a:cubicBezTo>
                        <a:pt x="686" y="367"/>
                        <a:pt x="686" y="367"/>
                        <a:pt x="686" y="367"/>
                      </a:cubicBezTo>
                      <a:cubicBezTo>
                        <a:pt x="721" y="403"/>
                        <a:pt x="707" y="456"/>
                        <a:pt x="669" y="472"/>
                      </a:cubicBezTo>
                      <a:cubicBezTo>
                        <a:pt x="685" y="513"/>
                        <a:pt x="652" y="552"/>
                        <a:pt x="611" y="550"/>
                      </a:cubicBezTo>
                      <a:cubicBezTo>
                        <a:pt x="606" y="584"/>
                        <a:pt x="574" y="607"/>
                        <a:pt x="539" y="598"/>
                      </a:cubicBezTo>
                      <a:cubicBezTo>
                        <a:pt x="529" y="641"/>
                        <a:pt x="479" y="657"/>
                        <a:pt x="439" y="633"/>
                      </a:cubicBezTo>
                      <a:cubicBezTo>
                        <a:pt x="433" y="629"/>
                        <a:pt x="433" y="629"/>
                        <a:pt x="433" y="629"/>
                      </a:cubicBezTo>
                      <a:cubicBezTo>
                        <a:pt x="441" y="619"/>
                        <a:pt x="446" y="607"/>
                        <a:pt x="449" y="594"/>
                      </a:cubicBezTo>
                      <a:cubicBezTo>
                        <a:pt x="460" y="601"/>
                        <a:pt x="468" y="607"/>
                        <a:pt x="481" y="606"/>
                      </a:cubicBezTo>
                      <a:cubicBezTo>
                        <a:pt x="490" y="605"/>
                        <a:pt x="499" y="600"/>
                        <a:pt x="501" y="591"/>
                      </a:cubicBezTo>
                      <a:cubicBezTo>
                        <a:pt x="502" y="587"/>
                        <a:pt x="502" y="583"/>
                        <a:pt x="501" y="577"/>
                      </a:cubicBezTo>
                      <a:cubicBezTo>
                        <a:pt x="452" y="538"/>
                        <a:pt x="452" y="538"/>
                        <a:pt x="452" y="538"/>
                      </a:cubicBezTo>
                      <a:cubicBezTo>
                        <a:pt x="444" y="531"/>
                        <a:pt x="442" y="519"/>
                        <a:pt x="449" y="511"/>
                      </a:cubicBezTo>
                      <a:cubicBezTo>
                        <a:pt x="455" y="503"/>
                        <a:pt x="467" y="502"/>
                        <a:pt x="475" y="508"/>
                      </a:cubicBezTo>
                      <a:cubicBezTo>
                        <a:pt x="530" y="551"/>
                        <a:pt x="530" y="551"/>
                        <a:pt x="530" y="551"/>
                      </a:cubicBezTo>
                      <a:cubicBezTo>
                        <a:pt x="543" y="562"/>
                        <a:pt x="556" y="566"/>
                        <a:pt x="567" y="557"/>
                      </a:cubicBezTo>
                      <a:cubicBezTo>
                        <a:pt x="569" y="555"/>
                        <a:pt x="571" y="552"/>
                        <a:pt x="572" y="549"/>
                      </a:cubicBezTo>
                      <a:cubicBezTo>
                        <a:pt x="574" y="544"/>
                        <a:pt x="576" y="536"/>
                        <a:pt x="570" y="532"/>
                      </a:cubicBezTo>
                      <a:cubicBezTo>
                        <a:pt x="506" y="481"/>
                        <a:pt x="506" y="481"/>
                        <a:pt x="506" y="481"/>
                      </a:cubicBezTo>
                      <a:cubicBezTo>
                        <a:pt x="498" y="475"/>
                        <a:pt x="496" y="463"/>
                        <a:pt x="503" y="455"/>
                      </a:cubicBezTo>
                      <a:cubicBezTo>
                        <a:pt x="509" y="446"/>
                        <a:pt x="521" y="445"/>
                        <a:pt x="529" y="451"/>
                      </a:cubicBezTo>
                      <a:cubicBezTo>
                        <a:pt x="596" y="504"/>
                        <a:pt x="596" y="504"/>
                        <a:pt x="596" y="504"/>
                      </a:cubicBezTo>
                      <a:cubicBezTo>
                        <a:pt x="597" y="504"/>
                        <a:pt x="597" y="505"/>
                        <a:pt x="598" y="505"/>
                      </a:cubicBezTo>
                      <a:cubicBezTo>
                        <a:pt x="620" y="525"/>
                        <a:pt x="656" y="496"/>
                        <a:pt x="620" y="467"/>
                      </a:cubicBezTo>
                      <a:cubicBezTo>
                        <a:pt x="549" y="414"/>
                        <a:pt x="549" y="414"/>
                        <a:pt x="549" y="414"/>
                      </a:cubicBezTo>
                      <a:cubicBezTo>
                        <a:pt x="541" y="408"/>
                        <a:pt x="539" y="396"/>
                        <a:pt x="546" y="388"/>
                      </a:cubicBezTo>
                      <a:cubicBezTo>
                        <a:pt x="552" y="379"/>
                        <a:pt x="564" y="378"/>
                        <a:pt x="572" y="384"/>
                      </a:cubicBezTo>
                      <a:cubicBezTo>
                        <a:pt x="642" y="437"/>
                        <a:pt x="642" y="437"/>
                        <a:pt x="642" y="437"/>
                      </a:cubicBezTo>
                      <a:cubicBezTo>
                        <a:pt x="649" y="441"/>
                        <a:pt x="659" y="436"/>
                        <a:pt x="663" y="429"/>
                      </a:cubicBezTo>
                      <a:cubicBezTo>
                        <a:pt x="671" y="419"/>
                        <a:pt x="670" y="405"/>
                        <a:pt x="659" y="394"/>
                      </a:cubicBezTo>
                      <a:cubicBezTo>
                        <a:pt x="645" y="379"/>
                        <a:pt x="645" y="379"/>
                        <a:pt x="645" y="379"/>
                      </a:cubicBezTo>
                      <a:cubicBezTo>
                        <a:pt x="457" y="209"/>
                        <a:pt x="457" y="209"/>
                        <a:pt x="457" y="209"/>
                      </a:cubicBezTo>
                      <a:cubicBezTo>
                        <a:pt x="453" y="205"/>
                        <a:pt x="456" y="198"/>
                        <a:pt x="462" y="198"/>
                      </a:cubicBezTo>
                      <a:cubicBezTo>
                        <a:pt x="473" y="198"/>
                        <a:pt x="485" y="198"/>
                        <a:pt x="496" y="196"/>
                      </a:cubicBezTo>
                      <a:cubicBezTo>
                        <a:pt x="497" y="196"/>
                        <a:pt x="498" y="196"/>
                        <a:pt x="499" y="196"/>
                      </a:cubicBezTo>
                      <a:close/>
                      <a:moveTo>
                        <a:pt x="86" y="355"/>
                      </a:moveTo>
                      <a:cubicBezTo>
                        <a:pt x="66" y="330"/>
                        <a:pt x="64" y="295"/>
                        <a:pt x="59" y="262"/>
                      </a:cubicBezTo>
                      <a:cubicBezTo>
                        <a:pt x="35" y="239"/>
                        <a:pt x="35" y="239"/>
                        <a:pt x="35" y="239"/>
                      </a:cubicBezTo>
                      <a:cubicBezTo>
                        <a:pt x="17" y="219"/>
                        <a:pt x="0" y="205"/>
                        <a:pt x="0" y="176"/>
                      </a:cubicBezTo>
                      <a:cubicBezTo>
                        <a:pt x="0" y="161"/>
                        <a:pt x="6" y="147"/>
                        <a:pt x="16" y="135"/>
                      </a:cubicBezTo>
                      <a:cubicBezTo>
                        <a:pt x="116" y="27"/>
                        <a:pt x="116" y="27"/>
                        <a:pt x="116" y="27"/>
                      </a:cubicBezTo>
                      <a:cubicBezTo>
                        <a:pt x="138" y="3"/>
                        <a:pt x="174" y="0"/>
                        <a:pt x="199" y="20"/>
                      </a:cubicBezTo>
                      <a:cubicBezTo>
                        <a:pt x="215" y="31"/>
                        <a:pt x="221" y="38"/>
                        <a:pt x="242" y="46"/>
                      </a:cubicBezTo>
                      <a:cubicBezTo>
                        <a:pt x="248" y="48"/>
                        <a:pt x="253" y="50"/>
                        <a:pt x="254" y="50"/>
                      </a:cubicBezTo>
                      <a:cubicBezTo>
                        <a:pt x="284" y="46"/>
                        <a:pt x="316" y="32"/>
                        <a:pt x="350" y="33"/>
                      </a:cubicBezTo>
                      <a:cubicBezTo>
                        <a:pt x="337" y="42"/>
                        <a:pt x="286" y="82"/>
                        <a:pt x="284" y="82"/>
                      </a:cubicBezTo>
                      <a:cubicBezTo>
                        <a:pt x="276" y="84"/>
                        <a:pt x="268" y="86"/>
                        <a:pt x="260" y="87"/>
                      </a:cubicBezTo>
                      <a:cubicBezTo>
                        <a:pt x="241" y="90"/>
                        <a:pt x="208" y="74"/>
                        <a:pt x="195" y="64"/>
                      </a:cubicBezTo>
                      <a:cubicBezTo>
                        <a:pt x="176" y="50"/>
                        <a:pt x="176" y="50"/>
                        <a:pt x="176" y="50"/>
                      </a:cubicBezTo>
                      <a:cubicBezTo>
                        <a:pt x="166" y="42"/>
                        <a:pt x="152" y="44"/>
                        <a:pt x="144" y="53"/>
                      </a:cubicBezTo>
                      <a:cubicBezTo>
                        <a:pt x="44" y="161"/>
                        <a:pt x="44" y="161"/>
                        <a:pt x="44" y="161"/>
                      </a:cubicBezTo>
                      <a:cubicBezTo>
                        <a:pt x="36" y="170"/>
                        <a:pt x="36" y="184"/>
                        <a:pt x="44" y="193"/>
                      </a:cubicBezTo>
                      <a:cubicBezTo>
                        <a:pt x="53" y="203"/>
                        <a:pt x="59" y="210"/>
                        <a:pt x="69" y="220"/>
                      </a:cubicBezTo>
                      <a:cubicBezTo>
                        <a:pt x="80" y="230"/>
                        <a:pt x="95" y="244"/>
                        <a:pt x="97" y="257"/>
                      </a:cubicBezTo>
                      <a:cubicBezTo>
                        <a:pt x="100" y="280"/>
                        <a:pt x="102" y="313"/>
                        <a:pt x="115" y="330"/>
                      </a:cubicBezTo>
                      <a:cubicBezTo>
                        <a:pt x="102" y="337"/>
                        <a:pt x="95" y="344"/>
                        <a:pt x="86" y="355"/>
                      </a:cubicBez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38" name="Freeform 17"/>
                <p:cNvSpPr>
                  <a:spLocks noEditPoints="1"/>
                </p:cNvSpPr>
                <p:nvPr/>
              </p:nvSpPr>
              <p:spPr bwMode="auto">
                <a:xfrm>
                  <a:off x="7980982" y="3772690"/>
                  <a:ext cx="595412" cy="551158"/>
                </a:xfrm>
                <a:custGeom>
                  <a:avLst/>
                  <a:gdLst>
                    <a:gd name="T0" fmla="*/ 319 w 689"/>
                    <a:gd name="T1" fmla="*/ 543 h 638"/>
                    <a:gd name="T2" fmla="*/ 262 w 689"/>
                    <a:gd name="T3" fmla="*/ 538 h 638"/>
                    <a:gd name="T4" fmla="*/ 258 w 689"/>
                    <a:gd name="T5" fmla="*/ 538 h 638"/>
                    <a:gd name="T6" fmla="*/ 257 w 689"/>
                    <a:gd name="T7" fmla="*/ 535 h 638"/>
                    <a:gd name="T8" fmla="*/ 241 w 689"/>
                    <a:gd name="T9" fmla="*/ 489 h 638"/>
                    <a:gd name="T10" fmla="*/ 241 w 689"/>
                    <a:gd name="T11" fmla="*/ 489 h 638"/>
                    <a:gd name="T12" fmla="*/ 185 w 689"/>
                    <a:gd name="T13" fmla="*/ 484 h 638"/>
                    <a:gd name="T14" fmla="*/ 181 w 689"/>
                    <a:gd name="T15" fmla="*/ 484 h 638"/>
                    <a:gd name="T16" fmla="*/ 180 w 689"/>
                    <a:gd name="T17" fmla="*/ 481 h 638"/>
                    <a:gd name="T18" fmla="*/ 164 w 689"/>
                    <a:gd name="T19" fmla="*/ 435 h 638"/>
                    <a:gd name="T20" fmla="*/ 164 w 689"/>
                    <a:gd name="T21" fmla="*/ 435 h 638"/>
                    <a:gd name="T22" fmla="*/ 117 w 689"/>
                    <a:gd name="T23" fmla="*/ 425 h 638"/>
                    <a:gd name="T24" fmla="*/ 113 w 689"/>
                    <a:gd name="T25" fmla="*/ 425 h 638"/>
                    <a:gd name="T26" fmla="*/ 113 w 689"/>
                    <a:gd name="T27" fmla="*/ 421 h 638"/>
                    <a:gd name="T28" fmla="*/ 100 w 689"/>
                    <a:gd name="T29" fmla="*/ 365 h 638"/>
                    <a:gd name="T30" fmla="*/ 100 w 689"/>
                    <a:gd name="T31" fmla="*/ 365 h 638"/>
                    <a:gd name="T32" fmla="*/ 32 w 689"/>
                    <a:gd name="T33" fmla="*/ 370 h 638"/>
                    <a:gd name="T34" fmla="*/ 18 w 689"/>
                    <a:gd name="T35" fmla="*/ 386 h 638"/>
                    <a:gd name="T36" fmla="*/ 23 w 689"/>
                    <a:gd name="T37" fmla="*/ 455 h 638"/>
                    <a:gd name="T38" fmla="*/ 23 w 689"/>
                    <a:gd name="T39" fmla="*/ 455 h 638"/>
                    <a:gd name="T40" fmla="*/ 66 w 689"/>
                    <a:gd name="T41" fmla="*/ 465 h 638"/>
                    <a:gd name="T42" fmla="*/ 70 w 689"/>
                    <a:gd name="T43" fmla="*/ 466 h 638"/>
                    <a:gd name="T44" fmla="*/ 69 w 689"/>
                    <a:gd name="T45" fmla="*/ 470 h 638"/>
                    <a:gd name="T46" fmla="*/ 76 w 689"/>
                    <a:gd name="T47" fmla="*/ 536 h 638"/>
                    <a:gd name="T48" fmla="*/ 76 w 689"/>
                    <a:gd name="T49" fmla="*/ 536 h 638"/>
                    <a:gd name="T50" fmla="*/ 142 w 689"/>
                    <a:gd name="T51" fmla="*/ 534 h 638"/>
                    <a:gd name="T52" fmla="*/ 145 w 689"/>
                    <a:gd name="T53" fmla="*/ 534 h 638"/>
                    <a:gd name="T54" fmla="*/ 147 w 689"/>
                    <a:gd name="T55" fmla="*/ 537 h 638"/>
                    <a:gd name="T56" fmla="*/ 164 w 689"/>
                    <a:gd name="T57" fmla="*/ 578 h 638"/>
                    <a:gd name="T58" fmla="*/ 164 w 689"/>
                    <a:gd name="T59" fmla="*/ 578 h 638"/>
                    <a:gd name="T60" fmla="*/ 230 w 689"/>
                    <a:gd name="T61" fmla="*/ 576 h 638"/>
                    <a:gd name="T62" fmla="*/ 233 w 689"/>
                    <a:gd name="T63" fmla="*/ 576 h 638"/>
                    <a:gd name="T64" fmla="*/ 235 w 689"/>
                    <a:gd name="T65" fmla="*/ 579 h 638"/>
                    <a:gd name="T66" fmla="*/ 252 w 689"/>
                    <a:gd name="T67" fmla="*/ 621 h 638"/>
                    <a:gd name="T68" fmla="*/ 320 w 689"/>
                    <a:gd name="T69" fmla="*/ 615 h 638"/>
                    <a:gd name="T70" fmla="*/ 324 w 689"/>
                    <a:gd name="T71" fmla="*/ 611 h 638"/>
                    <a:gd name="T72" fmla="*/ 319 w 689"/>
                    <a:gd name="T73" fmla="*/ 543 h 638"/>
                    <a:gd name="T74" fmla="*/ 449 w 689"/>
                    <a:gd name="T75" fmla="*/ 177 h 638"/>
                    <a:gd name="T76" fmla="*/ 576 w 689"/>
                    <a:gd name="T77" fmla="*/ 299 h 638"/>
                    <a:gd name="T78" fmla="*/ 597 w 689"/>
                    <a:gd name="T79" fmla="*/ 306 h 638"/>
                    <a:gd name="T80" fmla="*/ 616 w 689"/>
                    <a:gd name="T81" fmla="*/ 293 h 638"/>
                    <a:gd name="T82" fmla="*/ 636 w 689"/>
                    <a:gd name="T83" fmla="*/ 234 h 638"/>
                    <a:gd name="T84" fmla="*/ 649 w 689"/>
                    <a:gd name="T85" fmla="*/ 209 h 638"/>
                    <a:gd name="T86" fmla="*/ 671 w 689"/>
                    <a:gd name="T87" fmla="*/ 186 h 638"/>
                    <a:gd name="T88" fmla="*/ 672 w 689"/>
                    <a:gd name="T89" fmla="*/ 121 h 638"/>
                    <a:gd name="T90" fmla="*/ 580 w 689"/>
                    <a:gd name="T91" fmla="*/ 21 h 638"/>
                    <a:gd name="T92" fmla="*/ 515 w 689"/>
                    <a:gd name="T93" fmla="*/ 16 h 638"/>
                    <a:gd name="T94" fmla="*/ 493 w 689"/>
                    <a:gd name="T95" fmla="*/ 34 h 638"/>
                    <a:gd name="T96" fmla="*/ 457 w 689"/>
                    <a:gd name="T97" fmla="*/ 44 h 638"/>
                    <a:gd name="T98" fmla="*/ 390 w 689"/>
                    <a:gd name="T99" fmla="*/ 36 h 638"/>
                    <a:gd name="T100" fmla="*/ 274 w 689"/>
                    <a:gd name="T101" fmla="*/ 67 h 638"/>
                    <a:gd name="T102" fmla="*/ 139 w 689"/>
                    <a:gd name="T103" fmla="*/ 171 h 638"/>
                    <a:gd name="T104" fmla="*/ 203 w 689"/>
                    <a:gd name="T105" fmla="*/ 222 h 638"/>
                    <a:gd name="T106" fmla="*/ 301 w 689"/>
                    <a:gd name="T107" fmla="*/ 161 h 638"/>
                    <a:gd name="T108" fmla="*/ 346 w 689"/>
                    <a:gd name="T109" fmla="*/ 158 h 638"/>
                    <a:gd name="T110" fmla="*/ 408 w 689"/>
                    <a:gd name="T111" fmla="*/ 165 h 638"/>
                    <a:gd name="T112" fmla="*/ 449 w 689"/>
                    <a:gd name="T113" fmla="*/ 177 h 6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689" h="638">
                      <a:moveTo>
                        <a:pt x="319" y="543"/>
                      </a:moveTo>
                      <a:cubicBezTo>
                        <a:pt x="302" y="529"/>
                        <a:pt x="279" y="528"/>
                        <a:pt x="262" y="538"/>
                      </a:cubicBezTo>
                      <a:cubicBezTo>
                        <a:pt x="261" y="539"/>
                        <a:pt x="259" y="539"/>
                        <a:pt x="258" y="538"/>
                      </a:cubicBezTo>
                      <a:cubicBezTo>
                        <a:pt x="257" y="537"/>
                        <a:pt x="257" y="536"/>
                        <a:pt x="257" y="535"/>
                      </a:cubicBezTo>
                      <a:cubicBezTo>
                        <a:pt x="260" y="518"/>
                        <a:pt x="255" y="500"/>
                        <a:pt x="241" y="489"/>
                      </a:cubicBezTo>
                      <a:cubicBezTo>
                        <a:pt x="241" y="489"/>
                        <a:pt x="241" y="489"/>
                        <a:pt x="241" y="489"/>
                      </a:cubicBezTo>
                      <a:cubicBezTo>
                        <a:pt x="225" y="475"/>
                        <a:pt x="202" y="473"/>
                        <a:pt x="185" y="484"/>
                      </a:cubicBezTo>
                      <a:cubicBezTo>
                        <a:pt x="183" y="485"/>
                        <a:pt x="182" y="484"/>
                        <a:pt x="181" y="484"/>
                      </a:cubicBezTo>
                      <a:cubicBezTo>
                        <a:pt x="180" y="483"/>
                        <a:pt x="180" y="482"/>
                        <a:pt x="180" y="481"/>
                      </a:cubicBezTo>
                      <a:cubicBezTo>
                        <a:pt x="183" y="464"/>
                        <a:pt x="177" y="446"/>
                        <a:pt x="164" y="435"/>
                      </a:cubicBezTo>
                      <a:cubicBezTo>
                        <a:pt x="164" y="435"/>
                        <a:pt x="164" y="435"/>
                        <a:pt x="164" y="435"/>
                      </a:cubicBezTo>
                      <a:cubicBezTo>
                        <a:pt x="150" y="423"/>
                        <a:pt x="132" y="420"/>
                        <a:pt x="117" y="425"/>
                      </a:cubicBezTo>
                      <a:cubicBezTo>
                        <a:pt x="115" y="426"/>
                        <a:pt x="114" y="425"/>
                        <a:pt x="113" y="425"/>
                      </a:cubicBezTo>
                      <a:cubicBezTo>
                        <a:pt x="112" y="424"/>
                        <a:pt x="112" y="422"/>
                        <a:pt x="113" y="421"/>
                      </a:cubicBezTo>
                      <a:cubicBezTo>
                        <a:pt x="121" y="402"/>
                        <a:pt x="116" y="379"/>
                        <a:pt x="100" y="365"/>
                      </a:cubicBezTo>
                      <a:cubicBezTo>
                        <a:pt x="100" y="365"/>
                        <a:pt x="100" y="365"/>
                        <a:pt x="100" y="365"/>
                      </a:cubicBezTo>
                      <a:cubicBezTo>
                        <a:pt x="80" y="347"/>
                        <a:pt x="49" y="350"/>
                        <a:pt x="32" y="370"/>
                      </a:cubicBezTo>
                      <a:cubicBezTo>
                        <a:pt x="18" y="386"/>
                        <a:pt x="18" y="386"/>
                        <a:pt x="18" y="386"/>
                      </a:cubicBezTo>
                      <a:cubicBezTo>
                        <a:pt x="0" y="406"/>
                        <a:pt x="2" y="437"/>
                        <a:pt x="23" y="455"/>
                      </a:cubicBezTo>
                      <a:cubicBezTo>
                        <a:pt x="23" y="455"/>
                        <a:pt x="23" y="455"/>
                        <a:pt x="23" y="455"/>
                      </a:cubicBezTo>
                      <a:cubicBezTo>
                        <a:pt x="35" y="465"/>
                        <a:pt x="51" y="469"/>
                        <a:pt x="66" y="465"/>
                      </a:cubicBezTo>
                      <a:cubicBezTo>
                        <a:pt x="68" y="465"/>
                        <a:pt x="69" y="465"/>
                        <a:pt x="70" y="466"/>
                      </a:cubicBezTo>
                      <a:cubicBezTo>
                        <a:pt x="70" y="467"/>
                        <a:pt x="70" y="469"/>
                        <a:pt x="69" y="470"/>
                      </a:cubicBezTo>
                      <a:cubicBezTo>
                        <a:pt x="54" y="490"/>
                        <a:pt x="57" y="519"/>
                        <a:pt x="76" y="536"/>
                      </a:cubicBezTo>
                      <a:cubicBezTo>
                        <a:pt x="76" y="536"/>
                        <a:pt x="76" y="536"/>
                        <a:pt x="76" y="536"/>
                      </a:cubicBezTo>
                      <a:cubicBezTo>
                        <a:pt x="95" y="553"/>
                        <a:pt x="124" y="552"/>
                        <a:pt x="142" y="534"/>
                      </a:cubicBezTo>
                      <a:cubicBezTo>
                        <a:pt x="143" y="533"/>
                        <a:pt x="144" y="533"/>
                        <a:pt x="145" y="534"/>
                      </a:cubicBezTo>
                      <a:cubicBezTo>
                        <a:pt x="147" y="534"/>
                        <a:pt x="147" y="535"/>
                        <a:pt x="147" y="537"/>
                      </a:cubicBezTo>
                      <a:cubicBezTo>
                        <a:pt x="146" y="552"/>
                        <a:pt x="151" y="568"/>
                        <a:pt x="164" y="578"/>
                      </a:cubicBezTo>
                      <a:cubicBezTo>
                        <a:pt x="164" y="578"/>
                        <a:pt x="164" y="578"/>
                        <a:pt x="164" y="578"/>
                      </a:cubicBezTo>
                      <a:cubicBezTo>
                        <a:pt x="183" y="595"/>
                        <a:pt x="212" y="594"/>
                        <a:pt x="230" y="576"/>
                      </a:cubicBezTo>
                      <a:cubicBezTo>
                        <a:pt x="231" y="575"/>
                        <a:pt x="232" y="575"/>
                        <a:pt x="233" y="576"/>
                      </a:cubicBezTo>
                      <a:cubicBezTo>
                        <a:pt x="234" y="576"/>
                        <a:pt x="235" y="577"/>
                        <a:pt x="235" y="579"/>
                      </a:cubicBezTo>
                      <a:cubicBezTo>
                        <a:pt x="233" y="594"/>
                        <a:pt x="239" y="610"/>
                        <a:pt x="252" y="621"/>
                      </a:cubicBezTo>
                      <a:cubicBezTo>
                        <a:pt x="272" y="638"/>
                        <a:pt x="303" y="636"/>
                        <a:pt x="320" y="615"/>
                      </a:cubicBezTo>
                      <a:cubicBezTo>
                        <a:pt x="324" y="611"/>
                        <a:pt x="324" y="611"/>
                        <a:pt x="324" y="611"/>
                      </a:cubicBezTo>
                      <a:cubicBezTo>
                        <a:pt x="341" y="591"/>
                        <a:pt x="339" y="560"/>
                        <a:pt x="319" y="543"/>
                      </a:cubicBezTo>
                      <a:close/>
                      <a:moveTo>
                        <a:pt x="449" y="177"/>
                      </a:moveTo>
                      <a:cubicBezTo>
                        <a:pt x="489" y="216"/>
                        <a:pt x="535" y="260"/>
                        <a:pt x="576" y="299"/>
                      </a:cubicBezTo>
                      <a:cubicBezTo>
                        <a:pt x="582" y="305"/>
                        <a:pt x="589" y="307"/>
                        <a:pt x="597" y="306"/>
                      </a:cubicBezTo>
                      <a:cubicBezTo>
                        <a:pt x="605" y="305"/>
                        <a:pt x="612" y="300"/>
                        <a:pt x="616" y="293"/>
                      </a:cubicBezTo>
                      <a:cubicBezTo>
                        <a:pt x="626" y="275"/>
                        <a:pt x="632" y="256"/>
                        <a:pt x="636" y="234"/>
                      </a:cubicBezTo>
                      <a:cubicBezTo>
                        <a:pt x="638" y="224"/>
                        <a:pt x="642" y="216"/>
                        <a:pt x="649" y="209"/>
                      </a:cubicBezTo>
                      <a:cubicBezTo>
                        <a:pt x="671" y="186"/>
                        <a:pt x="671" y="186"/>
                        <a:pt x="671" y="186"/>
                      </a:cubicBezTo>
                      <a:cubicBezTo>
                        <a:pt x="688" y="168"/>
                        <a:pt x="689" y="139"/>
                        <a:pt x="672" y="121"/>
                      </a:cubicBezTo>
                      <a:cubicBezTo>
                        <a:pt x="580" y="21"/>
                        <a:pt x="580" y="21"/>
                        <a:pt x="580" y="21"/>
                      </a:cubicBezTo>
                      <a:cubicBezTo>
                        <a:pt x="563" y="3"/>
                        <a:pt x="534" y="0"/>
                        <a:pt x="515" y="16"/>
                      </a:cubicBezTo>
                      <a:cubicBezTo>
                        <a:pt x="493" y="34"/>
                        <a:pt x="493" y="34"/>
                        <a:pt x="493" y="34"/>
                      </a:cubicBezTo>
                      <a:cubicBezTo>
                        <a:pt x="483" y="42"/>
                        <a:pt x="471" y="45"/>
                        <a:pt x="457" y="44"/>
                      </a:cubicBezTo>
                      <a:cubicBezTo>
                        <a:pt x="435" y="41"/>
                        <a:pt x="412" y="38"/>
                        <a:pt x="390" y="36"/>
                      </a:cubicBezTo>
                      <a:cubicBezTo>
                        <a:pt x="347" y="30"/>
                        <a:pt x="308" y="41"/>
                        <a:pt x="274" y="67"/>
                      </a:cubicBezTo>
                      <a:cubicBezTo>
                        <a:pt x="229" y="101"/>
                        <a:pt x="184" y="136"/>
                        <a:pt x="139" y="171"/>
                      </a:cubicBezTo>
                      <a:cubicBezTo>
                        <a:pt x="95" y="207"/>
                        <a:pt x="151" y="255"/>
                        <a:pt x="203" y="222"/>
                      </a:cubicBezTo>
                      <a:cubicBezTo>
                        <a:pt x="301" y="161"/>
                        <a:pt x="301" y="161"/>
                        <a:pt x="301" y="161"/>
                      </a:cubicBezTo>
                      <a:cubicBezTo>
                        <a:pt x="315" y="153"/>
                        <a:pt x="331" y="152"/>
                        <a:pt x="346" y="158"/>
                      </a:cubicBezTo>
                      <a:cubicBezTo>
                        <a:pt x="364" y="167"/>
                        <a:pt x="388" y="168"/>
                        <a:pt x="408" y="165"/>
                      </a:cubicBezTo>
                      <a:cubicBezTo>
                        <a:pt x="423" y="162"/>
                        <a:pt x="437" y="166"/>
                        <a:pt x="449" y="177"/>
                      </a:cubicBez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39" name="组合 38"/>
            <p:cNvGrpSpPr/>
            <p:nvPr/>
          </p:nvGrpSpPr>
          <p:grpSpPr>
            <a:xfrm>
              <a:off x="3133030" y="2556266"/>
              <a:ext cx="1467165" cy="1475548"/>
              <a:chOff x="4610101" y="2464536"/>
              <a:chExt cx="1467165" cy="1475548"/>
            </a:xfrm>
          </p:grpSpPr>
          <p:sp>
            <p:nvSpPr>
              <p:cNvPr id="40" name="Freeform 5"/>
              <p:cNvSpPr>
                <a:spLocks/>
              </p:cNvSpPr>
              <p:nvPr/>
            </p:nvSpPr>
            <p:spPr bwMode="auto">
              <a:xfrm>
                <a:off x="4610101" y="2464536"/>
                <a:ext cx="1467165" cy="1475548"/>
              </a:xfrm>
              <a:custGeom>
                <a:avLst/>
                <a:gdLst>
                  <a:gd name="T0" fmla="*/ 82 w 278"/>
                  <a:gd name="T1" fmla="*/ 278 h 280"/>
                  <a:gd name="T2" fmla="*/ 149 w 278"/>
                  <a:gd name="T3" fmla="*/ 209 h 280"/>
                  <a:gd name="T4" fmla="*/ 209 w 278"/>
                  <a:gd name="T5" fmla="*/ 272 h 280"/>
                  <a:gd name="T6" fmla="*/ 210 w 278"/>
                  <a:gd name="T7" fmla="*/ 279 h 280"/>
                  <a:gd name="T8" fmla="*/ 221 w 278"/>
                  <a:gd name="T9" fmla="*/ 280 h 280"/>
                  <a:gd name="T10" fmla="*/ 276 w 278"/>
                  <a:gd name="T11" fmla="*/ 224 h 280"/>
                  <a:gd name="T12" fmla="*/ 277 w 278"/>
                  <a:gd name="T13" fmla="*/ 226 h 280"/>
                  <a:gd name="T14" fmla="*/ 278 w 278"/>
                  <a:gd name="T15" fmla="*/ 217 h 280"/>
                  <a:gd name="T16" fmla="*/ 217 w 278"/>
                  <a:gd name="T17" fmla="*/ 153 h 280"/>
                  <a:gd name="T18" fmla="*/ 218 w 278"/>
                  <a:gd name="T19" fmla="*/ 137 h 280"/>
                  <a:gd name="T20" fmla="*/ 270 w 278"/>
                  <a:gd name="T21" fmla="*/ 85 h 280"/>
                  <a:gd name="T22" fmla="*/ 278 w 278"/>
                  <a:gd name="T23" fmla="*/ 83 h 280"/>
                  <a:gd name="T24" fmla="*/ 278 w 278"/>
                  <a:gd name="T25" fmla="*/ 73 h 280"/>
                  <a:gd name="T26" fmla="*/ 276 w 278"/>
                  <a:gd name="T27" fmla="*/ 76 h 280"/>
                  <a:gd name="T28" fmla="*/ 211 w 278"/>
                  <a:gd name="T29" fmla="*/ 0 h 280"/>
                  <a:gd name="T30" fmla="*/ 202 w 278"/>
                  <a:gd name="T31" fmla="*/ 3 h 280"/>
                  <a:gd name="T32" fmla="*/ 8 w 278"/>
                  <a:gd name="T33" fmla="*/ 196 h 280"/>
                  <a:gd name="T34" fmla="*/ 10 w 278"/>
                  <a:gd name="T35" fmla="*/ 216 h 280"/>
                  <a:gd name="T36" fmla="*/ 75 w 278"/>
                  <a:gd name="T37" fmla="*/ 279 h 280"/>
                  <a:gd name="T38" fmla="*/ 83 w 278"/>
                  <a:gd name="T39" fmla="*/ 279 h 280"/>
                  <a:gd name="T40" fmla="*/ 82 w 278"/>
                  <a:gd name="T41" fmla="*/ 278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78" h="280">
                    <a:moveTo>
                      <a:pt x="82" y="278"/>
                    </a:moveTo>
                    <a:cubicBezTo>
                      <a:pt x="102" y="257"/>
                      <a:pt x="124" y="235"/>
                      <a:pt x="149" y="209"/>
                    </a:cubicBezTo>
                    <a:cubicBezTo>
                      <a:pt x="169" y="229"/>
                      <a:pt x="189" y="250"/>
                      <a:pt x="209" y="272"/>
                    </a:cubicBezTo>
                    <a:cubicBezTo>
                      <a:pt x="210" y="273"/>
                      <a:pt x="211" y="276"/>
                      <a:pt x="210" y="279"/>
                    </a:cubicBezTo>
                    <a:cubicBezTo>
                      <a:pt x="221" y="280"/>
                      <a:pt x="221" y="280"/>
                      <a:pt x="221" y="280"/>
                    </a:cubicBezTo>
                    <a:cubicBezTo>
                      <a:pt x="242" y="259"/>
                      <a:pt x="260" y="241"/>
                      <a:pt x="276" y="224"/>
                    </a:cubicBezTo>
                    <a:cubicBezTo>
                      <a:pt x="277" y="225"/>
                      <a:pt x="277" y="225"/>
                      <a:pt x="277" y="226"/>
                    </a:cubicBezTo>
                    <a:cubicBezTo>
                      <a:pt x="278" y="217"/>
                      <a:pt x="278" y="217"/>
                      <a:pt x="278" y="217"/>
                    </a:cubicBezTo>
                    <a:cubicBezTo>
                      <a:pt x="255" y="194"/>
                      <a:pt x="236" y="174"/>
                      <a:pt x="217" y="153"/>
                    </a:cubicBezTo>
                    <a:cubicBezTo>
                      <a:pt x="214" y="150"/>
                      <a:pt x="215" y="140"/>
                      <a:pt x="218" y="137"/>
                    </a:cubicBezTo>
                    <a:cubicBezTo>
                      <a:pt x="234" y="119"/>
                      <a:pt x="252" y="101"/>
                      <a:pt x="270" y="85"/>
                    </a:cubicBezTo>
                    <a:cubicBezTo>
                      <a:pt x="272" y="83"/>
                      <a:pt x="275" y="83"/>
                      <a:pt x="278" y="83"/>
                    </a:cubicBezTo>
                    <a:cubicBezTo>
                      <a:pt x="278" y="73"/>
                      <a:pt x="278" y="73"/>
                      <a:pt x="278" y="73"/>
                    </a:cubicBezTo>
                    <a:cubicBezTo>
                      <a:pt x="277" y="74"/>
                      <a:pt x="277" y="75"/>
                      <a:pt x="276" y="76"/>
                    </a:cubicBezTo>
                    <a:cubicBezTo>
                      <a:pt x="252" y="48"/>
                      <a:pt x="231" y="23"/>
                      <a:pt x="211" y="0"/>
                    </a:cubicBezTo>
                    <a:cubicBezTo>
                      <a:pt x="205" y="2"/>
                      <a:pt x="203" y="3"/>
                      <a:pt x="202" y="3"/>
                    </a:cubicBezTo>
                    <a:cubicBezTo>
                      <a:pt x="138" y="68"/>
                      <a:pt x="73" y="132"/>
                      <a:pt x="8" y="196"/>
                    </a:cubicBezTo>
                    <a:cubicBezTo>
                      <a:pt x="0" y="204"/>
                      <a:pt x="3" y="210"/>
                      <a:pt x="10" y="216"/>
                    </a:cubicBezTo>
                    <a:cubicBezTo>
                      <a:pt x="30" y="235"/>
                      <a:pt x="50" y="255"/>
                      <a:pt x="75" y="279"/>
                    </a:cubicBezTo>
                    <a:cubicBezTo>
                      <a:pt x="83" y="279"/>
                      <a:pt x="83" y="279"/>
                      <a:pt x="83" y="279"/>
                    </a:cubicBezTo>
                    <a:cubicBezTo>
                      <a:pt x="82" y="278"/>
                      <a:pt x="82" y="278"/>
                      <a:pt x="82" y="278"/>
                    </a:cubicBezTo>
                    <a:close/>
                  </a:path>
                </a:pathLst>
              </a:custGeom>
              <a:solidFill>
                <a:srgbClr val="128882"/>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nvGrpSpPr>
              <p:cNvPr id="41" name="组合 40"/>
              <p:cNvGrpSpPr/>
              <p:nvPr/>
            </p:nvGrpSpPr>
            <p:grpSpPr>
              <a:xfrm>
                <a:off x="5321157" y="3076175"/>
                <a:ext cx="295624" cy="295912"/>
                <a:chOff x="5240338" y="2657475"/>
                <a:chExt cx="1630363" cy="1631951"/>
              </a:xfrm>
              <a:solidFill>
                <a:schemeClr val="bg1"/>
              </a:solidFill>
            </p:grpSpPr>
            <p:sp>
              <p:nvSpPr>
                <p:cNvPr id="42" name="Freeform 5"/>
                <p:cNvSpPr>
                  <a:spLocks/>
                </p:cNvSpPr>
                <p:nvPr/>
              </p:nvSpPr>
              <p:spPr bwMode="auto">
                <a:xfrm>
                  <a:off x="5240338" y="2735263"/>
                  <a:ext cx="1552575" cy="1554163"/>
                </a:xfrm>
                <a:custGeom>
                  <a:avLst/>
                  <a:gdLst>
                    <a:gd name="T0" fmla="*/ 391 w 517"/>
                    <a:gd name="T1" fmla="*/ 73 h 519"/>
                    <a:gd name="T2" fmla="*/ 346 w 517"/>
                    <a:gd name="T3" fmla="*/ 101 h 519"/>
                    <a:gd name="T4" fmla="*/ 325 w 517"/>
                    <a:gd name="T5" fmla="*/ 98 h 519"/>
                    <a:gd name="T6" fmla="*/ 122 w 517"/>
                    <a:gd name="T7" fmla="*/ 151 h 519"/>
                    <a:gd name="T8" fmla="*/ 125 w 517"/>
                    <a:gd name="T9" fmla="*/ 369 h 519"/>
                    <a:gd name="T10" fmla="*/ 332 w 517"/>
                    <a:gd name="T11" fmla="*/ 416 h 519"/>
                    <a:gd name="T12" fmla="*/ 421 w 517"/>
                    <a:gd name="T13" fmla="*/ 197 h 519"/>
                    <a:gd name="T14" fmla="*/ 425 w 517"/>
                    <a:gd name="T15" fmla="*/ 155 h 519"/>
                    <a:gd name="T16" fmla="*/ 443 w 517"/>
                    <a:gd name="T17" fmla="*/ 127 h 519"/>
                    <a:gd name="T18" fmla="*/ 444 w 517"/>
                    <a:gd name="T19" fmla="*/ 398 h 519"/>
                    <a:gd name="T20" fmla="*/ 113 w 517"/>
                    <a:gd name="T21" fmla="*/ 438 h 519"/>
                    <a:gd name="T22" fmla="*/ 88 w 517"/>
                    <a:gd name="T23" fmla="*/ 101 h 519"/>
                    <a:gd name="T24" fmla="*/ 391 w 517"/>
                    <a:gd name="T25" fmla="*/ 73 h 5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17" h="519">
                      <a:moveTo>
                        <a:pt x="391" y="73"/>
                      </a:moveTo>
                      <a:cubicBezTo>
                        <a:pt x="376" y="83"/>
                        <a:pt x="361" y="93"/>
                        <a:pt x="346" y="101"/>
                      </a:cubicBezTo>
                      <a:cubicBezTo>
                        <a:pt x="340" y="103"/>
                        <a:pt x="331" y="100"/>
                        <a:pt x="325" y="98"/>
                      </a:cubicBezTo>
                      <a:cubicBezTo>
                        <a:pt x="252" y="68"/>
                        <a:pt x="166" y="91"/>
                        <a:pt x="122" y="151"/>
                      </a:cubicBezTo>
                      <a:cubicBezTo>
                        <a:pt x="72" y="219"/>
                        <a:pt x="73" y="305"/>
                        <a:pt x="125" y="369"/>
                      </a:cubicBezTo>
                      <a:cubicBezTo>
                        <a:pt x="174" y="429"/>
                        <a:pt x="261" y="449"/>
                        <a:pt x="332" y="416"/>
                      </a:cubicBezTo>
                      <a:cubicBezTo>
                        <a:pt x="413" y="379"/>
                        <a:pt x="454" y="279"/>
                        <a:pt x="421" y="197"/>
                      </a:cubicBezTo>
                      <a:cubicBezTo>
                        <a:pt x="414" y="181"/>
                        <a:pt x="415" y="169"/>
                        <a:pt x="425" y="155"/>
                      </a:cubicBezTo>
                      <a:cubicBezTo>
                        <a:pt x="432" y="146"/>
                        <a:pt x="437" y="136"/>
                        <a:pt x="443" y="127"/>
                      </a:cubicBezTo>
                      <a:cubicBezTo>
                        <a:pt x="491" y="165"/>
                        <a:pt x="517" y="302"/>
                        <a:pt x="444" y="398"/>
                      </a:cubicBezTo>
                      <a:cubicBezTo>
                        <a:pt x="366" y="501"/>
                        <a:pt x="209" y="519"/>
                        <a:pt x="113" y="438"/>
                      </a:cubicBezTo>
                      <a:cubicBezTo>
                        <a:pt x="0" y="343"/>
                        <a:pt x="9" y="187"/>
                        <a:pt x="88" y="101"/>
                      </a:cubicBezTo>
                      <a:cubicBezTo>
                        <a:pt x="181" y="0"/>
                        <a:pt x="336" y="17"/>
                        <a:pt x="391" y="73"/>
                      </a:cubicBez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43" name="Freeform 6"/>
                <p:cNvSpPr>
                  <a:spLocks/>
                </p:cNvSpPr>
                <p:nvPr/>
              </p:nvSpPr>
              <p:spPr bwMode="auto">
                <a:xfrm>
                  <a:off x="5618163" y="3103563"/>
                  <a:ext cx="793750" cy="793750"/>
                </a:xfrm>
                <a:custGeom>
                  <a:avLst/>
                  <a:gdLst>
                    <a:gd name="T0" fmla="*/ 132 w 264"/>
                    <a:gd name="T1" fmla="*/ 265 h 265"/>
                    <a:gd name="T2" fmla="*/ 3 w 264"/>
                    <a:gd name="T3" fmla="*/ 128 h 265"/>
                    <a:gd name="T4" fmla="*/ 141 w 264"/>
                    <a:gd name="T5" fmla="*/ 5 h 265"/>
                    <a:gd name="T6" fmla="*/ 161 w 264"/>
                    <a:gd name="T7" fmla="*/ 8 h 265"/>
                    <a:gd name="T8" fmla="*/ 168 w 264"/>
                    <a:gd name="T9" fmla="*/ 27 h 265"/>
                    <a:gd name="T10" fmla="*/ 156 w 264"/>
                    <a:gd name="T11" fmla="*/ 50 h 265"/>
                    <a:gd name="T12" fmla="*/ 135 w 264"/>
                    <a:gd name="T13" fmla="*/ 63 h 265"/>
                    <a:gd name="T14" fmla="*/ 60 w 264"/>
                    <a:gd name="T15" fmla="*/ 131 h 265"/>
                    <a:gd name="T16" fmla="*/ 124 w 264"/>
                    <a:gd name="T17" fmla="*/ 207 h 265"/>
                    <a:gd name="T18" fmla="*/ 205 w 264"/>
                    <a:gd name="T19" fmla="*/ 136 h 265"/>
                    <a:gd name="T20" fmla="*/ 224 w 264"/>
                    <a:gd name="T21" fmla="*/ 110 h 265"/>
                    <a:gd name="T22" fmla="*/ 226 w 264"/>
                    <a:gd name="T23" fmla="*/ 109 h 265"/>
                    <a:gd name="T24" fmla="*/ 254 w 264"/>
                    <a:gd name="T25" fmla="*/ 97 h 265"/>
                    <a:gd name="T26" fmla="*/ 263 w 264"/>
                    <a:gd name="T27" fmla="*/ 135 h 265"/>
                    <a:gd name="T28" fmla="*/ 132 w 264"/>
                    <a:gd name="T29" fmla="*/ 265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64" h="265">
                      <a:moveTo>
                        <a:pt x="132" y="265"/>
                      </a:moveTo>
                      <a:cubicBezTo>
                        <a:pt x="57" y="265"/>
                        <a:pt x="0" y="205"/>
                        <a:pt x="3" y="128"/>
                      </a:cubicBezTo>
                      <a:cubicBezTo>
                        <a:pt x="5" y="58"/>
                        <a:pt x="70" y="0"/>
                        <a:pt x="141" y="5"/>
                      </a:cubicBezTo>
                      <a:cubicBezTo>
                        <a:pt x="148" y="6"/>
                        <a:pt x="155" y="7"/>
                        <a:pt x="161" y="8"/>
                      </a:cubicBezTo>
                      <a:cubicBezTo>
                        <a:pt x="173" y="11"/>
                        <a:pt x="175" y="17"/>
                        <a:pt x="168" y="27"/>
                      </a:cubicBezTo>
                      <a:cubicBezTo>
                        <a:pt x="164" y="34"/>
                        <a:pt x="159" y="42"/>
                        <a:pt x="156" y="50"/>
                      </a:cubicBezTo>
                      <a:cubicBezTo>
                        <a:pt x="152" y="60"/>
                        <a:pt x="147" y="63"/>
                        <a:pt x="135" y="63"/>
                      </a:cubicBezTo>
                      <a:cubicBezTo>
                        <a:pt x="94" y="63"/>
                        <a:pt x="63" y="92"/>
                        <a:pt x="60" y="131"/>
                      </a:cubicBezTo>
                      <a:cubicBezTo>
                        <a:pt x="57" y="167"/>
                        <a:pt x="85" y="200"/>
                        <a:pt x="124" y="207"/>
                      </a:cubicBezTo>
                      <a:cubicBezTo>
                        <a:pt x="164" y="214"/>
                        <a:pt x="204" y="180"/>
                        <a:pt x="205" y="136"/>
                      </a:cubicBezTo>
                      <a:cubicBezTo>
                        <a:pt x="205" y="120"/>
                        <a:pt x="209" y="113"/>
                        <a:pt x="224" y="110"/>
                      </a:cubicBezTo>
                      <a:cubicBezTo>
                        <a:pt x="225" y="110"/>
                        <a:pt x="225" y="109"/>
                        <a:pt x="226" y="109"/>
                      </a:cubicBezTo>
                      <a:cubicBezTo>
                        <a:pt x="235" y="105"/>
                        <a:pt x="244" y="101"/>
                        <a:pt x="254" y="97"/>
                      </a:cubicBezTo>
                      <a:cubicBezTo>
                        <a:pt x="257" y="109"/>
                        <a:pt x="263" y="122"/>
                        <a:pt x="263" y="135"/>
                      </a:cubicBezTo>
                      <a:cubicBezTo>
                        <a:pt x="264" y="207"/>
                        <a:pt x="205" y="265"/>
                        <a:pt x="132" y="265"/>
                      </a:cubicBez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44" name="Freeform 7"/>
                <p:cNvSpPr>
                  <a:spLocks/>
                </p:cNvSpPr>
                <p:nvPr/>
              </p:nvSpPr>
              <p:spPr bwMode="auto">
                <a:xfrm>
                  <a:off x="6018213" y="2657475"/>
                  <a:ext cx="852488" cy="850900"/>
                </a:xfrm>
                <a:custGeom>
                  <a:avLst/>
                  <a:gdLst>
                    <a:gd name="T0" fmla="*/ 0 w 284"/>
                    <a:gd name="T1" fmla="*/ 280 h 284"/>
                    <a:gd name="T2" fmla="*/ 10 w 284"/>
                    <a:gd name="T3" fmla="*/ 266 h 284"/>
                    <a:gd name="T4" fmla="*/ 31 w 284"/>
                    <a:gd name="T5" fmla="*/ 214 h 284"/>
                    <a:gd name="T6" fmla="*/ 68 w 284"/>
                    <a:gd name="T7" fmla="*/ 156 h 284"/>
                    <a:gd name="T8" fmla="*/ 165 w 284"/>
                    <a:gd name="T9" fmla="*/ 97 h 284"/>
                    <a:gd name="T10" fmla="*/ 186 w 284"/>
                    <a:gd name="T11" fmla="*/ 62 h 284"/>
                    <a:gd name="T12" fmla="*/ 186 w 284"/>
                    <a:gd name="T13" fmla="*/ 41 h 284"/>
                    <a:gd name="T14" fmla="*/ 216 w 284"/>
                    <a:gd name="T15" fmla="*/ 2 h 284"/>
                    <a:gd name="T16" fmla="*/ 249 w 284"/>
                    <a:gd name="T17" fmla="*/ 34 h 284"/>
                    <a:gd name="T18" fmla="*/ 282 w 284"/>
                    <a:gd name="T19" fmla="*/ 68 h 284"/>
                    <a:gd name="T20" fmla="*/ 243 w 284"/>
                    <a:gd name="T21" fmla="*/ 97 h 284"/>
                    <a:gd name="T22" fmla="*/ 175 w 284"/>
                    <a:gd name="T23" fmla="*/ 142 h 284"/>
                    <a:gd name="T24" fmla="*/ 102 w 284"/>
                    <a:gd name="T25" fmla="*/ 240 h 284"/>
                    <a:gd name="T26" fmla="*/ 69 w 284"/>
                    <a:gd name="T27" fmla="*/ 253 h 284"/>
                    <a:gd name="T28" fmla="*/ 19 w 284"/>
                    <a:gd name="T29" fmla="*/ 273 h 284"/>
                    <a:gd name="T30" fmla="*/ 4 w 284"/>
                    <a:gd name="T31" fmla="*/ 284 h 284"/>
                    <a:gd name="T32" fmla="*/ 0 w 284"/>
                    <a:gd name="T33" fmla="*/ 280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84" h="284">
                      <a:moveTo>
                        <a:pt x="0" y="280"/>
                      </a:moveTo>
                      <a:cubicBezTo>
                        <a:pt x="4" y="275"/>
                        <a:pt x="6" y="270"/>
                        <a:pt x="10" y="266"/>
                      </a:cubicBezTo>
                      <a:cubicBezTo>
                        <a:pt x="23" y="251"/>
                        <a:pt x="31" y="236"/>
                        <a:pt x="31" y="214"/>
                      </a:cubicBezTo>
                      <a:cubicBezTo>
                        <a:pt x="31" y="189"/>
                        <a:pt x="48" y="169"/>
                        <a:pt x="68" y="156"/>
                      </a:cubicBezTo>
                      <a:cubicBezTo>
                        <a:pt x="100" y="134"/>
                        <a:pt x="132" y="115"/>
                        <a:pt x="165" y="97"/>
                      </a:cubicBezTo>
                      <a:cubicBezTo>
                        <a:pt x="180" y="89"/>
                        <a:pt x="188" y="79"/>
                        <a:pt x="186" y="62"/>
                      </a:cubicBezTo>
                      <a:cubicBezTo>
                        <a:pt x="185" y="55"/>
                        <a:pt x="185" y="48"/>
                        <a:pt x="186" y="41"/>
                      </a:cubicBezTo>
                      <a:cubicBezTo>
                        <a:pt x="187" y="17"/>
                        <a:pt x="198" y="4"/>
                        <a:pt x="216" y="2"/>
                      </a:cubicBezTo>
                      <a:cubicBezTo>
                        <a:pt x="234" y="0"/>
                        <a:pt x="243" y="9"/>
                        <a:pt x="249" y="34"/>
                      </a:cubicBezTo>
                      <a:cubicBezTo>
                        <a:pt x="274" y="40"/>
                        <a:pt x="284" y="50"/>
                        <a:pt x="282" y="68"/>
                      </a:cubicBezTo>
                      <a:cubicBezTo>
                        <a:pt x="280" y="86"/>
                        <a:pt x="266" y="100"/>
                        <a:pt x="243" y="97"/>
                      </a:cubicBezTo>
                      <a:cubicBezTo>
                        <a:pt x="205" y="92"/>
                        <a:pt x="189" y="111"/>
                        <a:pt x="175" y="142"/>
                      </a:cubicBezTo>
                      <a:cubicBezTo>
                        <a:pt x="159" y="181"/>
                        <a:pt x="137" y="215"/>
                        <a:pt x="102" y="240"/>
                      </a:cubicBezTo>
                      <a:cubicBezTo>
                        <a:pt x="92" y="246"/>
                        <a:pt x="80" y="253"/>
                        <a:pt x="69" y="253"/>
                      </a:cubicBezTo>
                      <a:cubicBezTo>
                        <a:pt x="49" y="252"/>
                        <a:pt x="33" y="259"/>
                        <a:pt x="19" y="273"/>
                      </a:cubicBezTo>
                      <a:cubicBezTo>
                        <a:pt x="15" y="277"/>
                        <a:pt x="9" y="280"/>
                        <a:pt x="4" y="284"/>
                      </a:cubicBezTo>
                      <a:cubicBezTo>
                        <a:pt x="3" y="283"/>
                        <a:pt x="1" y="281"/>
                        <a:pt x="0" y="280"/>
                      </a:cubicBez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45" name="Freeform 8"/>
                <p:cNvSpPr>
                  <a:spLocks/>
                </p:cNvSpPr>
                <p:nvPr/>
              </p:nvSpPr>
              <p:spPr bwMode="auto">
                <a:xfrm>
                  <a:off x="5907088" y="3403600"/>
                  <a:ext cx="222250" cy="219075"/>
                </a:xfrm>
                <a:custGeom>
                  <a:avLst/>
                  <a:gdLst>
                    <a:gd name="T0" fmla="*/ 39 w 74"/>
                    <a:gd name="T1" fmla="*/ 3 h 73"/>
                    <a:gd name="T2" fmla="*/ 30 w 74"/>
                    <a:gd name="T3" fmla="*/ 43 h 73"/>
                    <a:gd name="T4" fmla="*/ 69 w 74"/>
                    <a:gd name="T5" fmla="*/ 35 h 73"/>
                    <a:gd name="T6" fmla="*/ 58 w 74"/>
                    <a:gd name="T7" fmla="*/ 62 h 73"/>
                    <a:gd name="T8" fmla="*/ 15 w 74"/>
                    <a:gd name="T9" fmla="*/ 63 h 73"/>
                    <a:gd name="T10" fmla="*/ 6 w 74"/>
                    <a:gd name="T11" fmla="*/ 21 h 73"/>
                    <a:gd name="T12" fmla="*/ 39 w 74"/>
                    <a:gd name="T13" fmla="*/ 3 h 73"/>
                  </a:gdLst>
                  <a:ahLst/>
                  <a:cxnLst>
                    <a:cxn ang="0">
                      <a:pos x="T0" y="T1"/>
                    </a:cxn>
                    <a:cxn ang="0">
                      <a:pos x="T2" y="T3"/>
                    </a:cxn>
                    <a:cxn ang="0">
                      <a:pos x="T4" y="T5"/>
                    </a:cxn>
                    <a:cxn ang="0">
                      <a:pos x="T6" y="T7"/>
                    </a:cxn>
                    <a:cxn ang="0">
                      <a:pos x="T8" y="T9"/>
                    </a:cxn>
                    <a:cxn ang="0">
                      <a:pos x="T10" y="T11"/>
                    </a:cxn>
                    <a:cxn ang="0">
                      <a:pos x="T12" y="T13"/>
                    </a:cxn>
                  </a:cxnLst>
                  <a:rect l="0" t="0" r="r" b="b"/>
                  <a:pathLst>
                    <a:path w="74" h="73">
                      <a:moveTo>
                        <a:pt x="39" y="3"/>
                      </a:moveTo>
                      <a:cubicBezTo>
                        <a:pt x="40" y="19"/>
                        <a:pt x="14" y="29"/>
                        <a:pt x="30" y="43"/>
                      </a:cubicBezTo>
                      <a:cubicBezTo>
                        <a:pt x="37" y="48"/>
                        <a:pt x="54" y="38"/>
                        <a:pt x="69" y="35"/>
                      </a:cubicBezTo>
                      <a:cubicBezTo>
                        <a:pt x="74" y="46"/>
                        <a:pt x="68" y="56"/>
                        <a:pt x="58" y="62"/>
                      </a:cubicBezTo>
                      <a:cubicBezTo>
                        <a:pt x="44" y="72"/>
                        <a:pt x="29" y="73"/>
                        <a:pt x="15" y="63"/>
                      </a:cubicBezTo>
                      <a:cubicBezTo>
                        <a:pt x="1" y="52"/>
                        <a:pt x="0" y="36"/>
                        <a:pt x="6" y="21"/>
                      </a:cubicBezTo>
                      <a:cubicBezTo>
                        <a:pt x="11" y="7"/>
                        <a:pt x="22" y="0"/>
                        <a:pt x="39" y="3"/>
                      </a:cubicBez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grpSp>
        </p:grpSp>
      </p:grpSp>
    </p:spTree>
    <p:extLst>
      <p:ext uri="{BB962C8B-B14F-4D97-AF65-F5344CB8AC3E}">
        <p14:creationId xmlns:p14="http://schemas.microsoft.com/office/powerpoint/2010/main" val="2292998433"/>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750"/>
                                        <p:tgtEl>
                                          <p:spTgt spid="8"/>
                                        </p:tgtEl>
                                      </p:cBhvr>
                                    </p:animEffect>
                                    <p:anim calcmode="lin" valueType="num">
                                      <p:cBhvr>
                                        <p:cTn id="8" dur="750" fill="hold"/>
                                        <p:tgtEl>
                                          <p:spTgt spid="8"/>
                                        </p:tgtEl>
                                        <p:attrNameLst>
                                          <p:attrName>ppt_x</p:attrName>
                                        </p:attrNameLst>
                                      </p:cBhvr>
                                      <p:tavLst>
                                        <p:tav tm="0">
                                          <p:val>
                                            <p:strVal val="#ppt_x"/>
                                          </p:val>
                                        </p:tav>
                                        <p:tav tm="100000">
                                          <p:val>
                                            <p:strVal val="#ppt_x"/>
                                          </p:val>
                                        </p:tav>
                                      </p:tavLst>
                                    </p:anim>
                                    <p:anim calcmode="lin" valueType="num">
                                      <p:cBhvr>
                                        <p:cTn id="9" dur="750" fill="hold"/>
                                        <p:tgtEl>
                                          <p:spTgt spid="8"/>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2" presetClass="entr" presetSubtype="8"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0-#ppt_w/2"/>
                                          </p:val>
                                        </p:tav>
                                        <p:tav tm="100000">
                                          <p:val>
                                            <p:strVal val="#ppt_x"/>
                                          </p:val>
                                        </p:tav>
                                      </p:tavLst>
                                    </p:anim>
                                    <p:anim calcmode="lin" valueType="num">
                                      <p:cBhvr additive="base">
                                        <p:cTn id="14" dur="500" fill="hold"/>
                                        <p:tgtEl>
                                          <p:spTgt spid="2"/>
                                        </p:tgtEl>
                                        <p:attrNameLst>
                                          <p:attrName>ppt_y</p:attrName>
                                        </p:attrNameLst>
                                      </p:cBhvr>
                                      <p:tavLst>
                                        <p:tav tm="0">
                                          <p:val>
                                            <p:strVal val="#ppt_y"/>
                                          </p:val>
                                        </p:tav>
                                        <p:tav tm="100000">
                                          <p:val>
                                            <p:strVal val="#ppt_y"/>
                                          </p:val>
                                        </p:tav>
                                      </p:tavLst>
                                    </p:anim>
                                  </p:childTnLst>
                                </p:cTn>
                              </p:par>
                            </p:childTnLst>
                          </p:cTn>
                        </p:par>
                        <p:par>
                          <p:cTn id="15" fill="hold">
                            <p:stCondLst>
                              <p:cond delay="1250"/>
                            </p:stCondLst>
                            <p:childTnLst>
                              <p:par>
                                <p:cTn id="16" presetID="42" presetClass="entr" presetSubtype="0" fill="hold" nodeType="after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fade">
                                      <p:cBhvr>
                                        <p:cTn id="18" dur="1000"/>
                                        <p:tgtEl>
                                          <p:spTgt spid="6"/>
                                        </p:tgtEl>
                                      </p:cBhvr>
                                    </p:animEffect>
                                    <p:anim calcmode="lin" valueType="num">
                                      <p:cBhvr>
                                        <p:cTn id="19" dur="1000" fill="hold"/>
                                        <p:tgtEl>
                                          <p:spTgt spid="6"/>
                                        </p:tgtEl>
                                        <p:attrNameLst>
                                          <p:attrName>ppt_x</p:attrName>
                                        </p:attrNameLst>
                                      </p:cBhvr>
                                      <p:tavLst>
                                        <p:tav tm="0">
                                          <p:val>
                                            <p:strVal val="#ppt_x"/>
                                          </p:val>
                                        </p:tav>
                                        <p:tav tm="100000">
                                          <p:val>
                                            <p:strVal val="#ppt_x"/>
                                          </p:val>
                                        </p:tav>
                                      </p:tavLst>
                                    </p:anim>
                                    <p:anim calcmode="lin" valueType="num">
                                      <p:cBhvr>
                                        <p:cTn id="20"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p:cNvGrpSpPr/>
          <p:nvPr/>
        </p:nvGrpSpPr>
        <p:grpSpPr>
          <a:xfrm>
            <a:off x="641047" y="2418592"/>
            <a:ext cx="4399845" cy="615553"/>
            <a:chOff x="469900" y="1057571"/>
            <a:chExt cx="3299884" cy="461665"/>
          </a:xfrm>
        </p:grpSpPr>
        <p:sp>
          <p:nvSpPr>
            <p:cNvPr id="12" name="TextBox 11"/>
            <p:cNvSpPr txBox="1"/>
            <p:nvPr/>
          </p:nvSpPr>
          <p:spPr>
            <a:xfrm>
              <a:off x="531648" y="1057571"/>
              <a:ext cx="946413" cy="230833"/>
            </a:xfrm>
            <a:prstGeom prst="rect">
              <a:avLst/>
            </a:prstGeom>
            <a:noFill/>
          </p:spPr>
          <p:txBody>
            <a:bodyPr wrap="none" rtlCol="0">
              <a:spAutoFit/>
            </a:bodyPr>
            <a:lstStyle/>
            <a:p>
              <a:r>
                <a:rPr lang="zh-CN" altLang="en-US" sz="1400" dirty="0">
                  <a:solidFill>
                    <a:schemeClr val="bg1">
                      <a:lumMod val="50000"/>
                    </a:schemeClr>
                  </a:solidFill>
                  <a:latin typeface="微软雅黑" panose="020B0503020204020204" pitchFamily="34" charset="-122"/>
                  <a:ea typeface="微软雅黑" panose="020B0503020204020204" pitchFamily="34" charset="-122"/>
                </a:rPr>
                <a:t>点击添加标题</a:t>
              </a:r>
            </a:p>
          </p:txBody>
        </p:sp>
        <p:cxnSp>
          <p:nvCxnSpPr>
            <p:cNvPr id="13" name="直接连接符 12"/>
            <p:cNvCxnSpPr/>
            <p:nvPr/>
          </p:nvCxnSpPr>
          <p:spPr>
            <a:xfrm>
              <a:off x="469900" y="1519236"/>
              <a:ext cx="3299884" cy="0"/>
            </a:xfrm>
            <a:prstGeom prst="line">
              <a:avLst/>
            </a:prstGeom>
            <a:noFill/>
            <a:ln>
              <a:solidFill>
                <a:srgbClr val="128882"/>
              </a:solidFill>
              <a:prstDash val="sysDot"/>
            </a:ln>
          </p:spPr>
          <p:style>
            <a:lnRef idx="2">
              <a:schemeClr val="accent1">
                <a:shade val="50000"/>
              </a:schemeClr>
            </a:lnRef>
            <a:fillRef idx="1">
              <a:schemeClr val="accent1"/>
            </a:fillRef>
            <a:effectRef idx="0">
              <a:schemeClr val="accent1"/>
            </a:effectRef>
            <a:fontRef idx="minor">
              <a:schemeClr val="lt1"/>
            </a:fontRef>
          </p:style>
        </p:cxnSp>
      </p:grpSp>
      <p:grpSp>
        <p:nvGrpSpPr>
          <p:cNvPr id="15" name="组合 14"/>
          <p:cNvGrpSpPr/>
          <p:nvPr/>
        </p:nvGrpSpPr>
        <p:grpSpPr>
          <a:xfrm>
            <a:off x="7024107" y="5640621"/>
            <a:ext cx="4589740" cy="485747"/>
            <a:chOff x="5257195" y="3528519"/>
            <a:chExt cx="3442305" cy="364310"/>
          </a:xfrm>
        </p:grpSpPr>
        <p:sp>
          <p:nvSpPr>
            <p:cNvPr id="16" name="TextBox 19"/>
            <p:cNvSpPr txBox="1"/>
            <p:nvPr/>
          </p:nvSpPr>
          <p:spPr>
            <a:xfrm>
              <a:off x="6169020" y="3661996"/>
              <a:ext cx="946413" cy="230833"/>
            </a:xfrm>
            <a:prstGeom prst="rect">
              <a:avLst/>
            </a:prstGeom>
            <a:noFill/>
          </p:spPr>
          <p:txBody>
            <a:bodyPr wrap="none" rtlCol="0">
              <a:spAutoFit/>
            </a:bodyPr>
            <a:lstStyle/>
            <a:p>
              <a:r>
                <a:rPr lang="zh-CN" altLang="en-US" sz="1400" dirty="0">
                  <a:solidFill>
                    <a:schemeClr val="bg1">
                      <a:lumMod val="50000"/>
                    </a:schemeClr>
                  </a:solidFill>
                  <a:latin typeface="微软雅黑" panose="020B0503020204020204" pitchFamily="34" charset="-122"/>
                  <a:ea typeface="微软雅黑" panose="020B0503020204020204" pitchFamily="34" charset="-122"/>
                </a:rPr>
                <a:t>点击添加标题</a:t>
              </a:r>
            </a:p>
          </p:txBody>
        </p:sp>
        <p:cxnSp>
          <p:nvCxnSpPr>
            <p:cNvPr id="17" name="直接连接符 16"/>
            <p:cNvCxnSpPr/>
            <p:nvPr/>
          </p:nvCxnSpPr>
          <p:spPr>
            <a:xfrm>
              <a:off x="5257195" y="3528519"/>
              <a:ext cx="3442305" cy="0"/>
            </a:xfrm>
            <a:prstGeom prst="line">
              <a:avLst/>
            </a:prstGeom>
            <a:noFill/>
            <a:ln>
              <a:solidFill>
                <a:srgbClr val="DF703A"/>
              </a:solidFill>
              <a:prstDash val="sysDot"/>
            </a:ln>
          </p:spPr>
          <p:style>
            <a:lnRef idx="2">
              <a:schemeClr val="accent1">
                <a:shade val="50000"/>
              </a:schemeClr>
            </a:lnRef>
            <a:fillRef idx="1">
              <a:schemeClr val="accent1"/>
            </a:fillRef>
            <a:effectRef idx="0">
              <a:schemeClr val="accent1"/>
            </a:effectRef>
            <a:fontRef idx="minor">
              <a:schemeClr val="lt1"/>
            </a:fontRef>
          </p:style>
        </p:cxnSp>
      </p:grpSp>
      <p:grpSp>
        <p:nvGrpSpPr>
          <p:cNvPr id="8" name="组合 7"/>
          <p:cNvGrpSpPr/>
          <p:nvPr/>
        </p:nvGrpSpPr>
        <p:grpSpPr>
          <a:xfrm>
            <a:off x="304800" y="776125"/>
            <a:ext cx="11582400" cy="669715"/>
            <a:chOff x="304800" y="405383"/>
            <a:chExt cx="11582400" cy="669715"/>
          </a:xfrm>
        </p:grpSpPr>
        <p:sp>
          <p:nvSpPr>
            <p:cNvPr id="11" name="Copyright Notice"/>
            <p:cNvSpPr>
              <a:spLocks/>
            </p:cNvSpPr>
            <p:nvPr/>
          </p:nvSpPr>
          <p:spPr bwMode="auto">
            <a:xfrm>
              <a:off x="4597400" y="405383"/>
              <a:ext cx="3048000" cy="434765"/>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2400" cap="small" dirty="0">
                  <a:solidFill>
                    <a:srgbClr val="128882"/>
                  </a:solidFill>
                  <a:latin typeface="微软雅黑" panose="020B0503020204020204" pitchFamily="34" charset="-122"/>
                  <a:ea typeface="微软雅黑" panose="020B0503020204020204" pitchFamily="34" charset="-122"/>
                </a:rPr>
                <a:t>点击加入标题文字</a:t>
              </a:r>
              <a:endParaRPr lang="en-US" sz="2400" cap="small" dirty="0">
                <a:solidFill>
                  <a:srgbClr val="128882"/>
                </a:solidFill>
                <a:latin typeface="微软雅黑" panose="020B0503020204020204" pitchFamily="34" charset="-122"/>
                <a:ea typeface="微软雅黑" panose="020B0503020204020204" pitchFamily="34" charset="-122"/>
              </a:endParaRPr>
            </a:p>
          </p:txBody>
        </p:sp>
        <p:cxnSp>
          <p:nvCxnSpPr>
            <p:cNvPr id="5" name="直接连接符 4"/>
            <p:cNvCxnSpPr>
              <a:cxnSpLocks/>
            </p:cNvCxnSpPr>
            <p:nvPr/>
          </p:nvCxnSpPr>
          <p:spPr>
            <a:xfrm>
              <a:off x="304800" y="1075098"/>
              <a:ext cx="11582400" cy="0"/>
            </a:xfrm>
            <a:prstGeom prst="line">
              <a:avLst/>
            </a:prstGeom>
            <a:ln>
              <a:solidFill>
                <a:srgbClr val="128882"/>
              </a:solidFill>
            </a:ln>
          </p:spPr>
          <p:style>
            <a:lnRef idx="1">
              <a:schemeClr val="accent1"/>
            </a:lnRef>
            <a:fillRef idx="0">
              <a:schemeClr val="accent1"/>
            </a:fillRef>
            <a:effectRef idx="0">
              <a:schemeClr val="accent1"/>
            </a:effectRef>
            <a:fontRef idx="minor">
              <a:schemeClr val="tx1"/>
            </a:fontRef>
          </p:style>
        </p:cxnSp>
      </p:grpSp>
      <p:sp>
        <p:nvSpPr>
          <p:cNvPr id="6" name="Oval 5"/>
          <p:cNvSpPr>
            <a:spLocks noChangeArrowheads="1"/>
          </p:cNvSpPr>
          <p:nvPr/>
        </p:nvSpPr>
        <p:spPr bwMode="gray">
          <a:xfrm>
            <a:off x="4193184" y="3005117"/>
            <a:ext cx="1578127" cy="1578127"/>
          </a:xfrm>
          <a:prstGeom prst="ellipse">
            <a:avLst/>
          </a:prstGeom>
          <a:solidFill>
            <a:srgbClr val="128882"/>
          </a:solidFill>
          <a:ln>
            <a:noFill/>
          </a:ln>
          <a:extLst/>
        </p:spPr>
        <p:style>
          <a:lnRef idx="2">
            <a:schemeClr val="accent1">
              <a:shade val="50000"/>
            </a:schemeClr>
          </a:lnRef>
          <a:fillRef idx="1">
            <a:schemeClr val="accent1"/>
          </a:fillRef>
          <a:effectRef idx="0">
            <a:schemeClr val="accent1"/>
          </a:effectRef>
          <a:fontRef idx="minor">
            <a:schemeClr val="lt1"/>
          </a:fontRef>
        </p:style>
        <p:txBody>
          <a:bodyPr lIns="60958" tIns="59265" rIns="60958" bIns="59265" anchor="ctr" anchorCtr="1"/>
          <a:lstStyle/>
          <a:p>
            <a:r>
              <a:rPr lang="zh-CN" altLang="en-US" sz="2000" b="1" dirty="0">
                <a:solidFill>
                  <a:schemeClr val="bg1"/>
                </a:solidFill>
                <a:latin typeface="微软雅黑" pitchFamily="34" charset="-122"/>
                <a:ea typeface="微软雅黑" pitchFamily="34" charset="-122"/>
              </a:rPr>
              <a:t>标题</a:t>
            </a:r>
          </a:p>
        </p:txBody>
      </p:sp>
      <p:sp>
        <p:nvSpPr>
          <p:cNvPr id="7" name="Oval 6"/>
          <p:cNvSpPr>
            <a:spLocks noChangeArrowheads="1"/>
          </p:cNvSpPr>
          <p:nvPr/>
        </p:nvSpPr>
        <p:spPr bwMode="gray">
          <a:xfrm>
            <a:off x="6077362" y="4106034"/>
            <a:ext cx="1578127" cy="1578127"/>
          </a:xfrm>
          <a:prstGeom prst="ellipse">
            <a:avLst/>
          </a:prstGeom>
          <a:solidFill>
            <a:srgbClr val="DF703A"/>
          </a:solidFill>
          <a:ln>
            <a:noFill/>
          </a:ln>
          <a:extLst/>
        </p:spPr>
        <p:style>
          <a:lnRef idx="2">
            <a:schemeClr val="accent2">
              <a:shade val="50000"/>
            </a:schemeClr>
          </a:lnRef>
          <a:fillRef idx="1">
            <a:schemeClr val="accent2"/>
          </a:fillRef>
          <a:effectRef idx="0">
            <a:schemeClr val="accent2"/>
          </a:effectRef>
          <a:fontRef idx="minor">
            <a:schemeClr val="lt1"/>
          </a:fontRef>
        </p:style>
        <p:txBody>
          <a:bodyPr lIns="60958" tIns="59265" rIns="60958" bIns="59265" anchor="ctr" anchorCtr="1"/>
          <a:lstStyle/>
          <a:p>
            <a:r>
              <a:rPr lang="zh-CN" altLang="en-US" sz="2000" b="1" dirty="0">
                <a:solidFill>
                  <a:schemeClr val="bg1"/>
                </a:solidFill>
                <a:latin typeface="微软雅黑" pitchFamily="34" charset="-122"/>
                <a:ea typeface="微软雅黑" pitchFamily="34" charset="-122"/>
              </a:rPr>
              <a:t>标题</a:t>
            </a:r>
          </a:p>
        </p:txBody>
      </p:sp>
      <p:sp>
        <p:nvSpPr>
          <p:cNvPr id="9" name="TextBox 9"/>
          <p:cNvSpPr txBox="1"/>
          <p:nvPr/>
        </p:nvSpPr>
        <p:spPr>
          <a:xfrm>
            <a:off x="637905" y="3139019"/>
            <a:ext cx="3135808" cy="2043632"/>
          </a:xfrm>
          <a:prstGeom prst="rect">
            <a:avLst/>
          </a:prstGeom>
          <a:noFill/>
        </p:spPr>
        <p:txBody>
          <a:bodyPr wrap="square" lIns="121917" tIns="60958" rIns="121917" bIns="60958" rtlCol="0">
            <a:spAutoFit/>
          </a:bodyPr>
          <a:lstStyle/>
          <a:p>
            <a:pPr algn="just">
              <a:lnSpc>
                <a:spcPct val="130000"/>
              </a:lnSpc>
            </a:pPr>
            <a:r>
              <a:rPr lang="zh-CN" altLang="en-US" sz="1600" dirty="0">
                <a:solidFill>
                  <a:schemeClr val="bg1">
                    <a:lumMod val="50000"/>
                  </a:schemeClr>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endParaRPr lang="en-US" altLang="zh-CN" sz="1600" dirty="0">
              <a:solidFill>
                <a:schemeClr val="bg1">
                  <a:lumMod val="50000"/>
                </a:schemeClr>
              </a:solidFill>
              <a:latin typeface="微软雅黑" pitchFamily="34" charset="-122"/>
              <a:ea typeface="微软雅黑" pitchFamily="34" charset="-122"/>
            </a:endParaRPr>
          </a:p>
        </p:txBody>
      </p:sp>
      <p:sp>
        <p:nvSpPr>
          <p:cNvPr id="14" name="TextBox 17"/>
          <p:cNvSpPr txBox="1"/>
          <p:nvPr/>
        </p:nvSpPr>
        <p:spPr>
          <a:xfrm>
            <a:off x="8239873" y="2855548"/>
            <a:ext cx="3271689" cy="2043632"/>
          </a:xfrm>
          <a:prstGeom prst="rect">
            <a:avLst/>
          </a:prstGeom>
          <a:noFill/>
        </p:spPr>
        <p:txBody>
          <a:bodyPr wrap="square" lIns="121917" tIns="60958" rIns="121917" bIns="60958" rtlCol="0">
            <a:spAutoFit/>
          </a:bodyPr>
          <a:lstStyle/>
          <a:p>
            <a:pPr algn="just">
              <a:lnSpc>
                <a:spcPct val="130000"/>
              </a:lnSpc>
            </a:pPr>
            <a:r>
              <a:rPr lang="zh-CN" altLang="en-US" sz="1600" dirty="0">
                <a:solidFill>
                  <a:schemeClr val="bg1">
                    <a:lumMod val="50000"/>
                  </a:schemeClr>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endParaRPr lang="en-US" altLang="zh-CN" sz="1600" dirty="0">
              <a:solidFill>
                <a:schemeClr val="bg1">
                  <a:lumMod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626965045"/>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750"/>
                                        <p:tgtEl>
                                          <p:spTgt spid="8"/>
                                        </p:tgtEl>
                                      </p:cBhvr>
                                    </p:animEffect>
                                    <p:anim calcmode="lin" valueType="num">
                                      <p:cBhvr>
                                        <p:cTn id="8" dur="750" fill="hold"/>
                                        <p:tgtEl>
                                          <p:spTgt spid="8"/>
                                        </p:tgtEl>
                                        <p:attrNameLst>
                                          <p:attrName>ppt_x</p:attrName>
                                        </p:attrNameLst>
                                      </p:cBhvr>
                                      <p:tavLst>
                                        <p:tav tm="0">
                                          <p:val>
                                            <p:strVal val="#ppt_x"/>
                                          </p:val>
                                        </p:tav>
                                        <p:tav tm="100000">
                                          <p:val>
                                            <p:strVal val="#ppt_x"/>
                                          </p:val>
                                        </p:tav>
                                      </p:tavLst>
                                    </p:anim>
                                    <p:anim calcmode="lin" valueType="num">
                                      <p:cBhvr>
                                        <p:cTn id="9" dur="75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4" presetClass="entr" presetSubtype="10"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randombar(horizontal)">
                                      <p:cBhvr>
                                        <p:cTn id="14" dur="500"/>
                                        <p:tgtEl>
                                          <p:spTgt spid="6"/>
                                        </p:tgtEl>
                                      </p:cBhvr>
                                    </p:animEffect>
                                  </p:childTnLst>
                                </p:cTn>
                              </p:par>
                            </p:childTnLst>
                          </p:cTn>
                        </p:par>
                      </p:childTnLst>
                    </p:cTn>
                  </p:par>
                  <p:par>
                    <p:cTn id="15" fill="hold">
                      <p:stCondLst>
                        <p:cond delay="indefinite"/>
                      </p:stCondLst>
                      <p:childTnLst>
                        <p:par>
                          <p:cTn id="16" fill="hold">
                            <p:stCondLst>
                              <p:cond delay="0"/>
                            </p:stCondLst>
                            <p:childTnLst>
                              <p:par>
                                <p:cTn id="17" presetID="14" presetClass="entr" presetSubtype="1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randombar(horizontal)">
                                      <p:cBhvr>
                                        <p:cTn id="19" dur="500"/>
                                        <p:tgtEl>
                                          <p:spTgt spid="7"/>
                                        </p:tgtEl>
                                      </p:cBhvr>
                                    </p:animEffect>
                                  </p:childTnLst>
                                </p:cTn>
                              </p:par>
                            </p:childTnLst>
                          </p:cTn>
                        </p:par>
                        <p:par>
                          <p:cTn id="20" fill="hold">
                            <p:stCondLst>
                              <p:cond delay="500"/>
                            </p:stCondLst>
                            <p:childTnLst>
                              <p:par>
                                <p:cTn id="21" presetID="22" presetClass="entr" presetSubtype="2" fill="hold" nodeType="after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wipe(right)">
                                      <p:cBhvr>
                                        <p:cTn id="23" dur="500"/>
                                        <p:tgtEl>
                                          <p:spTgt spid="10"/>
                                        </p:tgtEl>
                                      </p:cBhvr>
                                    </p:animEffect>
                                  </p:childTnLst>
                                </p:cTn>
                              </p:par>
                              <p:par>
                                <p:cTn id="24" presetID="18" presetClass="entr" presetSubtype="6" fill="hold" grpId="0" nodeType="withEffect">
                                  <p:stCondLst>
                                    <p:cond delay="0"/>
                                  </p:stCondLst>
                                  <p:childTnLst>
                                    <p:set>
                                      <p:cBhvr>
                                        <p:cTn id="25" dur="1" fill="hold">
                                          <p:stCondLst>
                                            <p:cond delay="0"/>
                                          </p:stCondLst>
                                        </p:cTn>
                                        <p:tgtEl>
                                          <p:spTgt spid="9"/>
                                        </p:tgtEl>
                                        <p:attrNameLst>
                                          <p:attrName>style.visibility</p:attrName>
                                        </p:attrNameLst>
                                      </p:cBhvr>
                                      <p:to>
                                        <p:strVal val="visible"/>
                                      </p:to>
                                    </p:set>
                                    <p:animEffect transition="in" filter="strips(downRight)">
                                      <p:cBhvr>
                                        <p:cTn id="26" dur="750"/>
                                        <p:tgtEl>
                                          <p:spTgt spid="9"/>
                                        </p:tgtEl>
                                      </p:cBhvr>
                                    </p:animEffect>
                                  </p:childTnLst>
                                </p:cTn>
                              </p:par>
                            </p:childTnLst>
                          </p:cTn>
                        </p:par>
                        <p:par>
                          <p:cTn id="27" fill="hold">
                            <p:stCondLst>
                              <p:cond delay="1250"/>
                            </p:stCondLst>
                            <p:childTnLst>
                              <p:par>
                                <p:cTn id="28" presetID="22" presetClass="entr" presetSubtype="8" fill="hold" nodeType="afterEffect">
                                  <p:stCondLst>
                                    <p:cond delay="0"/>
                                  </p:stCondLst>
                                  <p:childTnLst>
                                    <p:set>
                                      <p:cBhvr>
                                        <p:cTn id="29" dur="1" fill="hold">
                                          <p:stCondLst>
                                            <p:cond delay="0"/>
                                          </p:stCondLst>
                                        </p:cTn>
                                        <p:tgtEl>
                                          <p:spTgt spid="15"/>
                                        </p:tgtEl>
                                        <p:attrNameLst>
                                          <p:attrName>style.visibility</p:attrName>
                                        </p:attrNameLst>
                                      </p:cBhvr>
                                      <p:to>
                                        <p:strVal val="visible"/>
                                      </p:to>
                                    </p:set>
                                    <p:animEffect transition="in" filter="wipe(left)">
                                      <p:cBhvr>
                                        <p:cTn id="30" dur="500"/>
                                        <p:tgtEl>
                                          <p:spTgt spid="15"/>
                                        </p:tgtEl>
                                      </p:cBhvr>
                                    </p:animEffect>
                                  </p:childTnLst>
                                </p:cTn>
                              </p:par>
                            </p:childTnLst>
                          </p:cTn>
                        </p:par>
                        <p:par>
                          <p:cTn id="31" fill="hold">
                            <p:stCondLst>
                              <p:cond delay="1750"/>
                            </p:stCondLst>
                            <p:childTnLst>
                              <p:par>
                                <p:cTn id="32" presetID="18" presetClass="entr" presetSubtype="6" fill="hold" grpId="0" nodeType="afterEffect">
                                  <p:stCondLst>
                                    <p:cond delay="0"/>
                                  </p:stCondLst>
                                  <p:childTnLst>
                                    <p:set>
                                      <p:cBhvr>
                                        <p:cTn id="33" dur="1" fill="hold">
                                          <p:stCondLst>
                                            <p:cond delay="0"/>
                                          </p:stCondLst>
                                        </p:cTn>
                                        <p:tgtEl>
                                          <p:spTgt spid="14"/>
                                        </p:tgtEl>
                                        <p:attrNameLst>
                                          <p:attrName>style.visibility</p:attrName>
                                        </p:attrNameLst>
                                      </p:cBhvr>
                                      <p:to>
                                        <p:strVal val="visible"/>
                                      </p:to>
                                    </p:set>
                                    <p:animEffect transition="in" filter="strips(downRight)">
                                      <p:cBhvr>
                                        <p:cTn id="34" dur="75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9" grpId="0"/>
      <p:bldP spid="14"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304800" y="776125"/>
            <a:ext cx="11582400" cy="669715"/>
            <a:chOff x="304800" y="405383"/>
            <a:chExt cx="11582400" cy="669715"/>
          </a:xfrm>
        </p:grpSpPr>
        <p:sp>
          <p:nvSpPr>
            <p:cNvPr id="11" name="Copyright Notice"/>
            <p:cNvSpPr>
              <a:spLocks/>
            </p:cNvSpPr>
            <p:nvPr/>
          </p:nvSpPr>
          <p:spPr bwMode="auto">
            <a:xfrm>
              <a:off x="4597400" y="405383"/>
              <a:ext cx="3048000" cy="434765"/>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2400" cap="small" dirty="0">
                  <a:solidFill>
                    <a:srgbClr val="128882"/>
                  </a:solidFill>
                  <a:latin typeface="微软雅黑" panose="020B0503020204020204" pitchFamily="34" charset="-122"/>
                  <a:ea typeface="微软雅黑" panose="020B0503020204020204" pitchFamily="34" charset="-122"/>
                </a:rPr>
                <a:t>点击加入标题文字</a:t>
              </a:r>
              <a:endParaRPr lang="en-US" sz="2400" cap="small" dirty="0">
                <a:solidFill>
                  <a:srgbClr val="128882"/>
                </a:solidFill>
                <a:latin typeface="微软雅黑" panose="020B0503020204020204" pitchFamily="34" charset="-122"/>
                <a:ea typeface="微软雅黑" panose="020B0503020204020204" pitchFamily="34" charset="-122"/>
              </a:endParaRPr>
            </a:p>
          </p:txBody>
        </p:sp>
        <p:cxnSp>
          <p:nvCxnSpPr>
            <p:cNvPr id="5" name="直接连接符 4"/>
            <p:cNvCxnSpPr>
              <a:cxnSpLocks/>
            </p:cNvCxnSpPr>
            <p:nvPr/>
          </p:nvCxnSpPr>
          <p:spPr>
            <a:xfrm>
              <a:off x="304800" y="1075098"/>
              <a:ext cx="11582400" cy="0"/>
            </a:xfrm>
            <a:prstGeom prst="line">
              <a:avLst/>
            </a:prstGeom>
            <a:ln>
              <a:solidFill>
                <a:srgbClr val="128882"/>
              </a:solidFill>
            </a:ln>
          </p:spPr>
          <p:style>
            <a:lnRef idx="1">
              <a:schemeClr val="accent1"/>
            </a:lnRef>
            <a:fillRef idx="0">
              <a:schemeClr val="accent1"/>
            </a:fillRef>
            <a:effectRef idx="0">
              <a:schemeClr val="accent1"/>
            </a:effectRef>
            <a:fontRef idx="minor">
              <a:schemeClr val="tx1"/>
            </a:fontRef>
          </p:style>
        </p:cxnSp>
      </p:grpSp>
      <p:grpSp>
        <p:nvGrpSpPr>
          <p:cNvPr id="6" name="组合 5"/>
          <p:cNvGrpSpPr/>
          <p:nvPr/>
        </p:nvGrpSpPr>
        <p:grpSpPr>
          <a:xfrm>
            <a:off x="1391751" y="1899064"/>
            <a:ext cx="9408497" cy="4213682"/>
            <a:chOff x="363531" y="1994443"/>
            <a:chExt cx="11412158" cy="4213682"/>
          </a:xfrm>
        </p:grpSpPr>
        <p:sp>
          <p:nvSpPr>
            <p:cNvPr id="7" name="矩形 6"/>
            <p:cNvSpPr/>
            <p:nvPr/>
          </p:nvSpPr>
          <p:spPr>
            <a:xfrm>
              <a:off x="8337289" y="4564276"/>
              <a:ext cx="3438400" cy="1643849"/>
            </a:xfrm>
            <a:prstGeom prst="rect">
              <a:avLst/>
            </a:prstGeom>
            <a:blipFill dpi="0" rotWithShape="1">
              <a:blip r:embed="rId7"/>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品 2"/>
            <p:cNvSpPr>
              <a:spLocks noChangeArrowheads="1"/>
            </p:cNvSpPr>
            <p:nvPr/>
          </p:nvSpPr>
          <p:spPr bwMode="auto">
            <a:xfrm>
              <a:off x="3943073" y="1996840"/>
              <a:ext cx="4253074" cy="2405320"/>
            </a:xfrm>
            <a:prstGeom prst="rect">
              <a:avLst/>
            </a:prstGeom>
            <a:solidFill>
              <a:srgbClr val="128882"/>
            </a:solidFill>
            <a:ln w="12700">
              <a:noFill/>
              <a:bevel/>
              <a:headEnd/>
              <a:tailEnd/>
            </a:ln>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chemeClr val="bg1"/>
                </a:solidFill>
                <a:latin typeface="宋体" panose="02010600030101010101" pitchFamily="2" charset="-122"/>
                <a:sym typeface="宋体" panose="02010600030101010101" pitchFamily="2" charset="-122"/>
              </a:endParaRPr>
            </a:p>
          </p:txBody>
        </p:sp>
        <p:sp>
          <p:nvSpPr>
            <p:cNvPr id="10" name="15"/>
            <p:cNvSpPr>
              <a:spLocks noChangeArrowheads="1"/>
            </p:cNvSpPr>
            <p:nvPr>
              <p:custDataLst>
                <p:tags r:id="rId1"/>
              </p:custDataLst>
            </p:nvPr>
          </p:nvSpPr>
          <p:spPr bwMode="auto">
            <a:xfrm>
              <a:off x="4112933" y="2729343"/>
              <a:ext cx="3905733"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50000"/>
                </a:lnSpc>
                <a:spcBef>
                  <a:spcPct val="0"/>
                </a:spcBef>
                <a:buFont typeface="Arial" panose="020B0604020202020204" pitchFamily="34" charset="0"/>
                <a:buNone/>
              </a:pPr>
              <a:r>
                <a:rPr lang="zh-CN" altLang="en-US" sz="12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这里输入简单的文字概述这里输入简单字概述这里输入简单简单的文字概述这里输入简单的文字概述简单的文字概述这里输入简单的文字概述这里输入这里输入简单字概述</a:t>
              </a:r>
            </a:p>
          </p:txBody>
        </p:sp>
        <p:sp>
          <p:nvSpPr>
            <p:cNvPr id="12" name="9"/>
            <p:cNvSpPr>
              <a:spLocks noChangeArrowheads="1"/>
            </p:cNvSpPr>
            <p:nvPr/>
          </p:nvSpPr>
          <p:spPr bwMode="auto">
            <a:xfrm>
              <a:off x="3943073" y="4564276"/>
              <a:ext cx="4253074" cy="1643849"/>
            </a:xfrm>
            <a:prstGeom prst="rect">
              <a:avLst/>
            </a:prstGeom>
            <a:solidFill>
              <a:srgbClr val="DF703A"/>
            </a:solidFill>
            <a:ln w="12700">
              <a:noFill/>
              <a:bevel/>
              <a:headEnd/>
              <a:tailEnd/>
            </a:ln>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13" name="15"/>
            <p:cNvSpPr>
              <a:spLocks noChangeArrowheads="1"/>
            </p:cNvSpPr>
            <p:nvPr>
              <p:custDataLst>
                <p:tags r:id="rId2"/>
              </p:custDataLst>
            </p:nvPr>
          </p:nvSpPr>
          <p:spPr bwMode="auto">
            <a:xfrm>
              <a:off x="4112934" y="5344760"/>
              <a:ext cx="3905733" cy="6136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nSpc>
                  <a:spcPct val="150000"/>
                </a:lnSpc>
                <a:spcBef>
                  <a:spcPct val="0"/>
                </a:spcBef>
                <a:buNone/>
              </a:pPr>
              <a:r>
                <a:rPr lang="zh-CN" altLang="en-US" sz="12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这里输入简单的文字概述这里输入简单字概述这里输入简单简单简单的文字概述简单的</a:t>
              </a:r>
            </a:p>
          </p:txBody>
        </p:sp>
        <p:sp>
          <p:nvSpPr>
            <p:cNvPr id="14" name="12"/>
            <p:cNvSpPr>
              <a:spLocks noChangeArrowheads="1"/>
            </p:cNvSpPr>
            <p:nvPr>
              <p:custDataLst>
                <p:tags r:id="rId3"/>
              </p:custDataLst>
            </p:nvPr>
          </p:nvSpPr>
          <p:spPr bwMode="auto">
            <a:xfrm>
              <a:off x="4112933" y="2259414"/>
              <a:ext cx="3943603"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20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endParaRPr lang="zh-CN" altLang="en-US" sz="2000" b="1" dirty="0">
                <a:solidFill>
                  <a:schemeClr val="bg1"/>
                </a:solidFill>
                <a:sym typeface="宋体" panose="02010600030101010101" pitchFamily="2" charset="-122"/>
              </a:endParaRPr>
            </a:p>
          </p:txBody>
        </p:sp>
        <p:sp>
          <p:nvSpPr>
            <p:cNvPr id="15" name="13"/>
            <p:cNvSpPr>
              <a:spLocks noChangeArrowheads="1"/>
            </p:cNvSpPr>
            <p:nvPr>
              <p:custDataLst>
                <p:tags r:id="rId4"/>
              </p:custDataLst>
            </p:nvPr>
          </p:nvSpPr>
          <p:spPr bwMode="auto">
            <a:xfrm>
              <a:off x="4223233" y="4891050"/>
              <a:ext cx="3751891"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20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endParaRPr lang="zh-CN" altLang="en-US" sz="2000" b="1" dirty="0">
                <a:solidFill>
                  <a:schemeClr val="bg1"/>
                </a:solidFill>
                <a:sym typeface="宋体" panose="02010600030101010101" pitchFamily="2" charset="-122"/>
              </a:endParaRPr>
            </a:p>
          </p:txBody>
        </p:sp>
        <p:sp>
          <p:nvSpPr>
            <p:cNvPr id="16" name="矩形 15"/>
            <p:cNvSpPr/>
            <p:nvPr/>
          </p:nvSpPr>
          <p:spPr>
            <a:xfrm>
              <a:off x="8347591" y="1994443"/>
              <a:ext cx="3428098" cy="2407716"/>
            </a:xfrm>
            <a:prstGeom prst="rect">
              <a:avLst/>
            </a:prstGeom>
            <a:blipFill dpi="0" rotWithShape="1">
              <a:blip r:embed="rId8"/>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7" name="矩形 16"/>
            <p:cNvSpPr/>
            <p:nvPr/>
          </p:nvSpPr>
          <p:spPr>
            <a:xfrm>
              <a:off x="363531" y="4564276"/>
              <a:ext cx="3438401" cy="1643849"/>
            </a:xfrm>
            <a:prstGeom prst="rect">
              <a:avLst/>
            </a:prstGeom>
            <a:blipFill dpi="0" rotWithShape="1">
              <a:blip r:embed="rId9"/>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373834" y="1994443"/>
              <a:ext cx="3428098" cy="2407716"/>
            </a:xfrm>
            <a:prstGeom prst="rect">
              <a:avLst/>
            </a:prstGeom>
            <a:blipFill dpi="0" rotWithShape="1">
              <a:blip r:embed="rId10"/>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Tree>
    <p:extLst>
      <p:ext uri="{BB962C8B-B14F-4D97-AF65-F5344CB8AC3E}">
        <p14:creationId xmlns:p14="http://schemas.microsoft.com/office/powerpoint/2010/main" val="4177988899"/>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750"/>
                                        <p:tgtEl>
                                          <p:spTgt spid="8"/>
                                        </p:tgtEl>
                                      </p:cBhvr>
                                    </p:animEffect>
                                    <p:anim calcmode="lin" valueType="num">
                                      <p:cBhvr>
                                        <p:cTn id="8" dur="750" fill="hold"/>
                                        <p:tgtEl>
                                          <p:spTgt spid="8"/>
                                        </p:tgtEl>
                                        <p:attrNameLst>
                                          <p:attrName>ppt_x</p:attrName>
                                        </p:attrNameLst>
                                      </p:cBhvr>
                                      <p:tavLst>
                                        <p:tav tm="0">
                                          <p:val>
                                            <p:strVal val="#ppt_x"/>
                                          </p:val>
                                        </p:tav>
                                        <p:tav tm="100000">
                                          <p:val>
                                            <p:strVal val="#ppt_x"/>
                                          </p:val>
                                        </p:tav>
                                      </p:tavLst>
                                    </p:anim>
                                    <p:anim calcmode="lin" valueType="num">
                                      <p:cBhvr>
                                        <p:cTn id="9" dur="750" fill="hold"/>
                                        <p:tgtEl>
                                          <p:spTgt spid="8"/>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42" presetClass="entr" presetSubtype="0" fill="hold"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1000"/>
                                        <p:tgtEl>
                                          <p:spTgt spid="6"/>
                                        </p:tgtEl>
                                      </p:cBhvr>
                                    </p:animEffect>
                                    <p:anim calcmode="lin" valueType="num">
                                      <p:cBhvr>
                                        <p:cTn id="14" dur="1000" fill="hold"/>
                                        <p:tgtEl>
                                          <p:spTgt spid="6"/>
                                        </p:tgtEl>
                                        <p:attrNameLst>
                                          <p:attrName>ppt_x</p:attrName>
                                        </p:attrNameLst>
                                      </p:cBhvr>
                                      <p:tavLst>
                                        <p:tav tm="0">
                                          <p:val>
                                            <p:strVal val="#ppt_x"/>
                                          </p:val>
                                        </p:tav>
                                        <p:tav tm="100000">
                                          <p:val>
                                            <p:strVal val="#ppt_x"/>
                                          </p:val>
                                        </p:tav>
                                      </p:tavLst>
                                    </p:anim>
                                    <p:anim calcmode="lin" valueType="num">
                                      <p:cBhvr>
                                        <p:cTn id="15"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304800" y="776125"/>
            <a:ext cx="11582400" cy="669715"/>
            <a:chOff x="304800" y="405383"/>
            <a:chExt cx="11582400" cy="669715"/>
          </a:xfrm>
        </p:grpSpPr>
        <p:sp>
          <p:nvSpPr>
            <p:cNvPr id="11" name="Copyright Notice"/>
            <p:cNvSpPr>
              <a:spLocks/>
            </p:cNvSpPr>
            <p:nvPr/>
          </p:nvSpPr>
          <p:spPr bwMode="auto">
            <a:xfrm>
              <a:off x="4597400" y="405383"/>
              <a:ext cx="3048000" cy="434765"/>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2400" cap="small" dirty="0">
                  <a:solidFill>
                    <a:srgbClr val="128882"/>
                  </a:solidFill>
                  <a:latin typeface="微软雅黑" panose="020B0503020204020204" pitchFamily="34" charset="-122"/>
                  <a:ea typeface="微软雅黑" panose="020B0503020204020204" pitchFamily="34" charset="-122"/>
                </a:rPr>
                <a:t>点击加入标题文字</a:t>
              </a:r>
              <a:endParaRPr lang="en-US" sz="2400" cap="small" dirty="0">
                <a:solidFill>
                  <a:srgbClr val="128882"/>
                </a:solidFill>
                <a:latin typeface="微软雅黑" panose="020B0503020204020204" pitchFamily="34" charset="-122"/>
                <a:ea typeface="微软雅黑" panose="020B0503020204020204" pitchFamily="34" charset="-122"/>
              </a:endParaRPr>
            </a:p>
          </p:txBody>
        </p:sp>
        <p:cxnSp>
          <p:nvCxnSpPr>
            <p:cNvPr id="5" name="直接连接符 4"/>
            <p:cNvCxnSpPr>
              <a:cxnSpLocks/>
            </p:cNvCxnSpPr>
            <p:nvPr/>
          </p:nvCxnSpPr>
          <p:spPr>
            <a:xfrm>
              <a:off x="304800" y="1075098"/>
              <a:ext cx="11582400" cy="0"/>
            </a:xfrm>
            <a:prstGeom prst="line">
              <a:avLst/>
            </a:prstGeom>
            <a:ln>
              <a:solidFill>
                <a:srgbClr val="128882"/>
              </a:solidFill>
            </a:ln>
          </p:spPr>
          <p:style>
            <a:lnRef idx="1">
              <a:schemeClr val="accent1"/>
            </a:lnRef>
            <a:fillRef idx="0">
              <a:schemeClr val="accent1"/>
            </a:fillRef>
            <a:effectRef idx="0">
              <a:schemeClr val="accent1"/>
            </a:effectRef>
            <a:fontRef idx="minor">
              <a:schemeClr val="tx1"/>
            </a:fontRef>
          </p:style>
        </p:cxnSp>
      </p:grpSp>
      <p:grpSp>
        <p:nvGrpSpPr>
          <p:cNvPr id="2" name="组合 1"/>
          <p:cNvGrpSpPr/>
          <p:nvPr/>
        </p:nvGrpSpPr>
        <p:grpSpPr>
          <a:xfrm>
            <a:off x="1538513" y="2244055"/>
            <a:ext cx="9202058" cy="3818070"/>
            <a:chOff x="832272" y="1928340"/>
            <a:chExt cx="10653926" cy="4420472"/>
          </a:xfrm>
        </p:grpSpPr>
        <p:sp>
          <p:nvSpPr>
            <p:cNvPr id="6" name="Freeform 18"/>
            <p:cNvSpPr>
              <a:spLocks/>
            </p:cNvSpPr>
            <p:nvPr/>
          </p:nvSpPr>
          <p:spPr bwMode="auto">
            <a:xfrm>
              <a:off x="4308913" y="5201298"/>
              <a:ext cx="2266764" cy="1147514"/>
            </a:xfrm>
            <a:custGeom>
              <a:avLst/>
              <a:gdLst>
                <a:gd name="T0" fmla="*/ 520 w 802"/>
                <a:gd name="T1" fmla="*/ 0 h 406"/>
                <a:gd name="T2" fmla="*/ 802 w 802"/>
                <a:gd name="T3" fmla="*/ 204 h 406"/>
                <a:gd name="T4" fmla="*/ 520 w 802"/>
                <a:gd name="T5" fmla="*/ 406 h 406"/>
                <a:gd name="T6" fmla="*/ 520 w 802"/>
                <a:gd name="T7" fmla="*/ 330 h 406"/>
                <a:gd name="T8" fmla="*/ 0 w 802"/>
                <a:gd name="T9" fmla="*/ 330 h 406"/>
                <a:gd name="T10" fmla="*/ 156 w 802"/>
                <a:gd name="T11" fmla="*/ 204 h 406"/>
                <a:gd name="T12" fmla="*/ 0 w 802"/>
                <a:gd name="T13" fmla="*/ 78 h 406"/>
                <a:gd name="T14" fmla="*/ 520 w 802"/>
                <a:gd name="T15" fmla="*/ 78 h 406"/>
                <a:gd name="T16" fmla="*/ 520 w 802"/>
                <a:gd name="T17" fmla="*/ 0 h 4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02" h="406">
                  <a:moveTo>
                    <a:pt x="520" y="0"/>
                  </a:moveTo>
                  <a:lnTo>
                    <a:pt x="802" y="204"/>
                  </a:lnTo>
                  <a:lnTo>
                    <a:pt x="520" y="406"/>
                  </a:lnTo>
                  <a:lnTo>
                    <a:pt x="520" y="330"/>
                  </a:lnTo>
                  <a:lnTo>
                    <a:pt x="0" y="330"/>
                  </a:lnTo>
                  <a:lnTo>
                    <a:pt x="156" y="204"/>
                  </a:lnTo>
                  <a:lnTo>
                    <a:pt x="0" y="78"/>
                  </a:lnTo>
                  <a:lnTo>
                    <a:pt x="520" y="78"/>
                  </a:lnTo>
                  <a:lnTo>
                    <a:pt x="520" y="0"/>
                  </a:lnTo>
                  <a:close/>
                </a:path>
              </a:pathLst>
            </a:custGeom>
            <a:solidFill>
              <a:srgbClr val="DF70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 name="Freeform 19"/>
            <p:cNvSpPr>
              <a:spLocks/>
            </p:cNvSpPr>
            <p:nvPr/>
          </p:nvSpPr>
          <p:spPr bwMode="auto">
            <a:xfrm>
              <a:off x="4235427" y="1928340"/>
              <a:ext cx="2402430" cy="2569187"/>
            </a:xfrm>
            <a:custGeom>
              <a:avLst/>
              <a:gdLst>
                <a:gd name="T0" fmla="*/ 239 w 358"/>
                <a:gd name="T1" fmla="*/ 0 h 383"/>
                <a:gd name="T2" fmla="*/ 358 w 358"/>
                <a:gd name="T3" fmla="*/ 86 h 383"/>
                <a:gd name="T4" fmla="*/ 239 w 358"/>
                <a:gd name="T5" fmla="*/ 171 h 383"/>
                <a:gd name="T6" fmla="*/ 239 w 358"/>
                <a:gd name="T7" fmla="*/ 139 h 383"/>
                <a:gd name="T8" fmla="*/ 139 w 358"/>
                <a:gd name="T9" fmla="*/ 144 h 383"/>
                <a:gd name="T10" fmla="*/ 101 w 358"/>
                <a:gd name="T11" fmla="*/ 204 h 383"/>
                <a:gd name="T12" fmla="*/ 101 w 358"/>
                <a:gd name="T13" fmla="*/ 211 h 383"/>
                <a:gd name="T14" fmla="*/ 139 w 358"/>
                <a:gd name="T15" fmla="*/ 272 h 383"/>
                <a:gd name="T16" fmla="*/ 163 w 358"/>
                <a:gd name="T17" fmla="*/ 277 h 383"/>
                <a:gd name="T18" fmla="*/ 311 w 358"/>
                <a:gd name="T19" fmla="*/ 277 h 383"/>
                <a:gd name="T20" fmla="*/ 237 w 358"/>
                <a:gd name="T21" fmla="*/ 330 h 383"/>
                <a:gd name="T22" fmla="*/ 311 w 358"/>
                <a:gd name="T23" fmla="*/ 383 h 383"/>
                <a:gd name="T24" fmla="*/ 163 w 358"/>
                <a:gd name="T25" fmla="*/ 383 h 383"/>
                <a:gd name="T26" fmla="*/ 99 w 358"/>
                <a:gd name="T27" fmla="*/ 369 h 383"/>
                <a:gd name="T28" fmla="*/ 48 w 358"/>
                <a:gd name="T29" fmla="*/ 332 h 383"/>
                <a:gd name="T30" fmla="*/ 0 w 358"/>
                <a:gd name="T31" fmla="*/ 211 h 383"/>
                <a:gd name="T32" fmla="*/ 0 w 358"/>
                <a:gd name="T33" fmla="*/ 204 h 383"/>
                <a:gd name="T34" fmla="*/ 99 w 358"/>
                <a:gd name="T35" fmla="*/ 46 h 383"/>
                <a:gd name="T36" fmla="*/ 239 w 358"/>
                <a:gd name="T37" fmla="*/ 33 h 383"/>
                <a:gd name="T38" fmla="*/ 239 w 358"/>
                <a:gd name="T39" fmla="*/ 0 h 3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58" h="383">
                  <a:moveTo>
                    <a:pt x="239" y="0"/>
                  </a:moveTo>
                  <a:cubicBezTo>
                    <a:pt x="254" y="11"/>
                    <a:pt x="342" y="74"/>
                    <a:pt x="358" y="86"/>
                  </a:cubicBezTo>
                  <a:cubicBezTo>
                    <a:pt x="335" y="102"/>
                    <a:pt x="262" y="155"/>
                    <a:pt x="239" y="171"/>
                  </a:cubicBezTo>
                  <a:cubicBezTo>
                    <a:pt x="239" y="139"/>
                    <a:pt x="239" y="139"/>
                    <a:pt x="239" y="139"/>
                  </a:cubicBezTo>
                  <a:cubicBezTo>
                    <a:pt x="160" y="139"/>
                    <a:pt x="154" y="137"/>
                    <a:pt x="139" y="144"/>
                  </a:cubicBezTo>
                  <a:cubicBezTo>
                    <a:pt x="116" y="154"/>
                    <a:pt x="101" y="177"/>
                    <a:pt x="101" y="204"/>
                  </a:cubicBezTo>
                  <a:cubicBezTo>
                    <a:pt x="101" y="211"/>
                    <a:pt x="101" y="211"/>
                    <a:pt x="101" y="211"/>
                  </a:cubicBezTo>
                  <a:cubicBezTo>
                    <a:pt x="101" y="238"/>
                    <a:pt x="116" y="261"/>
                    <a:pt x="139" y="272"/>
                  </a:cubicBezTo>
                  <a:cubicBezTo>
                    <a:pt x="146" y="275"/>
                    <a:pt x="154" y="277"/>
                    <a:pt x="163" y="277"/>
                  </a:cubicBezTo>
                  <a:cubicBezTo>
                    <a:pt x="252" y="277"/>
                    <a:pt x="219" y="277"/>
                    <a:pt x="311" y="277"/>
                  </a:cubicBezTo>
                  <a:cubicBezTo>
                    <a:pt x="237" y="330"/>
                    <a:pt x="237" y="330"/>
                    <a:pt x="237" y="330"/>
                  </a:cubicBezTo>
                  <a:cubicBezTo>
                    <a:pt x="311" y="383"/>
                    <a:pt x="311" y="383"/>
                    <a:pt x="311" y="383"/>
                  </a:cubicBezTo>
                  <a:cubicBezTo>
                    <a:pt x="289" y="383"/>
                    <a:pt x="183" y="383"/>
                    <a:pt x="163" y="383"/>
                  </a:cubicBezTo>
                  <a:cubicBezTo>
                    <a:pt x="140" y="383"/>
                    <a:pt x="119" y="378"/>
                    <a:pt x="99" y="369"/>
                  </a:cubicBezTo>
                  <a:cubicBezTo>
                    <a:pt x="80" y="361"/>
                    <a:pt x="63" y="348"/>
                    <a:pt x="48" y="332"/>
                  </a:cubicBezTo>
                  <a:cubicBezTo>
                    <a:pt x="18" y="301"/>
                    <a:pt x="0" y="258"/>
                    <a:pt x="0" y="211"/>
                  </a:cubicBezTo>
                  <a:cubicBezTo>
                    <a:pt x="0" y="204"/>
                    <a:pt x="0" y="204"/>
                    <a:pt x="0" y="204"/>
                  </a:cubicBezTo>
                  <a:cubicBezTo>
                    <a:pt x="0" y="133"/>
                    <a:pt x="41" y="72"/>
                    <a:pt x="99" y="46"/>
                  </a:cubicBezTo>
                  <a:cubicBezTo>
                    <a:pt x="137" y="29"/>
                    <a:pt x="161" y="33"/>
                    <a:pt x="239" y="33"/>
                  </a:cubicBezTo>
                  <a:lnTo>
                    <a:pt x="239" y="0"/>
                  </a:lnTo>
                  <a:close/>
                </a:path>
              </a:pathLst>
            </a:custGeom>
            <a:solidFill>
              <a:srgbClr val="DF70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 name="Freeform 20"/>
            <p:cNvSpPr>
              <a:spLocks/>
            </p:cNvSpPr>
            <p:nvPr/>
          </p:nvSpPr>
          <p:spPr bwMode="auto">
            <a:xfrm>
              <a:off x="5886038" y="3564819"/>
              <a:ext cx="2408083" cy="2569187"/>
            </a:xfrm>
            <a:custGeom>
              <a:avLst/>
              <a:gdLst>
                <a:gd name="T0" fmla="*/ 118 w 359"/>
                <a:gd name="T1" fmla="*/ 0 h 383"/>
                <a:gd name="T2" fmla="*/ 118 w 359"/>
                <a:gd name="T3" fmla="*/ 33 h 383"/>
                <a:gd name="T4" fmla="*/ 196 w 359"/>
                <a:gd name="T5" fmla="*/ 33 h 383"/>
                <a:gd name="T6" fmla="*/ 311 w 359"/>
                <a:gd name="T7" fmla="*/ 83 h 383"/>
                <a:gd name="T8" fmla="*/ 359 w 359"/>
                <a:gd name="T9" fmla="*/ 211 h 383"/>
                <a:gd name="T10" fmla="*/ 196 w 359"/>
                <a:gd name="T11" fmla="*/ 383 h 383"/>
                <a:gd name="T12" fmla="*/ 38 w 359"/>
                <a:gd name="T13" fmla="*/ 383 h 383"/>
                <a:gd name="T14" fmla="*/ 112 w 359"/>
                <a:gd name="T15" fmla="*/ 330 h 383"/>
                <a:gd name="T16" fmla="*/ 38 w 359"/>
                <a:gd name="T17" fmla="*/ 277 h 383"/>
                <a:gd name="T18" fmla="*/ 122 w 359"/>
                <a:gd name="T19" fmla="*/ 277 h 383"/>
                <a:gd name="T20" fmla="*/ 196 w 359"/>
                <a:gd name="T21" fmla="*/ 277 h 383"/>
                <a:gd name="T22" fmla="*/ 258 w 359"/>
                <a:gd name="T23" fmla="*/ 211 h 383"/>
                <a:gd name="T24" fmla="*/ 258 w 359"/>
                <a:gd name="T25" fmla="*/ 204 h 383"/>
                <a:gd name="T26" fmla="*/ 196 w 359"/>
                <a:gd name="T27" fmla="*/ 139 h 383"/>
                <a:gd name="T28" fmla="*/ 118 w 359"/>
                <a:gd name="T29" fmla="*/ 139 h 383"/>
                <a:gd name="T30" fmla="*/ 118 w 359"/>
                <a:gd name="T31" fmla="*/ 171 h 383"/>
                <a:gd name="T32" fmla="*/ 0 w 359"/>
                <a:gd name="T33" fmla="*/ 86 h 383"/>
                <a:gd name="T34" fmla="*/ 118 w 359"/>
                <a:gd name="T35" fmla="*/ 0 h 3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59" h="383">
                  <a:moveTo>
                    <a:pt x="118" y="0"/>
                  </a:moveTo>
                  <a:cubicBezTo>
                    <a:pt x="118" y="33"/>
                    <a:pt x="118" y="33"/>
                    <a:pt x="118" y="33"/>
                  </a:cubicBezTo>
                  <a:cubicBezTo>
                    <a:pt x="196" y="33"/>
                    <a:pt x="196" y="33"/>
                    <a:pt x="196" y="33"/>
                  </a:cubicBezTo>
                  <a:cubicBezTo>
                    <a:pt x="241" y="33"/>
                    <a:pt x="281" y="52"/>
                    <a:pt x="311" y="83"/>
                  </a:cubicBezTo>
                  <a:cubicBezTo>
                    <a:pt x="344" y="118"/>
                    <a:pt x="359" y="160"/>
                    <a:pt x="359" y="211"/>
                  </a:cubicBezTo>
                  <a:cubicBezTo>
                    <a:pt x="359" y="306"/>
                    <a:pt x="286" y="383"/>
                    <a:pt x="196" y="383"/>
                  </a:cubicBezTo>
                  <a:cubicBezTo>
                    <a:pt x="171" y="383"/>
                    <a:pt x="53" y="383"/>
                    <a:pt x="38" y="383"/>
                  </a:cubicBezTo>
                  <a:cubicBezTo>
                    <a:pt x="112" y="330"/>
                    <a:pt x="112" y="330"/>
                    <a:pt x="112" y="330"/>
                  </a:cubicBezTo>
                  <a:cubicBezTo>
                    <a:pt x="38" y="277"/>
                    <a:pt x="38" y="277"/>
                    <a:pt x="38" y="277"/>
                  </a:cubicBezTo>
                  <a:cubicBezTo>
                    <a:pt x="122" y="277"/>
                    <a:pt x="122" y="277"/>
                    <a:pt x="122" y="277"/>
                  </a:cubicBezTo>
                  <a:cubicBezTo>
                    <a:pt x="196" y="277"/>
                    <a:pt x="196" y="277"/>
                    <a:pt x="196" y="277"/>
                  </a:cubicBezTo>
                  <a:cubicBezTo>
                    <a:pt x="230" y="277"/>
                    <a:pt x="258" y="247"/>
                    <a:pt x="258" y="211"/>
                  </a:cubicBezTo>
                  <a:cubicBezTo>
                    <a:pt x="258" y="204"/>
                    <a:pt x="258" y="204"/>
                    <a:pt x="258" y="204"/>
                  </a:cubicBezTo>
                  <a:cubicBezTo>
                    <a:pt x="258" y="168"/>
                    <a:pt x="230" y="139"/>
                    <a:pt x="196" y="139"/>
                  </a:cubicBezTo>
                  <a:cubicBezTo>
                    <a:pt x="137" y="139"/>
                    <a:pt x="150" y="139"/>
                    <a:pt x="118" y="139"/>
                  </a:cubicBezTo>
                  <a:cubicBezTo>
                    <a:pt x="118" y="171"/>
                    <a:pt x="118" y="171"/>
                    <a:pt x="118" y="171"/>
                  </a:cubicBezTo>
                  <a:cubicBezTo>
                    <a:pt x="0" y="86"/>
                    <a:pt x="0" y="86"/>
                    <a:pt x="0" y="86"/>
                  </a:cubicBezTo>
                  <a:lnTo>
                    <a:pt x="118" y="0"/>
                  </a:lnTo>
                  <a:close/>
                </a:path>
              </a:pathLst>
            </a:custGeom>
            <a:solidFill>
              <a:srgbClr val="1288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 name="Freeform 21"/>
            <p:cNvSpPr>
              <a:spLocks/>
            </p:cNvSpPr>
            <p:nvPr/>
          </p:nvSpPr>
          <p:spPr bwMode="auto">
            <a:xfrm>
              <a:off x="6194114" y="1928340"/>
              <a:ext cx="2133924" cy="1147514"/>
            </a:xfrm>
            <a:custGeom>
              <a:avLst/>
              <a:gdLst>
                <a:gd name="T0" fmla="*/ 472 w 755"/>
                <a:gd name="T1" fmla="*/ 0 h 406"/>
                <a:gd name="T2" fmla="*/ 755 w 755"/>
                <a:gd name="T3" fmla="*/ 204 h 406"/>
                <a:gd name="T4" fmla="*/ 472 w 755"/>
                <a:gd name="T5" fmla="*/ 406 h 406"/>
                <a:gd name="T6" fmla="*/ 472 w 755"/>
                <a:gd name="T7" fmla="*/ 330 h 406"/>
                <a:gd name="T8" fmla="*/ 0 w 755"/>
                <a:gd name="T9" fmla="*/ 330 h 406"/>
                <a:gd name="T10" fmla="*/ 176 w 755"/>
                <a:gd name="T11" fmla="*/ 204 h 406"/>
                <a:gd name="T12" fmla="*/ 0 w 755"/>
                <a:gd name="T13" fmla="*/ 78 h 406"/>
                <a:gd name="T14" fmla="*/ 472 w 755"/>
                <a:gd name="T15" fmla="*/ 78 h 406"/>
                <a:gd name="T16" fmla="*/ 472 w 755"/>
                <a:gd name="T17" fmla="*/ 0 h 4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5" h="406">
                  <a:moveTo>
                    <a:pt x="472" y="0"/>
                  </a:moveTo>
                  <a:lnTo>
                    <a:pt x="755" y="204"/>
                  </a:lnTo>
                  <a:lnTo>
                    <a:pt x="472" y="406"/>
                  </a:lnTo>
                  <a:lnTo>
                    <a:pt x="472" y="330"/>
                  </a:lnTo>
                  <a:lnTo>
                    <a:pt x="0" y="330"/>
                  </a:lnTo>
                  <a:lnTo>
                    <a:pt x="176" y="204"/>
                  </a:lnTo>
                  <a:lnTo>
                    <a:pt x="0" y="78"/>
                  </a:lnTo>
                  <a:lnTo>
                    <a:pt x="472" y="78"/>
                  </a:lnTo>
                  <a:lnTo>
                    <a:pt x="472" y="0"/>
                  </a:lnTo>
                  <a:close/>
                </a:path>
              </a:pathLst>
            </a:custGeom>
            <a:solidFill>
              <a:srgbClr val="1288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12" name="组合 11"/>
            <p:cNvGrpSpPr/>
            <p:nvPr/>
          </p:nvGrpSpPr>
          <p:grpSpPr>
            <a:xfrm>
              <a:off x="8850278" y="5067396"/>
              <a:ext cx="2635920" cy="956063"/>
              <a:chOff x="2851029" y="1830603"/>
              <a:chExt cx="2635920" cy="956063"/>
            </a:xfrm>
          </p:grpSpPr>
          <p:sp>
            <p:nvSpPr>
              <p:cNvPr id="13" name="矩形 12"/>
              <p:cNvSpPr/>
              <p:nvPr/>
            </p:nvSpPr>
            <p:spPr>
              <a:xfrm>
                <a:off x="2851029" y="2091810"/>
                <a:ext cx="2635920" cy="694856"/>
              </a:xfrm>
              <a:prstGeom prst="rect">
                <a:avLst/>
              </a:prstGeom>
            </p:spPr>
            <p:txBody>
              <a:bodyPr wrap="square">
                <a:spAutoFit/>
              </a:bodyPr>
              <a:lstStyle/>
              <a:p>
                <a:r>
                  <a:rPr lang="en-US" altLang="zh-CN" sz="1100" dirty="0">
                    <a:solidFill>
                      <a:schemeClr val="bg1">
                        <a:lumMod val="50000"/>
                      </a:schemeClr>
                    </a:solidFill>
                    <a:latin typeface="Agency FB" panose="020B0503020202020204" pitchFamily="34" charset="0"/>
                  </a:rPr>
                  <a:t>DREAM WHAT YOU WANT TO DREAM; GO WHERE YOU WANT TO GO; BE WHAT YOU WANT TO BE, BECAUSE YOU HAVE ONLY ONE LIFE.</a:t>
                </a:r>
                <a:endParaRPr lang="zh-CN" altLang="en-US" sz="1100" dirty="0">
                  <a:solidFill>
                    <a:schemeClr val="bg1">
                      <a:lumMod val="50000"/>
                    </a:schemeClr>
                  </a:solidFill>
                  <a:latin typeface="Agency FB" panose="020B0503020202020204" pitchFamily="34" charset="0"/>
                </a:endParaRPr>
              </a:p>
            </p:txBody>
          </p:sp>
          <p:sp>
            <p:nvSpPr>
              <p:cNvPr id="14" name="矩形 13"/>
              <p:cNvSpPr/>
              <p:nvPr/>
            </p:nvSpPr>
            <p:spPr>
              <a:xfrm>
                <a:off x="2878849" y="1830603"/>
                <a:ext cx="1396022" cy="356337"/>
              </a:xfrm>
              <a:prstGeom prst="rect">
                <a:avLst/>
              </a:prstGeom>
            </p:spPr>
            <p:txBody>
              <a:bodyPr wrap="none">
                <a:spAutoFit/>
              </a:bodyPr>
              <a:lstStyle/>
              <a:p>
                <a:r>
                  <a:rPr lang="en-US" altLang="zh-CN" sz="1400" b="1" dirty="0">
                    <a:solidFill>
                      <a:schemeClr val="bg1">
                        <a:lumMod val="50000"/>
                      </a:schemeClr>
                    </a:solidFill>
                    <a:latin typeface="Agency FB" panose="020B0503020202020204" pitchFamily="34" charset="0"/>
                    <a:ea typeface="微软雅黑" panose="020B0503020204020204" pitchFamily="34" charset="-122"/>
                    <a:cs typeface="BrowalliaUPC" panose="020B0604020202020204" pitchFamily="34" charset="-34"/>
                  </a:rPr>
                  <a:t>TITLE GOSE HERE</a:t>
                </a:r>
                <a:endParaRPr lang="zh-CN" altLang="en-US" sz="1400" dirty="0">
                  <a:solidFill>
                    <a:schemeClr val="bg1">
                      <a:lumMod val="50000"/>
                    </a:schemeClr>
                  </a:solidFill>
                </a:endParaRPr>
              </a:p>
            </p:txBody>
          </p:sp>
        </p:grpSp>
        <p:grpSp>
          <p:nvGrpSpPr>
            <p:cNvPr id="15" name="组合 14"/>
            <p:cNvGrpSpPr/>
            <p:nvPr/>
          </p:nvGrpSpPr>
          <p:grpSpPr>
            <a:xfrm>
              <a:off x="832272" y="5117173"/>
              <a:ext cx="2562972" cy="956063"/>
              <a:chOff x="3601139" y="1830603"/>
              <a:chExt cx="2562972" cy="956063"/>
            </a:xfrm>
          </p:grpSpPr>
          <p:sp>
            <p:nvSpPr>
              <p:cNvPr id="16" name="矩形 15"/>
              <p:cNvSpPr/>
              <p:nvPr/>
            </p:nvSpPr>
            <p:spPr>
              <a:xfrm>
                <a:off x="3601139" y="2091810"/>
                <a:ext cx="2562972" cy="694856"/>
              </a:xfrm>
              <a:prstGeom prst="rect">
                <a:avLst/>
              </a:prstGeom>
            </p:spPr>
            <p:txBody>
              <a:bodyPr wrap="square">
                <a:spAutoFit/>
              </a:bodyPr>
              <a:lstStyle/>
              <a:p>
                <a:pPr algn="r"/>
                <a:r>
                  <a:rPr lang="en-US" altLang="zh-CN" sz="1100" dirty="0">
                    <a:solidFill>
                      <a:schemeClr val="bg1">
                        <a:lumMod val="50000"/>
                      </a:schemeClr>
                    </a:solidFill>
                    <a:latin typeface="Agency FB" panose="020B0503020202020204" pitchFamily="34" charset="0"/>
                  </a:rPr>
                  <a:t>DREAM WHAT YOU WANT TO DREAM; GO WHERE YOU WANT TO GO; BE WHAT YOU WANT TO BE, BECAUSE YOU HAVE ONLY ONE LIFE.</a:t>
                </a:r>
                <a:endParaRPr lang="zh-CN" altLang="en-US" sz="1100" dirty="0">
                  <a:solidFill>
                    <a:schemeClr val="bg1">
                      <a:lumMod val="50000"/>
                    </a:schemeClr>
                  </a:solidFill>
                  <a:latin typeface="Agency FB" panose="020B0503020202020204" pitchFamily="34" charset="0"/>
                </a:endParaRPr>
              </a:p>
            </p:txBody>
          </p:sp>
          <p:sp>
            <p:nvSpPr>
              <p:cNvPr id="17" name="矩形 16"/>
              <p:cNvSpPr/>
              <p:nvPr/>
            </p:nvSpPr>
            <p:spPr>
              <a:xfrm>
                <a:off x="4768087" y="1830603"/>
                <a:ext cx="1396023" cy="356337"/>
              </a:xfrm>
              <a:prstGeom prst="rect">
                <a:avLst/>
              </a:prstGeom>
            </p:spPr>
            <p:txBody>
              <a:bodyPr wrap="none">
                <a:spAutoFit/>
              </a:bodyPr>
              <a:lstStyle/>
              <a:p>
                <a:pPr algn="r"/>
                <a:r>
                  <a:rPr lang="en-US" altLang="zh-CN" sz="1400" b="1" dirty="0">
                    <a:solidFill>
                      <a:schemeClr val="bg1">
                        <a:lumMod val="50000"/>
                      </a:schemeClr>
                    </a:solidFill>
                    <a:latin typeface="Agency FB" panose="020B0503020202020204" pitchFamily="34" charset="0"/>
                    <a:ea typeface="微软雅黑" panose="020B0503020204020204" pitchFamily="34" charset="-122"/>
                    <a:cs typeface="BrowalliaUPC" panose="020B0604020202020204" pitchFamily="34" charset="-34"/>
                  </a:rPr>
                  <a:t>TITLE GOSE HERE</a:t>
                </a:r>
                <a:endParaRPr lang="zh-CN" altLang="en-US" sz="1400" dirty="0">
                  <a:solidFill>
                    <a:schemeClr val="bg1">
                      <a:lumMod val="50000"/>
                    </a:schemeClr>
                  </a:solidFill>
                </a:endParaRPr>
              </a:p>
            </p:txBody>
          </p:sp>
        </p:grpSp>
        <p:grpSp>
          <p:nvGrpSpPr>
            <p:cNvPr id="18" name="组合 17"/>
            <p:cNvGrpSpPr/>
            <p:nvPr/>
          </p:nvGrpSpPr>
          <p:grpSpPr>
            <a:xfrm>
              <a:off x="898532" y="2161471"/>
              <a:ext cx="2562972" cy="956063"/>
              <a:chOff x="3601139" y="1830603"/>
              <a:chExt cx="2562972" cy="956063"/>
            </a:xfrm>
          </p:grpSpPr>
          <p:sp>
            <p:nvSpPr>
              <p:cNvPr id="19" name="矩形 18"/>
              <p:cNvSpPr/>
              <p:nvPr/>
            </p:nvSpPr>
            <p:spPr>
              <a:xfrm>
                <a:off x="3601139" y="2091810"/>
                <a:ext cx="2562972" cy="694856"/>
              </a:xfrm>
              <a:prstGeom prst="rect">
                <a:avLst/>
              </a:prstGeom>
            </p:spPr>
            <p:txBody>
              <a:bodyPr wrap="square">
                <a:spAutoFit/>
              </a:bodyPr>
              <a:lstStyle/>
              <a:p>
                <a:pPr algn="r"/>
                <a:r>
                  <a:rPr lang="en-US" altLang="zh-CN" sz="1100" dirty="0">
                    <a:solidFill>
                      <a:schemeClr val="bg1">
                        <a:lumMod val="50000"/>
                      </a:schemeClr>
                    </a:solidFill>
                    <a:latin typeface="Agency FB" panose="020B0503020202020204" pitchFamily="34" charset="0"/>
                  </a:rPr>
                  <a:t>DREAM WHAT YOU WANT TO DREAM; GO WHERE YOU WANT TO GO; BE WHAT YOU WANT TO BE, BECAUSE YOU HAVE ONLY ONE LIFE.</a:t>
                </a:r>
                <a:endParaRPr lang="zh-CN" altLang="en-US" sz="1100" dirty="0">
                  <a:solidFill>
                    <a:schemeClr val="bg1">
                      <a:lumMod val="50000"/>
                    </a:schemeClr>
                  </a:solidFill>
                  <a:latin typeface="Agency FB" panose="020B0503020202020204" pitchFamily="34" charset="0"/>
                </a:endParaRPr>
              </a:p>
            </p:txBody>
          </p:sp>
          <p:sp>
            <p:nvSpPr>
              <p:cNvPr id="20" name="矩形 19"/>
              <p:cNvSpPr/>
              <p:nvPr/>
            </p:nvSpPr>
            <p:spPr>
              <a:xfrm>
                <a:off x="4768087" y="1830603"/>
                <a:ext cx="1396023" cy="356337"/>
              </a:xfrm>
              <a:prstGeom prst="rect">
                <a:avLst/>
              </a:prstGeom>
            </p:spPr>
            <p:txBody>
              <a:bodyPr wrap="none">
                <a:spAutoFit/>
              </a:bodyPr>
              <a:lstStyle/>
              <a:p>
                <a:pPr algn="r"/>
                <a:r>
                  <a:rPr lang="en-US" altLang="zh-CN" sz="1400" b="1" dirty="0">
                    <a:solidFill>
                      <a:schemeClr val="bg1">
                        <a:lumMod val="50000"/>
                      </a:schemeClr>
                    </a:solidFill>
                    <a:latin typeface="Agency FB" panose="020B0503020202020204" pitchFamily="34" charset="0"/>
                    <a:ea typeface="微软雅黑" panose="020B0503020204020204" pitchFamily="34" charset="-122"/>
                    <a:cs typeface="BrowalliaUPC" panose="020B0604020202020204" pitchFamily="34" charset="-34"/>
                  </a:rPr>
                  <a:t>TITLE GOSE HERE</a:t>
                </a:r>
                <a:endParaRPr lang="zh-CN" altLang="en-US" sz="1400" dirty="0">
                  <a:solidFill>
                    <a:schemeClr val="bg1">
                      <a:lumMod val="50000"/>
                    </a:schemeClr>
                  </a:solidFill>
                </a:endParaRPr>
              </a:p>
            </p:txBody>
          </p:sp>
        </p:grpSp>
        <p:grpSp>
          <p:nvGrpSpPr>
            <p:cNvPr id="21" name="组合 20"/>
            <p:cNvGrpSpPr/>
            <p:nvPr/>
          </p:nvGrpSpPr>
          <p:grpSpPr>
            <a:xfrm>
              <a:off x="8777770" y="2161471"/>
              <a:ext cx="2635920" cy="956063"/>
              <a:chOff x="2851029" y="1830603"/>
              <a:chExt cx="2635920" cy="956063"/>
            </a:xfrm>
          </p:grpSpPr>
          <p:sp>
            <p:nvSpPr>
              <p:cNvPr id="22" name="矩形 21"/>
              <p:cNvSpPr/>
              <p:nvPr/>
            </p:nvSpPr>
            <p:spPr>
              <a:xfrm>
                <a:off x="2851029" y="2091810"/>
                <a:ext cx="2635920" cy="694856"/>
              </a:xfrm>
              <a:prstGeom prst="rect">
                <a:avLst/>
              </a:prstGeom>
            </p:spPr>
            <p:txBody>
              <a:bodyPr wrap="square">
                <a:spAutoFit/>
              </a:bodyPr>
              <a:lstStyle/>
              <a:p>
                <a:r>
                  <a:rPr lang="en-US" altLang="zh-CN" sz="1100" dirty="0">
                    <a:solidFill>
                      <a:schemeClr val="bg1">
                        <a:lumMod val="50000"/>
                      </a:schemeClr>
                    </a:solidFill>
                    <a:latin typeface="Agency FB" panose="020B0503020202020204" pitchFamily="34" charset="0"/>
                  </a:rPr>
                  <a:t>DREAM WHAT YOU WANT TO DREAM; GO WHERE YOU WANT TO GO; BE WHAT YOU WANT TO BE, BECAUSE YOU HAVE ONLY ONE LIFE.</a:t>
                </a:r>
                <a:endParaRPr lang="zh-CN" altLang="en-US" sz="1100" dirty="0">
                  <a:solidFill>
                    <a:schemeClr val="bg1">
                      <a:lumMod val="50000"/>
                    </a:schemeClr>
                  </a:solidFill>
                  <a:latin typeface="Agency FB" panose="020B0503020202020204" pitchFamily="34" charset="0"/>
                </a:endParaRPr>
              </a:p>
            </p:txBody>
          </p:sp>
          <p:sp>
            <p:nvSpPr>
              <p:cNvPr id="23" name="矩形 22"/>
              <p:cNvSpPr/>
              <p:nvPr/>
            </p:nvSpPr>
            <p:spPr>
              <a:xfrm>
                <a:off x="2878849" y="1830603"/>
                <a:ext cx="1396022" cy="356337"/>
              </a:xfrm>
              <a:prstGeom prst="rect">
                <a:avLst/>
              </a:prstGeom>
            </p:spPr>
            <p:txBody>
              <a:bodyPr wrap="none">
                <a:spAutoFit/>
              </a:bodyPr>
              <a:lstStyle/>
              <a:p>
                <a:r>
                  <a:rPr lang="en-US" altLang="zh-CN" sz="1400" b="1" dirty="0">
                    <a:solidFill>
                      <a:schemeClr val="bg1">
                        <a:lumMod val="50000"/>
                      </a:schemeClr>
                    </a:solidFill>
                    <a:latin typeface="Agency FB" panose="020B0503020202020204" pitchFamily="34" charset="0"/>
                    <a:ea typeface="微软雅黑" panose="020B0503020204020204" pitchFamily="34" charset="-122"/>
                    <a:cs typeface="BrowalliaUPC" panose="020B0604020202020204" pitchFamily="34" charset="-34"/>
                  </a:rPr>
                  <a:t>TITLE GOSE HERE</a:t>
                </a:r>
                <a:endParaRPr lang="zh-CN" altLang="en-US" sz="1400" dirty="0">
                  <a:solidFill>
                    <a:schemeClr val="bg1">
                      <a:lumMod val="50000"/>
                    </a:schemeClr>
                  </a:solidFill>
                </a:endParaRPr>
              </a:p>
            </p:txBody>
          </p:sp>
        </p:grpSp>
        <p:sp>
          <p:nvSpPr>
            <p:cNvPr id="24" name="矩形 23"/>
            <p:cNvSpPr/>
            <p:nvPr/>
          </p:nvSpPr>
          <p:spPr>
            <a:xfrm>
              <a:off x="5010298" y="5497578"/>
              <a:ext cx="744491" cy="523220"/>
            </a:xfrm>
            <a:prstGeom prst="rect">
              <a:avLst/>
            </a:prstGeom>
          </p:spPr>
          <p:txBody>
            <a:bodyPr wrap="square">
              <a:spAutoFit/>
            </a:bodyPr>
            <a:lstStyle/>
            <a:p>
              <a:pPr algn="ctr"/>
              <a:r>
                <a:rPr lang="en-US" altLang="zh-CN" sz="2800" b="1" dirty="0">
                  <a:solidFill>
                    <a:schemeClr val="bg1"/>
                  </a:solidFill>
                  <a:latin typeface="Agency FB" panose="020B0503020202020204" pitchFamily="34" charset="0"/>
                  <a:ea typeface="微软雅黑" panose="020B0503020204020204" pitchFamily="34" charset="-122"/>
                </a:rPr>
                <a:t>01</a:t>
              </a:r>
              <a:endParaRPr lang="zh-CN" altLang="en-US" sz="2800" b="1" dirty="0">
                <a:solidFill>
                  <a:schemeClr val="bg1"/>
                </a:solidFill>
                <a:latin typeface="Agency FB" panose="020B0503020202020204" pitchFamily="34" charset="0"/>
                <a:ea typeface="微软雅黑" panose="020B0503020204020204" pitchFamily="34" charset="-122"/>
              </a:endParaRPr>
            </a:p>
          </p:txBody>
        </p:sp>
        <p:sp>
          <p:nvSpPr>
            <p:cNvPr id="25" name="矩形 24"/>
            <p:cNvSpPr/>
            <p:nvPr/>
          </p:nvSpPr>
          <p:spPr>
            <a:xfrm>
              <a:off x="7389215" y="4621813"/>
              <a:ext cx="1039393" cy="523220"/>
            </a:xfrm>
            <a:prstGeom prst="rect">
              <a:avLst/>
            </a:prstGeom>
          </p:spPr>
          <p:txBody>
            <a:bodyPr wrap="square">
              <a:spAutoFit/>
            </a:bodyPr>
            <a:lstStyle/>
            <a:p>
              <a:pPr algn="ctr"/>
              <a:r>
                <a:rPr lang="en-US" altLang="zh-CN" sz="2800" b="1" dirty="0">
                  <a:solidFill>
                    <a:schemeClr val="bg1"/>
                  </a:solidFill>
                  <a:latin typeface="Agency FB" panose="020B0503020202020204" pitchFamily="34" charset="0"/>
                  <a:ea typeface="微软雅黑" panose="020B0503020204020204" pitchFamily="34" charset="-122"/>
                </a:rPr>
                <a:t>02</a:t>
              </a:r>
              <a:endParaRPr lang="zh-CN" altLang="en-US" sz="2800" b="1" dirty="0">
                <a:solidFill>
                  <a:schemeClr val="bg1"/>
                </a:solidFill>
                <a:latin typeface="Agency FB" panose="020B0503020202020204" pitchFamily="34" charset="0"/>
                <a:ea typeface="微软雅黑" panose="020B0503020204020204" pitchFamily="34" charset="-122"/>
              </a:endParaRPr>
            </a:p>
          </p:txBody>
        </p:sp>
        <p:sp>
          <p:nvSpPr>
            <p:cNvPr id="26" name="矩形 25"/>
            <p:cNvSpPr/>
            <p:nvPr/>
          </p:nvSpPr>
          <p:spPr>
            <a:xfrm>
              <a:off x="4018153" y="3022842"/>
              <a:ext cx="1039393" cy="523220"/>
            </a:xfrm>
            <a:prstGeom prst="rect">
              <a:avLst/>
            </a:prstGeom>
          </p:spPr>
          <p:txBody>
            <a:bodyPr wrap="square">
              <a:spAutoFit/>
            </a:bodyPr>
            <a:lstStyle/>
            <a:p>
              <a:pPr algn="ctr"/>
              <a:r>
                <a:rPr lang="en-US" altLang="zh-CN" sz="2800" b="1" dirty="0">
                  <a:solidFill>
                    <a:schemeClr val="bg1"/>
                  </a:solidFill>
                  <a:latin typeface="Agency FB" panose="020B0503020202020204" pitchFamily="34" charset="0"/>
                  <a:ea typeface="微软雅黑" panose="020B0503020204020204" pitchFamily="34" charset="-122"/>
                </a:rPr>
                <a:t>03</a:t>
              </a:r>
              <a:endParaRPr lang="zh-CN" altLang="en-US" sz="2800" b="1" dirty="0">
                <a:solidFill>
                  <a:schemeClr val="bg1"/>
                </a:solidFill>
                <a:latin typeface="Agency FB" panose="020B0503020202020204" pitchFamily="34" charset="0"/>
                <a:ea typeface="微软雅黑" panose="020B0503020204020204" pitchFamily="34" charset="-122"/>
              </a:endParaRPr>
            </a:p>
          </p:txBody>
        </p:sp>
        <p:sp>
          <p:nvSpPr>
            <p:cNvPr id="27" name="矩形 26"/>
            <p:cNvSpPr/>
            <p:nvPr/>
          </p:nvSpPr>
          <p:spPr>
            <a:xfrm>
              <a:off x="6735032" y="2223360"/>
              <a:ext cx="1039393" cy="523220"/>
            </a:xfrm>
            <a:prstGeom prst="rect">
              <a:avLst/>
            </a:prstGeom>
          </p:spPr>
          <p:txBody>
            <a:bodyPr wrap="square">
              <a:spAutoFit/>
            </a:bodyPr>
            <a:lstStyle/>
            <a:p>
              <a:pPr algn="ctr"/>
              <a:r>
                <a:rPr lang="en-US" altLang="zh-CN" sz="2800" b="1" dirty="0">
                  <a:solidFill>
                    <a:schemeClr val="bg1"/>
                  </a:solidFill>
                  <a:latin typeface="Agency FB" panose="020B0503020202020204" pitchFamily="34" charset="0"/>
                  <a:ea typeface="微软雅黑" panose="020B0503020204020204" pitchFamily="34" charset="-122"/>
                </a:rPr>
                <a:t>04</a:t>
              </a:r>
              <a:endParaRPr lang="zh-CN" altLang="en-US" sz="2800" b="1" dirty="0">
                <a:solidFill>
                  <a:schemeClr val="bg1"/>
                </a:solidFill>
                <a:latin typeface="Agency FB" panose="020B0503020202020204" pitchFamily="34" charset="0"/>
                <a:ea typeface="微软雅黑" panose="020B0503020204020204" pitchFamily="34" charset="-122"/>
              </a:endParaRPr>
            </a:p>
          </p:txBody>
        </p:sp>
      </p:grpSp>
    </p:spTree>
    <p:extLst>
      <p:ext uri="{BB962C8B-B14F-4D97-AF65-F5344CB8AC3E}">
        <p14:creationId xmlns:p14="http://schemas.microsoft.com/office/powerpoint/2010/main" val="2170226932"/>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750"/>
                                        <p:tgtEl>
                                          <p:spTgt spid="8"/>
                                        </p:tgtEl>
                                      </p:cBhvr>
                                    </p:animEffect>
                                    <p:anim calcmode="lin" valueType="num">
                                      <p:cBhvr>
                                        <p:cTn id="8" dur="750" fill="hold"/>
                                        <p:tgtEl>
                                          <p:spTgt spid="8"/>
                                        </p:tgtEl>
                                        <p:attrNameLst>
                                          <p:attrName>ppt_x</p:attrName>
                                        </p:attrNameLst>
                                      </p:cBhvr>
                                      <p:tavLst>
                                        <p:tav tm="0">
                                          <p:val>
                                            <p:strVal val="#ppt_x"/>
                                          </p:val>
                                        </p:tav>
                                        <p:tav tm="100000">
                                          <p:val>
                                            <p:strVal val="#ppt_x"/>
                                          </p:val>
                                        </p:tav>
                                      </p:tavLst>
                                    </p:anim>
                                    <p:anim calcmode="lin" valueType="num">
                                      <p:cBhvr>
                                        <p:cTn id="9" dur="750" fill="hold"/>
                                        <p:tgtEl>
                                          <p:spTgt spid="8"/>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16" presetClass="entr" presetSubtype="37"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barn(outVertical)">
                                      <p:cBhvr>
                                        <p:cTn id="13"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图片 2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240"/>
            <a:ext cx="12190413" cy="6857107"/>
          </a:xfrm>
          <a:prstGeom prst="rect">
            <a:avLst/>
          </a:prstGeom>
        </p:spPr>
      </p:pic>
      <p:grpSp>
        <p:nvGrpSpPr>
          <p:cNvPr id="19" name="组合 18"/>
          <p:cNvGrpSpPr/>
          <p:nvPr/>
        </p:nvGrpSpPr>
        <p:grpSpPr>
          <a:xfrm>
            <a:off x="3241816" y="1913468"/>
            <a:ext cx="5724644" cy="2187378"/>
            <a:chOff x="-131645" y="2542630"/>
            <a:chExt cx="5724644" cy="2187378"/>
          </a:xfrm>
        </p:grpSpPr>
        <p:sp>
          <p:nvSpPr>
            <p:cNvPr id="20" name="文本框 2"/>
            <p:cNvSpPr txBox="1"/>
            <p:nvPr/>
          </p:nvSpPr>
          <p:spPr>
            <a:xfrm>
              <a:off x="1908235" y="2542630"/>
              <a:ext cx="1644884" cy="584775"/>
            </a:xfrm>
            <a:prstGeom prst="rect">
              <a:avLst/>
            </a:prstGeom>
            <a:solidFill>
              <a:srgbClr val="128882"/>
            </a:solidFill>
            <a:ln w="19050">
              <a:noFill/>
            </a:ln>
            <a:effectLst/>
          </p:spPr>
          <p:txBody>
            <a:bodyPr wrap="square" rtlCol="0">
              <a:spAutoFit/>
            </a:bodyPr>
            <a:lstStyle/>
            <a:p>
              <a:pPr algn="ctr"/>
              <a:r>
                <a:rPr lang="en-US" altLang="zh-CN" sz="3200" dirty="0">
                  <a:solidFill>
                    <a:schemeClr val="bg1"/>
                  </a:solidFill>
                  <a:latin typeface="华文新魏" panose="02010800040101010101" pitchFamily="2" charset="-122"/>
                  <a:ea typeface="华文新魏" panose="02010800040101010101" pitchFamily="2" charset="-122"/>
                </a:rPr>
                <a:t>TWO</a:t>
              </a:r>
              <a:endParaRPr lang="zh-CN" altLang="en-US" sz="3200" dirty="0">
                <a:solidFill>
                  <a:schemeClr val="bg1"/>
                </a:solidFill>
                <a:latin typeface="华文新魏" panose="02010800040101010101" pitchFamily="2" charset="-122"/>
                <a:ea typeface="华文新魏" panose="02010800040101010101" pitchFamily="2" charset="-122"/>
              </a:endParaRPr>
            </a:p>
          </p:txBody>
        </p:sp>
        <p:sp>
          <p:nvSpPr>
            <p:cNvPr id="21" name="文本框 20"/>
            <p:cNvSpPr txBox="1"/>
            <p:nvPr/>
          </p:nvSpPr>
          <p:spPr>
            <a:xfrm>
              <a:off x="1479373" y="4360676"/>
              <a:ext cx="2502609" cy="369332"/>
            </a:xfrm>
            <a:prstGeom prst="rect">
              <a:avLst/>
            </a:prstGeom>
            <a:noFill/>
          </p:spPr>
          <p:txBody>
            <a:bodyPr wrap="none" rtlCol="0">
              <a:spAutoFit/>
            </a:bodyPr>
            <a:lstStyle/>
            <a:p>
              <a:pPr algn="ctr"/>
              <a:r>
                <a:rPr lang="en-US" altLang="zh-CN" cap="all" dirty="0">
                  <a:solidFill>
                    <a:srgbClr val="DF703A"/>
                  </a:solidFill>
                  <a:latin typeface="华文新魏" panose="02010800040101010101" pitchFamily="2" charset="-122"/>
                  <a:ea typeface="华文新魏" panose="02010800040101010101" pitchFamily="2" charset="-122"/>
                  <a:cs typeface="Microsoft JhengHei Light" panose="020B0304030504040204" pitchFamily="34" charset="-122"/>
                </a:rPr>
                <a:t>THE Scenery DESIGN</a:t>
              </a:r>
              <a:endParaRPr lang="zh-CN" altLang="en-US" cap="all" dirty="0">
                <a:solidFill>
                  <a:srgbClr val="DF703A"/>
                </a:solidFill>
                <a:latin typeface="华文新魏" panose="02010800040101010101" pitchFamily="2" charset="-122"/>
                <a:ea typeface="华文新魏" panose="02010800040101010101" pitchFamily="2" charset="-122"/>
                <a:cs typeface="Microsoft JhengHei Light" panose="020B0304030504040204" pitchFamily="34" charset="-122"/>
              </a:endParaRPr>
            </a:p>
          </p:txBody>
        </p:sp>
        <p:sp>
          <p:nvSpPr>
            <p:cNvPr id="22" name="文本框 12"/>
            <p:cNvSpPr txBox="1"/>
            <p:nvPr/>
          </p:nvSpPr>
          <p:spPr>
            <a:xfrm>
              <a:off x="-131645" y="3275169"/>
              <a:ext cx="5724644" cy="923330"/>
            </a:xfrm>
            <a:prstGeom prst="rect">
              <a:avLst/>
            </a:prstGeom>
            <a:noFill/>
          </p:spPr>
          <p:txBody>
            <a:bodyPr wrap="none" rtlCol="0">
              <a:spAutoFit/>
            </a:bodyPr>
            <a:lstStyle/>
            <a:p>
              <a:pPr algn="ctr"/>
              <a:r>
                <a:rPr lang="zh-CN" altLang="en-US" sz="5400" dirty="0">
                  <a:solidFill>
                    <a:srgbClr val="128882"/>
                  </a:solidFill>
                  <a:latin typeface="华文新魏" panose="02010800040101010101" pitchFamily="2" charset="-122"/>
                  <a:ea typeface="华文新魏" panose="02010800040101010101" pitchFamily="2" charset="-122"/>
                  <a:cs typeface="Microsoft JhengHei Light" panose="020B0304030504040204" pitchFamily="34" charset="-122"/>
                </a:rPr>
                <a:t>点击加入</a:t>
              </a:r>
              <a:r>
                <a:rPr lang="zh-CN" altLang="en-US" sz="5400" b="1" dirty="0">
                  <a:solidFill>
                    <a:srgbClr val="128882"/>
                  </a:solidFill>
                  <a:latin typeface="华文新魏" panose="02010800040101010101" pitchFamily="2" charset="-122"/>
                  <a:ea typeface="华文新魏" panose="02010800040101010101" pitchFamily="2" charset="-122"/>
                  <a:cs typeface="Microsoft JhengHei Light" panose="020B0304030504040204" pitchFamily="34" charset="-122"/>
                </a:rPr>
                <a:t>你的标题</a:t>
              </a:r>
            </a:p>
          </p:txBody>
        </p:sp>
        <p:sp>
          <p:nvSpPr>
            <p:cNvPr id="23" name="矩形 22"/>
            <p:cNvSpPr/>
            <p:nvPr/>
          </p:nvSpPr>
          <p:spPr>
            <a:xfrm>
              <a:off x="1110677" y="4182637"/>
              <a:ext cx="3240000" cy="18000"/>
            </a:xfrm>
            <a:prstGeom prst="rect">
              <a:avLst/>
            </a:prstGeom>
            <a:solidFill>
              <a:srgbClr val="DF703A"/>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latin typeface="华文新魏" panose="02010800040101010101" pitchFamily="2" charset="-122"/>
                <a:ea typeface="华文新魏" panose="02010800040101010101" pitchFamily="2" charset="-122"/>
              </a:endParaRPr>
            </a:p>
          </p:txBody>
        </p:sp>
      </p:grpSp>
    </p:spTree>
    <p:extLst>
      <p:ext uri="{BB962C8B-B14F-4D97-AF65-F5344CB8AC3E}">
        <p14:creationId xmlns:p14="http://schemas.microsoft.com/office/powerpoint/2010/main" val="2969262348"/>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barn(inVertical)">
                                      <p:cBhvr>
                                        <p:cTn id="7" dur="750"/>
                                        <p:tgtEl>
                                          <p:spTgt spid="24"/>
                                        </p:tgtEl>
                                      </p:cBhvr>
                                    </p:animEffect>
                                  </p:childTnLst>
                                </p:cTn>
                              </p:par>
                            </p:childTnLst>
                          </p:cTn>
                        </p:par>
                        <p:par>
                          <p:cTn id="8" fill="hold">
                            <p:stCondLst>
                              <p:cond delay="750"/>
                            </p:stCondLst>
                            <p:childTnLst>
                              <p:par>
                                <p:cTn id="9" presetID="22" presetClass="entr" presetSubtype="8" fill="hold" nodeType="afterEffect">
                                  <p:stCondLst>
                                    <p:cond delay="0"/>
                                  </p:stCondLst>
                                  <p:childTnLst>
                                    <p:set>
                                      <p:cBhvr>
                                        <p:cTn id="10" dur="1" fill="hold">
                                          <p:stCondLst>
                                            <p:cond delay="0"/>
                                          </p:stCondLst>
                                        </p:cTn>
                                        <p:tgtEl>
                                          <p:spTgt spid="19"/>
                                        </p:tgtEl>
                                        <p:attrNameLst>
                                          <p:attrName>style.visibility</p:attrName>
                                        </p:attrNameLst>
                                      </p:cBhvr>
                                      <p:to>
                                        <p:strVal val="visible"/>
                                      </p:to>
                                    </p:set>
                                    <p:animEffect transition="in" filter="wipe(left)">
                                      <p:cBhvr>
                                        <p:cTn id="11" dur="10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TRACKING_SLIDES" val="1"/>
  <p:tag name="GENSWF_OUTPUT_FILE_NAME" val="33"/>
</p:tagLst>
</file>

<file path=ppt/tags/tag10.xml><?xml version="1.0" encoding="utf-8"?>
<p:tagLst xmlns:a="http://schemas.openxmlformats.org/drawingml/2006/main" xmlns:r="http://schemas.openxmlformats.org/officeDocument/2006/relationships" xmlns:p="http://schemas.openxmlformats.org/presentationml/2006/main">
  <p:tag name="PA" val="v3.0.1"/>
</p:tagLst>
</file>

<file path=ppt/tags/tag11.xml><?xml version="1.0" encoding="utf-8"?>
<p:tagLst xmlns:a="http://schemas.openxmlformats.org/drawingml/2006/main" xmlns:r="http://schemas.openxmlformats.org/officeDocument/2006/relationships" xmlns:p="http://schemas.openxmlformats.org/presentationml/2006/main">
  <p:tag name="PA" val="v3.0.1"/>
</p:tagLst>
</file>

<file path=ppt/tags/tag2.xml><?xml version="1.0" encoding="utf-8"?>
<p:tagLst xmlns:a="http://schemas.openxmlformats.org/drawingml/2006/main" xmlns:r="http://schemas.openxmlformats.org/officeDocument/2006/relationships" xmlns:p="http://schemas.openxmlformats.org/presentationml/2006/main">
  <p:tag name="PA" val="v3.0.1"/>
</p:tagLst>
</file>

<file path=ppt/tags/tag3.xml><?xml version="1.0" encoding="utf-8"?>
<p:tagLst xmlns:a="http://schemas.openxmlformats.org/drawingml/2006/main" xmlns:r="http://schemas.openxmlformats.org/officeDocument/2006/relationships" xmlns:p="http://schemas.openxmlformats.org/presentationml/2006/main">
  <p:tag name="PA" val="v3.0.1"/>
</p:tagLst>
</file>

<file path=ppt/tags/tag4.xml><?xml version="1.0" encoding="utf-8"?>
<p:tagLst xmlns:a="http://schemas.openxmlformats.org/drawingml/2006/main" xmlns:r="http://schemas.openxmlformats.org/officeDocument/2006/relationships" xmlns:p="http://schemas.openxmlformats.org/presentationml/2006/main">
  <p:tag name="PA" val="v3.0.1"/>
</p:tagLst>
</file>

<file path=ppt/tags/tag5.xml><?xml version="1.0" encoding="utf-8"?>
<p:tagLst xmlns:a="http://schemas.openxmlformats.org/drawingml/2006/main" xmlns:r="http://schemas.openxmlformats.org/officeDocument/2006/relationships" xmlns:p="http://schemas.openxmlformats.org/presentationml/2006/main">
  <p:tag name="PA" val="v3.0.1"/>
</p:tagLst>
</file>

<file path=ppt/tags/tag6.xml><?xml version="1.0" encoding="utf-8"?>
<p:tagLst xmlns:a="http://schemas.openxmlformats.org/drawingml/2006/main" xmlns:r="http://schemas.openxmlformats.org/officeDocument/2006/relationships" xmlns:p="http://schemas.openxmlformats.org/presentationml/2006/main">
  <p:tag name="PA" val="v3.0.1"/>
</p:tagLst>
</file>

<file path=ppt/tags/tag7.xml><?xml version="1.0" encoding="utf-8"?>
<p:tagLst xmlns:a="http://schemas.openxmlformats.org/drawingml/2006/main" xmlns:r="http://schemas.openxmlformats.org/officeDocument/2006/relationships" xmlns:p="http://schemas.openxmlformats.org/presentationml/2006/main">
  <p:tag name="PA" val="v3.0.1"/>
</p:tagLst>
</file>

<file path=ppt/tags/tag8.xml><?xml version="1.0" encoding="utf-8"?>
<p:tagLst xmlns:a="http://schemas.openxmlformats.org/drawingml/2006/main" xmlns:r="http://schemas.openxmlformats.org/officeDocument/2006/relationships" xmlns:p="http://schemas.openxmlformats.org/presentationml/2006/main">
  <p:tag name="PA" val="v3.0.1"/>
</p:tagLst>
</file>

<file path=ppt/tags/tag9.xml><?xml version="1.0" encoding="utf-8"?>
<p:tagLst xmlns:a="http://schemas.openxmlformats.org/drawingml/2006/main" xmlns:r="http://schemas.openxmlformats.org/officeDocument/2006/relationships" xmlns:p="http://schemas.openxmlformats.org/presentationml/2006/main">
  <p:tag name="PA" val="v3.0.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0.xml><?xml version="1.0" encoding="utf-8"?>
<a:theme xmlns:a="http://schemas.openxmlformats.org/drawingml/2006/main" name="Office Theme">
  <a:themeElements>
    <a:clrScheme name="炫彩扁平2">
      <a:dk1>
        <a:srgbClr val="000000"/>
      </a:dk1>
      <a:lt1>
        <a:srgbClr val="FFFFFF"/>
      </a:lt1>
      <a:dk2>
        <a:srgbClr val="44546A"/>
      </a:dk2>
      <a:lt2>
        <a:srgbClr val="E7E6E6"/>
      </a:lt2>
      <a:accent1>
        <a:srgbClr val="FFBF53"/>
      </a:accent1>
      <a:accent2>
        <a:srgbClr val="F17475"/>
      </a:accent2>
      <a:accent3>
        <a:srgbClr val="01B3C5"/>
      </a:accent3>
      <a:accent4>
        <a:srgbClr val="77448C"/>
      </a:accent4>
      <a:accent5>
        <a:srgbClr val="00AF92"/>
      </a:accent5>
      <a:accent6>
        <a:srgbClr val="C65885"/>
      </a:accent6>
      <a:hlink>
        <a:srgbClr val="FCC79F"/>
      </a:hlink>
      <a:folHlink>
        <a:srgbClr val="869FB7"/>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3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4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5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6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8.xml><?xml version="1.0" encoding="utf-8"?>
<a:theme xmlns:a="http://schemas.openxmlformats.org/drawingml/2006/main" name="7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9.xml><?xml version="1.0" encoding="utf-8"?>
<a:theme xmlns:a="http://schemas.openxmlformats.org/drawingml/2006/main" name="8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6081</TotalTime>
  <Words>2503</Words>
  <Application>Microsoft Office PowerPoint</Application>
  <PresentationFormat>自定义</PresentationFormat>
  <Paragraphs>277</Paragraphs>
  <Slides>25</Slides>
  <Notes>24</Notes>
  <HiddenSlides>0</HiddenSlides>
  <MMClips>1</MMClips>
  <ScaleCrop>false</ScaleCrop>
  <HeadingPairs>
    <vt:vector size="6" baseType="variant">
      <vt:variant>
        <vt:lpstr>已用的字体</vt:lpstr>
      </vt:variant>
      <vt:variant>
        <vt:i4>30</vt:i4>
      </vt:variant>
      <vt:variant>
        <vt:lpstr>主题</vt:lpstr>
      </vt:variant>
      <vt:variant>
        <vt:i4>10</vt:i4>
      </vt:variant>
      <vt:variant>
        <vt:lpstr>幻灯片标题</vt:lpstr>
      </vt:variant>
      <vt:variant>
        <vt:i4>25</vt:i4>
      </vt:variant>
    </vt:vector>
  </HeadingPairs>
  <TitlesOfParts>
    <vt:vector size="65" baseType="lpstr">
      <vt:lpstr>Dotum</vt:lpstr>
      <vt:lpstr>ITC Avant Garde Std Bk</vt:lpstr>
      <vt:lpstr>Lato Bold</vt:lpstr>
      <vt:lpstr>Lato Light</vt:lpstr>
      <vt:lpstr>LiHei Pro</vt:lpstr>
      <vt:lpstr>Microsoft JhengHei Light</vt:lpstr>
      <vt:lpstr>Montserrat Semi</vt:lpstr>
      <vt:lpstr>ＭＳ Ｐゴシック</vt:lpstr>
      <vt:lpstr>Open Sans</vt:lpstr>
      <vt:lpstr>Open Sans Extrabold</vt:lpstr>
      <vt:lpstr>Poppins SemiBold</vt:lpstr>
      <vt:lpstr>Roboto condensed</vt:lpstr>
      <vt:lpstr>Signika</vt:lpstr>
      <vt:lpstr>等线</vt:lpstr>
      <vt:lpstr>等线 Light</vt:lpstr>
      <vt:lpstr>方正兰亭纤黑_GBK</vt:lpstr>
      <vt:lpstr>方正姚体</vt:lpstr>
      <vt:lpstr>华文新魏</vt:lpstr>
      <vt:lpstr>迷你简汉真广标</vt:lpstr>
      <vt:lpstr>思源黑体 CN Medium</vt:lpstr>
      <vt:lpstr>宋体</vt:lpstr>
      <vt:lpstr>微软雅黑</vt:lpstr>
      <vt:lpstr>Agency FB</vt:lpstr>
      <vt:lpstr>Arial</vt:lpstr>
      <vt:lpstr>BrowalliaUPC</vt:lpstr>
      <vt:lpstr>Calibri</vt:lpstr>
      <vt:lpstr>Century Gothic</vt:lpstr>
      <vt:lpstr>Impact</vt:lpstr>
      <vt:lpstr>Rockwell</vt:lpstr>
      <vt:lpstr>Segoe UI Semilight</vt:lpstr>
      <vt:lpstr>Office 主题​​</vt:lpstr>
      <vt:lpstr>1_Office Theme</vt:lpstr>
      <vt:lpstr>2_Office Theme</vt:lpstr>
      <vt:lpstr>3_Office Theme</vt:lpstr>
      <vt:lpstr>4_Office Theme</vt:lpstr>
      <vt:lpstr>5_Office Theme</vt:lpstr>
      <vt:lpstr>6_Office Theme</vt:lpstr>
      <vt:lpstr>7_Office Theme</vt:lpstr>
      <vt:lpstr>8_Office Theme</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商务ppt</dc:title>
  <dc:creator>1; lzj</dc:creator>
  <cp:lastModifiedBy>Administrator</cp:lastModifiedBy>
  <cp:revision>3384</cp:revision>
  <dcterms:created xsi:type="dcterms:W3CDTF">2015-12-01T09:06:39Z</dcterms:created>
  <dcterms:modified xsi:type="dcterms:W3CDTF">2017-06-08T08:05:45Z</dcterms:modified>
</cp:coreProperties>
</file>