
<file path=[Content_Types].xml><?xml version="1.0" encoding="utf-8"?>
<Types xmlns="http://schemas.openxmlformats.org/package/2006/content-types">
  <Default Extension="png" ContentType="image/png"/>
  <Default Extension="mp3" ContentType="audio/mpe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4.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5.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notesSlides/notesSlide6.xml" ContentType="application/vnd.openxmlformats-officedocument.presentationml.notesSlide+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notesSlides/notesSlide9.xml" ContentType="application/vnd.openxmlformats-officedocument.presentationml.notesSlide+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notesSlides/notesSlide10.xml" ContentType="application/vnd.openxmlformats-officedocument.presentationml.notesSlide+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notesSlides/notesSlide11.xml" ContentType="application/vnd.openxmlformats-officedocument.presentationml.notesSlide+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notesSlides/notesSlide14.xml" ContentType="application/vnd.openxmlformats-officedocument.presentationml.notesSlide+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notesSlides/notesSlide15.xml" ContentType="application/vnd.openxmlformats-officedocument.presentationml.notesSlide+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notesSlides/notesSlide16.xml" ContentType="application/vnd.openxmlformats-officedocument.presentationml.notesSlide+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notesSlides/notesSlide17.xml" ContentType="application/vnd.openxmlformats-officedocument.presentationml.notesSlide+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notesSlides/notesSlide20.xml" ContentType="application/vnd.openxmlformats-officedocument.presentationml.notesSlide+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notesSlides/notesSlide21.xml" ContentType="application/vnd.openxmlformats-officedocument.presentationml.notesSlide+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notesSlides/notesSlide22.xml" ContentType="application/vnd.openxmlformats-officedocument.presentationml.notesSlide+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notesSlides/notesSlide23.xml" ContentType="application/vnd.openxmlformats-officedocument.presentationml.notesSlide+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56" r:id="rId2"/>
    <p:sldId id="257" r:id="rId3"/>
    <p:sldId id="258" r:id="rId4"/>
    <p:sldId id="281" r:id="rId5"/>
    <p:sldId id="270" r:id="rId6"/>
    <p:sldId id="273" r:id="rId7"/>
    <p:sldId id="267" r:id="rId8"/>
    <p:sldId id="261" r:id="rId9"/>
    <p:sldId id="266" r:id="rId10"/>
    <p:sldId id="276" r:id="rId11"/>
    <p:sldId id="277" r:id="rId12"/>
    <p:sldId id="278" r:id="rId13"/>
    <p:sldId id="260" r:id="rId14"/>
    <p:sldId id="264" r:id="rId15"/>
    <p:sldId id="269" r:id="rId16"/>
    <p:sldId id="271" r:id="rId17"/>
    <p:sldId id="275" r:id="rId18"/>
    <p:sldId id="279" r:id="rId19"/>
    <p:sldId id="259" r:id="rId20"/>
    <p:sldId id="272" r:id="rId21"/>
    <p:sldId id="265" r:id="rId22"/>
    <p:sldId id="268" r:id="rId23"/>
    <p:sldId id="280" r:id="rId24"/>
    <p:sldId id="274" r:id="rId25"/>
    <p:sldId id="262"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98C49"/>
    <a:srgbClr val="F19181"/>
    <a:srgbClr val="F25E5E"/>
    <a:srgbClr val="7FB2F0"/>
    <a:srgbClr val="50852A"/>
    <a:srgbClr val="EB3077"/>
    <a:srgbClr val="FFD9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579" autoAdjust="0"/>
    <p:restoredTop sz="94660"/>
  </p:normalViewPr>
  <p:slideViewPr>
    <p:cSldViewPr snapToGrid="0" showGuides="1">
      <p:cViewPr varScale="1">
        <p:scale>
          <a:sx n="70" d="100"/>
          <a:sy n="70" d="100"/>
        </p:scale>
        <p:origin x="114" y="690"/>
      </p:cViewPr>
      <p:guideLst>
        <p:guide orient="horz" pos="2160"/>
        <p:guide pos="3840"/>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06EC2D0-8C83-4B86-A105-2F3148A312D1}" type="datetimeFigureOut">
              <a:rPr lang="zh-CN" altLang="en-US" smtClean="0"/>
              <a:t>2017/7/8 Saturday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A09945-3261-4641-A9C6-B231A17CCF5A}" type="slidenum">
              <a:rPr lang="zh-CN" altLang="en-US" smtClean="0"/>
              <a:t>‹#›</a:t>
            </a:fld>
            <a:endParaRPr lang="zh-CN" altLang="en-US"/>
          </a:p>
        </p:txBody>
      </p:sp>
    </p:spTree>
    <p:extLst>
      <p:ext uri="{BB962C8B-B14F-4D97-AF65-F5344CB8AC3E}">
        <p14:creationId xmlns:p14="http://schemas.microsoft.com/office/powerpoint/2010/main" val="9681479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A09945-3261-4641-A9C6-B231A17CCF5A}" type="slidenum">
              <a:rPr lang="zh-CN" altLang="en-US" smtClean="0"/>
              <a:t>1</a:t>
            </a:fld>
            <a:endParaRPr lang="zh-CN" altLang="en-US"/>
          </a:p>
        </p:txBody>
      </p:sp>
    </p:spTree>
    <p:extLst>
      <p:ext uri="{BB962C8B-B14F-4D97-AF65-F5344CB8AC3E}">
        <p14:creationId xmlns:p14="http://schemas.microsoft.com/office/powerpoint/2010/main" val="16479092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A09945-3261-4641-A9C6-B231A17CCF5A}" type="slidenum">
              <a:rPr lang="zh-CN" altLang="en-US" smtClean="0"/>
              <a:t>10</a:t>
            </a:fld>
            <a:endParaRPr lang="zh-CN" altLang="en-US"/>
          </a:p>
        </p:txBody>
      </p:sp>
    </p:spTree>
    <p:extLst>
      <p:ext uri="{BB962C8B-B14F-4D97-AF65-F5344CB8AC3E}">
        <p14:creationId xmlns:p14="http://schemas.microsoft.com/office/powerpoint/2010/main" val="1232093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A09945-3261-4641-A9C6-B231A17CCF5A}" type="slidenum">
              <a:rPr lang="zh-CN" altLang="en-US" smtClean="0"/>
              <a:t>11</a:t>
            </a:fld>
            <a:endParaRPr lang="zh-CN" altLang="en-US"/>
          </a:p>
        </p:txBody>
      </p:sp>
    </p:spTree>
    <p:extLst>
      <p:ext uri="{BB962C8B-B14F-4D97-AF65-F5344CB8AC3E}">
        <p14:creationId xmlns:p14="http://schemas.microsoft.com/office/powerpoint/2010/main" val="18722093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A09945-3261-4641-A9C6-B231A17CCF5A}" type="slidenum">
              <a:rPr lang="zh-CN" altLang="en-US" smtClean="0"/>
              <a:t>12</a:t>
            </a:fld>
            <a:endParaRPr lang="zh-CN" altLang="en-US"/>
          </a:p>
        </p:txBody>
      </p:sp>
    </p:spTree>
    <p:extLst>
      <p:ext uri="{BB962C8B-B14F-4D97-AF65-F5344CB8AC3E}">
        <p14:creationId xmlns:p14="http://schemas.microsoft.com/office/powerpoint/2010/main" val="12737763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A09945-3261-4641-A9C6-B231A17CCF5A}" type="slidenum">
              <a:rPr lang="zh-CN" altLang="en-US" smtClean="0"/>
              <a:t>13</a:t>
            </a:fld>
            <a:endParaRPr lang="zh-CN" altLang="en-US"/>
          </a:p>
        </p:txBody>
      </p:sp>
    </p:spTree>
    <p:extLst>
      <p:ext uri="{BB962C8B-B14F-4D97-AF65-F5344CB8AC3E}">
        <p14:creationId xmlns:p14="http://schemas.microsoft.com/office/powerpoint/2010/main" val="42218716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A09945-3261-4641-A9C6-B231A17CCF5A}" type="slidenum">
              <a:rPr lang="zh-CN" altLang="en-US" smtClean="0"/>
              <a:t>14</a:t>
            </a:fld>
            <a:endParaRPr lang="zh-CN" altLang="en-US"/>
          </a:p>
        </p:txBody>
      </p:sp>
    </p:spTree>
    <p:extLst>
      <p:ext uri="{BB962C8B-B14F-4D97-AF65-F5344CB8AC3E}">
        <p14:creationId xmlns:p14="http://schemas.microsoft.com/office/powerpoint/2010/main" val="12752573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A09945-3261-4641-A9C6-B231A17CCF5A}" type="slidenum">
              <a:rPr lang="zh-CN" altLang="en-US" smtClean="0"/>
              <a:t>15</a:t>
            </a:fld>
            <a:endParaRPr lang="zh-CN" altLang="en-US"/>
          </a:p>
        </p:txBody>
      </p:sp>
    </p:spTree>
    <p:extLst>
      <p:ext uri="{BB962C8B-B14F-4D97-AF65-F5344CB8AC3E}">
        <p14:creationId xmlns:p14="http://schemas.microsoft.com/office/powerpoint/2010/main" val="9554263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A09945-3261-4641-A9C6-B231A17CCF5A}" type="slidenum">
              <a:rPr lang="zh-CN" altLang="en-US" smtClean="0"/>
              <a:t>16</a:t>
            </a:fld>
            <a:endParaRPr lang="zh-CN" altLang="en-US"/>
          </a:p>
        </p:txBody>
      </p:sp>
    </p:spTree>
    <p:extLst>
      <p:ext uri="{BB962C8B-B14F-4D97-AF65-F5344CB8AC3E}">
        <p14:creationId xmlns:p14="http://schemas.microsoft.com/office/powerpoint/2010/main" val="7561512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A09945-3261-4641-A9C6-B231A17CCF5A}" type="slidenum">
              <a:rPr lang="zh-CN" altLang="en-US" smtClean="0"/>
              <a:t>17</a:t>
            </a:fld>
            <a:endParaRPr lang="zh-CN" altLang="en-US"/>
          </a:p>
        </p:txBody>
      </p:sp>
    </p:spTree>
    <p:extLst>
      <p:ext uri="{BB962C8B-B14F-4D97-AF65-F5344CB8AC3E}">
        <p14:creationId xmlns:p14="http://schemas.microsoft.com/office/powerpoint/2010/main" val="23010611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A09945-3261-4641-A9C6-B231A17CCF5A}" type="slidenum">
              <a:rPr lang="zh-CN" altLang="en-US" smtClean="0"/>
              <a:t>18</a:t>
            </a:fld>
            <a:endParaRPr lang="zh-CN" altLang="en-US"/>
          </a:p>
        </p:txBody>
      </p:sp>
    </p:spTree>
    <p:extLst>
      <p:ext uri="{BB962C8B-B14F-4D97-AF65-F5344CB8AC3E}">
        <p14:creationId xmlns:p14="http://schemas.microsoft.com/office/powerpoint/2010/main" val="26573953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A09945-3261-4641-A9C6-B231A17CCF5A}" type="slidenum">
              <a:rPr lang="zh-CN" altLang="en-US" smtClean="0"/>
              <a:t>19</a:t>
            </a:fld>
            <a:endParaRPr lang="zh-CN" altLang="en-US"/>
          </a:p>
        </p:txBody>
      </p:sp>
    </p:spTree>
    <p:extLst>
      <p:ext uri="{BB962C8B-B14F-4D97-AF65-F5344CB8AC3E}">
        <p14:creationId xmlns:p14="http://schemas.microsoft.com/office/powerpoint/2010/main" val="8180424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A09945-3261-4641-A9C6-B231A17CCF5A}" type="slidenum">
              <a:rPr lang="zh-CN" altLang="en-US" smtClean="0"/>
              <a:t>2</a:t>
            </a:fld>
            <a:endParaRPr lang="zh-CN" altLang="en-US"/>
          </a:p>
        </p:txBody>
      </p:sp>
    </p:spTree>
    <p:extLst>
      <p:ext uri="{BB962C8B-B14F-4D97-AF65-F5344CB8AC3E}">
        <p14:creationId xmlns:p14="http://schemas.microsoft.com/office/powerpoint/2010/main" val="7699741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A09945-3261-4641-A9C6-B231A17CCF5A}" type="slidenum">
              <a:rPr lang="zh-CN" altLang="en-US" smtClean="0"/>
              <a:t>20</a:t>
            </a:fld>
            <a:endParaRPr lang="zh-CN" altLang="en-US"/>
          </a:p>
        </p:txBody>
      </p:sp>
    </p:spTree>
    <p:extLst>
      <p:ext uri="{BB962C8B-B14F-4D97-AF65-F5344CB8AC3E}">
        <p14:creationId xmlns:p14="http://schemas.microsoft.com/office/powerpoint/2010/main" val="35347247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A09945-3261-4641-A9C6-B231A17CCF5A}" type="slidenum">
              <a:rPr lang="zh-CN" altLang="en-US" smtClean="0"/>
              <a:t>21</a:t>
            </a:fld>
            <a:endParaRPr lang="zh-CN" altLang="en-US"/>
          </a:p>
        </p:txBody>
      </p:sp>
    </p:spTree>
    <p:extLst>
      <p:ext uri="{BB962C8B-B14F-4D97-AF65-F5344CB8AC3E}">
        <p14:creationId xmlns:p14="http://schemas.microsoft.com/office/powerpoint/2010/main" val="36271011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A09945-3261-4641-A9C6-B231A17CCF5A}" type="slidenum">
              <a:rPr lang="zh-CN" altLang="en-US" smtClean="0"/>
              <a:t>22</a:t>
            </a:fld>
            <a:endParaRPr lang="zh-CN" altLang="en-US"/>
          </a:p>
        </p:txBody>
      </p:sp>
    </p:spTree>
    <p:extLst>
      <p:ext uri="{BB962C8B-B14F-4D97-AF65-F5344CB8AC3E}">
        <p14:creationId xmlns:p14="http://schemas.microsoft.com/office/powerpoint/2010/main" val="29330102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A09945-3261-4641-A9C6-B231A17CCF5A}" type="slidenum">
              <a:rPr lang="zh-CN" altLang="en-US" smtClean="0"/>
              <a:t>23</a:t>
            </a:fld>
            <a:endParaRPr lang="zh-CN" altLang="en-US"/>
          </a:p>
        </p:txBody>
      </p:sp>
    </p:spTree>
    <p:extLst>
      <p:ext uri="{BB962C8B-B14F-4D97-AF65-F5344CB8AC3E}">
        <p14:creationId xmlns:p14="http://schemas.microsoft.com/office/powerpoint/2010/main" val="22741493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A09945-3261-4641-A9C6-B231A17CCF5A}" type="slidenum">
              <a:rPr lang="zh-CN" altLang="en-US" smtClean="0"/>
              <a:t>24</a:t>
            </a:fld>
            <a:endParaRPr lang="zh-CN" altLang="en-US"/>
          </a:p>
        </p:txBody>
      </p:sp>
    </p:spTree>
    <p:extLst>
      <p:ext uri="{BB962C8B-B14F-4D97-AF65-F5344CB8AC3E}">
        <p14:creationId xmlns:p14="http://schemas.microsoft.com/office/powerpoint/2010/main" val="16069132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A09945-3261-4641-A9C6-B231A17CCF5A}" type="slidenum">
              <a:rPr lang="zh-CN" altLang="en-US" smtClean="0"/>
              <a:t>25</a:t>
            </a:fld>
            <a:endParaRPr lang="zh-CN" altLang="en-US"/>
          </a:p>
        </p:txBody>
      </p:sp>
    </p:spTree>
    <p:extLst>
      <p:ext uri="{BB962C8B-B14F-4D97-AF65-F5344CB8AC3E}">
        <p14:creationId xmlns:p14="http://schemas.microsoft.com/office/powerpoint/2010/main" val="5865513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A09945-3261-4641-A9C6-B231A17CCF5A}" type="slidenum">
              <a:rPr lang="zh-CN" altLang="en-US" smtClean="0"/>
              <a:t>3</a:t>
            </a:fld>
            <a:endParaRPr lang="zh-CN" altLang="en-US"/>
          </a:p>
        </p:txBody>
      </p:sp>
    </p:spTree>
    <p:extLst>
      <p:ext uri="{BB962C8B-B14F-4D97-AF65-F5344CB8AC3E}">
        <p14:creationId xmlns:p14="http://schemas.microsoft.com/office/powerpoint/2010/main" val="38537737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A09945-3261-4641-A9C6-B231A17CCF5A}" type="slidenum">
              <a:rPr lang="zh-CN" altLang="en-US" smtClean="0"/>
              <a:t>4</a:t>
            </a:fld>
            <a:endParaRPr lang="zh-CN" altLang="en-US"/>
          </a:p>
        </p:txBody>
      </p:sp>
    </p:spTree>
    <p:extLst>
      <p:ext uri="{BB962C8B-B14F-4D97-AF65-F5344CB8AC3E}">
        <p14:creationId xmlns:p14="http://schemas.microsoft.com/office/powerpoint/2010/main" val="32170617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A09945-3261-4641-A9C6-B231A17CCF5A}" type="slidenum">
              <a:rPr lang="zh-CN" altLang="en-US" smtClean="0"/>
              <a:t>5</a:t>
            </a:fld>
            <a:endParaRPr lang="zh-CN" altLang="en-US"/>
          </a:p>
        </p:txBody>
      </p:sp>
    </p:spTree>
    <p:extLst>
      <p:ext uri="{BB962C8B-B14F-4D97-AF65-F5344CB8AC3E}">
        <p14:creationId xmlns:p14="http://schemas.microsoft.com/office/powerpoint/2010/main" val="7279843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A09945-3261-4641-A9C6-B231A17CCF5A}" type="slidenum">
              <a:rPr lang="zh-CN" altLang="en-US" smtClean="0"/>
              <a:t>6</a:t>
            </a:fld>
            <a:endParaRPr lang="zh-CN" altLang="en-US"/>
          </a:p>
        </p:txBody>
      </p:sp>
    </p:spTree>
    <p:extLst>
      <p:ext uri="{BB962C8B-B14F-4D97-AF65-F5344CB8AC3E}">
        <p14:creationId xmlns:p14="http://schemas.microsoft.com/office/powerpoint/2010/main" val="15103573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A09945-3261-4641-A9C6-B231A17CCF5A}" type="slidenum">
              <a:rPr lang="zh-CN" altLang="en-US" smtClean="0"/>
              <a:t>7</a:t>
            </a:fld>
            <a:endParaRPr lang="zh-CN" altLang="en-US"/>
          </a:p>
        </p:txBody>
      </p:sp>
    </p:spTree>
    <p:extLst>
      <p:ext uri="{BB962C8B-B14F-4D97-AF65-F5344CB8AC3E}">
        <p14:creationId xmlns:p14="http://schemas.microsoft.com/office/powerpoint/2010/main" val="12767302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A09945-3261-4641-A9C6-B231A17CCF5A}" type="slidenum">
              <a:rPr lang="zh-CN" altLang="en-US" smtClean="0"/>
              <a:t>8</a:t>
            </a:fld>
            <a:endParaRPr lang="zh-CN" altLang="en-US"/>
          </a:p>
        </p:txBody>
      </p:sp>
    </p:spTree>
    <p:extLst>
      <p:ext uri="{BB962C8B-B14F-4D97-AF65-F5344CB8AC3E}">
        <p14:creationId xmlns:p14="http://schemas.microsoft.com/office/powerpoint/2010/main" val="42419831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A09945-3261-4641-A9C6-B231A17CCF5A}" type="slidenum">
              <a:rPr lang="zh-CN" altLang="en-US" smtClean="0"/>
              <a:t>9</a:t>
            </a:fld>
            <a:endParaRPr lang="zh-CN" altLang="en-US"/>
          </a:p>
        </p:txBody>
      </p:sp>
    </p:spTree>
    <p:extLst>
      <p:ext uri="{BB962C8B-B14F-4D97-AF65-F5344CB8AC3E}">
        <p14:creationId xmlns:p14="http://schemas.microsoft.com/office/powerpoint/2010/main" val="308733913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solidFill>
            <a:srgbClr val="FFD9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Tree>
    <p:extLst>
      <p:ext uri="{BB962C8B-B14F-4D97-AF65-F5344CB8AC3E}">
        <p14:creationId xmlns:p14="http://schemas.microsoft.com/office/powerpoint/2010/main" val="361823387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6" name="任意多边形 5"/>
          <p:cNvSpPr>
            <a:spLocks noGrp="1"/>
          </p:cNvSpPr>
          <p:nvPr>
            <p:ph type="pic" sz="quarter" idx="10"/>
          </p:nvPr>
        </p:nvSpPr>
        <p:spPr>
          <a:xfrm>
            <a:off x="4718748" y="2442951"/>
            <a:ext cx="2754502" cy="2752668"/>
          </a:xfrm>
          <a:custGeom>
            <a:avLst/>
            <a:gdLst>
              <a:gd name="connsiteX0" fmla="*/ 1377251 w 2754502"/>
              <a:gd name="connsiteY0" fmla="*/ 0 h 2752668"/>
              <a:gd name="connsiteX1" fmla="*/ 2754502 w 2754502"/>
              <a:gd name="connsiteY1" fmla="*/ 1376334 h 2752668"/>
              <a:gd name="connsiteX2" fmla="*/ 1377251 w 2754502"/>
              <a:gd name="connsiteY2" fmla="*/ 2752668 h 2752668"/>
              <a:gd name="connsiteX3" fmla="*/ 0 w 2754502"/>
              <a:gd name="connsiteY3" fmla="*/ 1376334 h 2752668"/>
              <a:gd name="connsiteX4" fmla="*/ 1377251 w 2754502"/>
              <a:gd name="connsiteY4" fmla="*/ 0 h 2752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4502" h="2752668">
                <a:moveTo>
                  <a:pt x="1377251" y="0"/>
                </a:moveTo>
                <a:cubicBezTo>
                  <a:pt x="2137886" y="0"/>
                  <a:pt x="2754502" y="616206"/>
                  <a:pt x="2754502" y="1376334"/>
                </a:cubicBezTo>
                <a:cubicBezTo>
                  <a:pt x="2754502" y="2136462"/>
                  <a:pt x="2137886" y="2752668"/>
                  <a:pt x="1377251" y="2752668"/>
                </a:cubicBezTo>
                <a:cubicBezTo>
                  <a:pt x="616616" y="2752668"/>
                  <a:pt x="0" y="2136462"/>
                  <a:pt x="0" y="1376334"/>
                </a:cubicBezTo>
                <a:cubicBezTo>
                  <a:pt x="0" y="616206"/>
                  <a:pt x="616616" y="0"/>
                  <a:pt x="1377251" y="0"/>
                </a:cubicBezTo>
                <a:close/>
              </a:path>
            </a:pathLst>
          </a:custGeom>
          <a:ln w="57150">
            <a:solidFill>
              <a:schemeClr val="accent1"/>
            </a:solidFill>
          </a:ln>
        </p:spPr>
        <p:txBody>
          <a:bodyPr wrap="square">
            <a:noAutofit/>
          </a:bodyPr>
          <a:lstStyle/>
          <a:p>
            <a:endParaRPr lang="zh-CN" altLang="en-US"/>
          </a:p>
        </p:txBody>
      </p:sp>
    </p:spTree>
    <p:extLst>
      <p:ext uri="{BB962C8B-B14F-4D97-AF65-F5344CB8AC3E}">
        <p14:creationId xmlns:p14="http://schemas.microsoft.com/office/powerpoint/2010/main" val="322119532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78881957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8" name="任意多边形 7"/>
          <p:cNvSpPr>
            <a:spLocks noGrp="1"/>
          </p:cNvSpPr>
          <p:nvPr>
            <p:ph type="pic" sz="quarter" idx="10"/>
          </p:nvPr>
        </p:nvSpPr>
        <p:spPr>
          <a:xfrm>
            <a:off x="2138603" y="1841315"/>
            <a:ext cx="2430034" cy="1917064"/>
          </a:xfrm>
          <a:custGeom>
            <a:avLst/>
            <a:gdLst>
              <a:gd name="connsiteX0" fmla="*/ 479266 w 2430034"/>
              <a:gd name="connsiteY0" fmla="*/ 0 h 1917064"/>
              <a:gd name="connsiteX1" fmla="*/ 1950768 w 2430034"/>
              <a:gd name="connsiteY1" fmla="*/ 0 h 1917064"/>
              <a:gd name="connsiteX2" fmla="*/ 2430034 w 2430034"/>
              <a:gd name="connsiteY2" fmla="*/ 958532 h 1917064"/>
              <a:gd name="connsiteX3" fmla="*/ 1950768 w 2430034"/>
              <a:gd name="connsiteY3" fmla="*/ 1917064 h 1917064"/>
              <a:gd name="connsiteX4" fmla="*/ 479266 w 2430034"/>
              <a:gd name="connsiteY4" fmla="*/ 1917064 h 1917064"/>
              <a:gd name="connsiteX5" fmla="*/ 0 w 2430034"/>
              <a:gd name="connsiteY5" fmla="*/ 958532 h 1917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0034" h="1917064">
                <a:moveTo>
                  <a:pt x="479266" y="0"/>
                </a:moveTo>
                <a:lnTo>
                  <a:pt x="1950768" y="0"/>
                </a:lnTo>
                <a:lnTo>
                  <a:pt x="2430034" y="958532"/>
                </a:lnTo>
                <a:lnTo>
                  <a:pt x="1950768" y="1917064"/>
                </a:lnTo>
                <a:lnTo>
                  <a:pt x="479266" y="1917064"/>
                </a:lnTo>
                <a:lnTo>
                  <a:pt x="0" y="958532"/>
                </a:lnTo>
                <a:close/>
              </a:path>
            </a:pathLst>
          </a:custGeom>
          <a:ln w="38100">
            <a:solidFill>
              <a:schemeClr val="accent1"/>
            </a:solidFill>
          </a:ln>
        </p:spPr>
        <p:txBody>
          <a:bodyPr wrap="square">
            <a:noAutofit/>
          </a:bodyPr>
          <a:lstStyle/>
          <a:p>
            <a:endParaRPr lang="zh-CN" altLang="en-US"/>
          </a:p>
        </p:txBody>
      </p:sp>
      <p:sp>
        <p:nvSpPr>
          <p:cNvPr id="9" name="任意多边形 8"/>
          <p:cNvSpPr>
            <a:spLocks noGrp="1"/>
          </p:cNvSpPr>
          <p:nvPr>
            <p:ph type="pic" sz="quarter" idx="11"/>
          </p:nvPr>
        </p:nvSpPr>
        <p:spPr>
          <a:xfrm>
            <a:off x="7412574" y="1841315"/>
            <a:ext cx="2430034" cy="1917064"/>
          </a:xfrm>
          <a:custGeom>
            <a:avLst/>
            <a:gdLst>
              <a:gd name="connsiteX0" fmla="*/ 479266 w 2430034"/>
              <a:gd name="connsiteY0" fmla="*/ 0 h 1917064"/>
              <a:gd name="connsiteX1" fmla="*/ 1950768 w 2430034"/>
              <a:gd name="connsiteY1" fmla="*/ 0 h 1917064"/>
              <a:gd name="connsiteX2" fmla="*/ 2430034 w 2430034"/>
              <a:gd name="connsiteY2" fmla="*/ 958532 h 1917064"/>
              <a:gd name="connsiteX3" fmla="*/ 1950768 w 2430034"/>
              <a:gd name="connsiteY3" fmla="*/ 1917064 h 1917064"/>
              <a:gd name="connsiteX4" fmla="*/ 479266 w 2430034"/>
              <a:gd name="connsiteY4" fmla="*/ 1917064 h 1917064"/>
              <a:gd name="connsiteX5" fmla="*/ 0 w 2430034"/>
              <a:gd name="connsiteY5" fmla="*/ 958532 h 1917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0034" h="1917064">
                <a:moveTo>
                  <a:pt x="479266" y="0"/>
                </a:moveTo>
                <a:lnTo>
                  <a:pt x="1950768" y="0"/>
                </a:lnTo>
                <a:lnTo>
                  <a:pt x="2430034" y="958532"/>
                </a:lnTo>
                <a:lnTo>
                  <a:pt x="1950768" y="1917064"/>
                </a:lnTo>
                <a:lnTo>
                  <a:pt x="479266" y="1917064"/>
                </a:lnTo>
                <a:lnTo>
                  <a:pt x="0" y="958532"/>
                </a:lnTo>
                <a:close/>
              </a:path>
            </a:pathLst>
          </a:custGeom>
          <a:ln w="38100">
            <a:solidFill>
              <a:schemeClr val="accent1"/>
            </a:solidFill>
          </a:ln>
        </p:spPr>
        <p:txBody>
          <a:bodyPr wrap="square">
            <a:noAutofit/>
          </a:bodyPr>
          <a:lstStyle/>
          <a:p>
            <a:endParaRPr lang="zh-CN" altLang="en-US" dirty="0"/>
          </a:p>
        </p:txBody>
      </p:sp>
    </p:spTree>
    <p:extLst>
      <p:ext uri="{BB962C8B-B14F-4D97-AF65-F5344CB8AC3E}">
        <p14:creationId xmlns:p14="http://schemas.microsoft.com/office/powerpoint/2010/main" val="57763120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11" name="任意多边形 10"/>
          <p:cNvSpPr>
            <a:spLocks noGrp="1"/>
          </p:cNvSpPr>
          <p:nvPr>
            <p:ph type="pic" sz="quarter" idx="10"/>
          </p:nvPr>
        </p:nvSpPr>
        <p:spPr>
          <a:xfrm>
            <a:off x="1248833" y="1655763"/>
            <a:ext cx="2133600" cy="2133600"/>
          </a:xfrm>
          <a:custGeom>
            <a:avLst/>
            <a:gdLst>
              <a:gd name="connsiteX0" fmla="*/ 1066800 w 2133600"/>
              <a:gd name="connsiteY0" fmla="*/ 0 h 2133600"/>
              <a:gd name="connsiteX1" fmla="*/ 2133600 w 2133600"/>
              <a:gd name="connsiteY1" fmla="*/ 1066800 h 2133600"/>
              <a:gd name="connsiteX2" fmla="*/ 1066800 w 2133600"/>
              <a:gd name="connsiteY2" fmla="*/ 2133600 h 2133600"/>
              <a:gd name="connsiteX3" fmla="*/ 0 w 2133600"/>
              <a:gd name="connsiteY3" fmla="*/ 1066800 h 2133600"/>
              <a:gd name="connsiteX4" fmla="*/ 1066800 w 2133600"/>
              <a:gd name="connsiteY4" fmla="*/ 0 h 2133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3600" h="2133600">
                <a:moveTo>
                  <a:pt x="1066800" y="0"/>
                </a:moveTo>
                <a:cubicBezTo>
                  <a:pt x="1655977" y="0"/>
                  <a:pt x="2133600" y="477623"/>
                  <a:pt x="2133600" y="1066800"/>
                </a:cubicBezTo>
                <a:cubicBezTo>
                  <a:pt x="2133600" y="1655977"/>
                  <a:pt x="1655977" y="2133600"/>
                  <a:pt x="1066800" y="2133600"/>
                </a:cubicBezTo>
                <a:cubicBezTo>
                  <a:pt x="477623" y="2133600"/>
                  <a:pt x="0" y="1655977"/>
                  <a:pt x="0" y="1066800"/>
                </a:cubicBezTo>
                <a:cubicBezTo>
                  <a:pt x="0" y="477623"/>
                  <a:pt x="477623" y="0"/>
                  <a:pt x="1066800" y="0"/>
                </a:cubicBezTo>
                <a:close/>
              </a:path>
            </a:pathLst>
          </a:custGeom>
          <a:ln w="19050">
            <a:solidFill>
              <a:schemeClr val="accent1"/>
            </a:solidFill>
          </a:ln>
        </p:spPr>
        <p:txBody>
          <a:bodyPr wrap="square">
            <a:noAutofit/>
          </a:bodyPr>
          <a:lstStyle/>
          <a:p>
            <a:endParaRPr lang="zh-CN" altLang="en-US"/>
          </a:p>
        </p:txBody>
      </p:sp>
      <p:sp>
        <p:nvSpPr>
          <p:cNvPr id="10" name="任意多边形 9"/>
          <p:cNvSpPr>
            <a:spLocks noGrp="1"/>
          </p:cNvSpPr>
          <p:nvPr>
            <p:ph type="pic" sz="quarter" idx="11"/>
          </p:nvPr>
        </p:nvSpPr>
        <p:spPr>
          <a:xfrm>
            <a:off x="3441172" y="2960143"/>
            <a:ext cx="1741488" cy="1741488"/>
          </a:xfrm>
          <a:custGeom>
            <a:avLst/>
            <a:gdLst>
              <a:gd name="connsiteX0" fmla="*/ 870744 w 1741488"/>
              <a:gd name="connsiteY0" fmla="*/ 0 h 1741488"/>
              <a:gd name="connsiteX1" fmla="*/ 1741488 w 1741488"/>
              <a:gd name="connsiteY1" fmla="*/ 870744 h 1741488"/>
              <a:gd name="connsiteX2" fmla="*/ 870744 w 1741488"/>
              <a:gd name="connsiteY2" fmla="*/ 1741488 h 1741488"/>
              <a:gd name="connsiteX3" fmla="*/ 0 w 1741488"/>
              <a:gd name="connsiteY3" fmla="*/ 870744 h 1741488"/>
              <a:gd name="connsiteX4" fmla="*/ 870744 w 1741488"/>
              <a:gd name="connsiteY4" fmla="*/ 0 h 17414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1488" h="1741488">
                <a:moveTo>
                  <a:pt x="870744" y="0"/>
                </a:moveTo>
                <a:cubicBezTo>
                  <a:pt x="1351643" y="0"/>
                  <a:pt x="1741488" y="389845"/>
                  <a:pt x="1741488" y="870744"/>
                </a:cubicBezTo>
                <a:cubicBezTo>
                  <a:pt x="1741488" y="1351643"/>
                  <a:pt x="1351643" y="1741488"/>
                  <a:pt x="870744" y="1741488"/>
                </a:cubicBezTo>
                <a:cubicBezTo>
                  <a:pt x="389845" y="1741488"/>
                  <a:pt x="0" y="1351643"/>
                  <a:pt x="0" y="870744"/>
                </a:cubicBezTo>
                <a:cubicBezTo>
                  <a:pt x="0" y="389845"/>
                  <a:pt x="389845" y="0"/>
                  <a:pt x="870744" y="0"/>
                </a:cubicBezTo>
                <a:close/>
              </a:path>
            </a:pathLst>
          </a:custGeom>
          <a:ln w="19050">
            <a:solidFill>
              <a:schemeClr val="accent1"/>
            </a:solidFill>
          </a:ln>
        </p:spPr>
        <p:txBody>
          <a:bodyPr wrap="square">
            <a:noAutofit/>
          </a:bodyPr>
          <a:lstStyle/>
          <a:p>
            <a:endParaRPr lang="zh-CN" altLang="en-US"/>
          </a:p>
        </p:txBody>
      </p:sp>
      <p:sp>
        <p:nvSpPr>
          <p:cNvPr id="12" name="任意多边形 11"/>
          <p:cNvSpPr>
            <a:spLocks noGrp="1"/>
          </p:cNvSpPr>
          <p:nvPr>
            <p:ph type="pic" sz="quarter" idx="12"/>
          </p:nvPr>
        </p:nvSpPr>
        <p:spPr>
          <a:xfrm>
            <a:off x="1804459" y="4133305"/>
            <a:ext cx="1636714" cy="1636714"/>
          </a:xfrm>
          <a:custGeom>
            <a:avLst/>
            <a:gdLst>
              <a:gd name="connsiteX0" fmla="*/ 818357 w 1636714"/>
              <a:gd name="connsiteY0" fmla="*/ 0 h 1636714"/>
              <a:gd name="connsiteX1" fmla="*/ 1636714 w 1636714"/>
              <a:gd name="connsiteY1" fmla="*/ 818357 h 1636714"/>
              <a:gd name="connsiteX2" fmla="*/ 818357 w 1636714"/>
              <a:gd name="connsiteY2" fmla="*/ 1636714 h 1636714"/>
              <a:gd name="connsiteX3" fmla="*/ 0 w 1636714"/>
              <a:gd name="connsiteY3" fmla="*/ 818357 h 1636714"/>
              <a:gd name="connsiteX4" fmla="*/ 818357 w 1636714"/>
              <a:gd name="connsiteY4" fmla="*/ 0 h 1636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714" h="1636714">
                <a:moveTo>
                  <a:pt x="818357" y="0"/>
                </a:moveTo>
                <a:cubicBezTo>
                  <a:pt x="1270323" y="0"/>
                  <a:pt x="1636714" y="366391"/>
                  <a:pt x="1636714" y="818357"/>
                </a:cubicBezTo>
                <a:cubicBezTo>
                  <a:pt x="1636714" y="1270323"/>
                  <a:pt x="1270323" y="1636714"/>
                  <a:pt x="818357" y="1636714"/>
                </a:cubicBezTo>
                <a:cubicBezTo>
                  <a:pt x="366391" y="1636714"/>
                  <a:pt x="0" y="1270323"/>
                  <a:pt x="0" y="818357"/>
                </a:cubicBezTo>
                <a:cubicBezTo>
                  <a:pt x="0" y="366391"/>
                  <a:pt x="366391" y="0"/>
                  <a:pt x="818357" y="0"/>
                </a:cubicBezTo>
                <a:close/>
              </a:path>
            </a:pathLst>
          </a:custGeom>
          <a:ln w="19050">
            <a:solidFill>
              <a:schemeClr val="accent1"/>
            </a:solidFill>
          </a:ln>
        </p:spPr>
        <p:txBody>
          <a:bodyPr wrap="square">
            <a:noAutofit/>
          </a:bodyPr>
          <a:lstStyle/>
          <a:p>
            <a:endParaRPr lang="zh-CN" altLang="en-US"/>
          </a:p>
        </p:txBody>
      </p:sp>
    </p:spTree>
    <p:extLst>
      <p:ext uri="{BB962C8B-B14F-4D97-AF65-F5344CB8AC3E}">
        <p14:creationId xmlns:p14="http://schemas.microsoft.com/office/powerpoint/2010/main" val="389324899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10" name="任意多边形 9"/>
          <p:cNvSpPr>
            <a:spLocks noGrp="1"/>
          </p:cNvSpPr>
          <p:nvPr>
            <p:ph type="pic" sz="quarter" idx="10"/>
          </p:nvPr>
        </p:nvSpPr>
        <p:spPr>
          <a:xfrm>
            <a:off x="1984389" y="1908391"/>
            <a:ext cx="2025206" cy="2022980"/>
          </a:xfrm>
          <a:custGeom>
            <a:avLst/>
            <a:gdLst>
              <a:gd name="connsiteX0" fmla="*/ 1012603 w 2025206"/>
              <a:gd name="connsiteY0" fmla="*/ 0 h 2022980"/>
              <a:gd name="connsiteX1" fmla="*/ 2025206 w 2025206"/>
              <a:gd name="connsiteY1" fmla="*/ 1011490 h 2022980"/>
              <a:gd name="connsiteX2" fmla="*/ 1012603 w 2025206"/>
              <a:gd name="connsiteY2" fmla="*/ 2022980 h 2022980"/>
              <a:gd name="connsiteX3" fmla="*/ 0 w 2025206"/>
              <a:gd name="connsiteY3" fmla="*/ 1011490 h 2022980"/>
              <a:gd name="connsiteX4" fmla="*/ 1012603 w 2025206"/>
              <a:gd name="connsiteY4" fmla="*/ 0 h 2022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5206" h="2022980">
                <a:moveTo>
                  <a:pt x="1012603" y="0"/>
                </a:moveTo>
                <a:cubicBezTo>
                  <a:pt x="1571848" y="0"/>
                  <a:pt x="2025206" y="452859"/>
                  <a:pt x="2025206" y="1011490"/>
                </a:cubicBezTo>
                <a:cubicBezTo>
                  <a:pt x="2025206" y="1570121"/>
                  <a:pt x="1571848" y="2022980"/>
                  <a:pt x="1012603" y="2022980"/>
                </a:cubicBezTo>
                <a:cubicBezTo>
                  <a:pt x="453358" y="2022980"/>
                  <a:pt x="0" y="1570121"/>
                  <a:pt x="0" y="1011490"/>
                </a:cubicBezTo>
                <a:cubicBezTo>
                  <a:pt x="0" y="452859"/>
                  <a:pt x="453358" y="0"/>
                  <a:pt x="1012603" y="0"/>
                </a:cubicBezTo>
                <a:close/>
              </a:path>
            </a:pathLst>
          </a:custGeom>
        </p:spPr>
        <p:txBody>
          <a:bodyPr wrap="square">
            <a:noAutofit/>
          </a:bodyPr>
          <a:lstStyle/>
          <a:p>
            <a:endParaRPr lang="zh-CN" altLang="en-US"/>
          </a:p>
        </p:txBody>
      </p:sp>
      <p:sp>
        <p:nvSpPr>
          <p:cNvPr id="11" name="任意多边形 10"/>
          <p:cNvSpPr>
            <a:spLocks noGrp="1"/>
          </p:cNvSpPr>
          <p:nvPr>
            <p:ph type="pic" sz="quarter" idx="11"/>
          </p:nvPr>
        </p:nvSpPr>
        <p:spPr>
          <a:xfrm>
            <a:off x="5091187" y="1908391"/>
            <a:ext cx="2025206" cy="2022980"/>
          </a:xfrm>
          <a:custGeom>
            <a:avLst/>
            <a:gdLst>
              <a:gd name="connsiteX0" fmla="*/ 1012603 w 2025206"/>
              <a:gd name="connsiteY0" fmla="*/ 0 h 2022980"/>
              <a:gd name="connsiteX1" fmla="*/ 2025206 w 2025206"/>
              <a:gd name="connsiteY1" fmla="*/ 1011490 h 2022980"/>
              <a:gd name="connsiteX2" fmla="*/ 1012603 w 2025206"/>
              <a:gd name="connsiteY2" fmla="*/ 2022980 h 2022980"/>
              <a:gd name="connsiteX3" fmla="*/ 0 w 2025206"/>
              <a:gd name="connsiteY3" fmla="*/ 1011490 h 2022980"/>
              <a:gd name="connsiteX4" fmla="*/ 1012603 w 2025206"/>
              <a:gd name="connsiteY4" fmla="*/ 0 h 2022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5206" h="2022980">
                <a:moveTo>
                  <a:pt x="1012603" y="0"/>
                </a:moveTo>
                <a:cubicBezTo>
                  <a:pt x="1571848" y="0"/>
                  <a:pt x="2025206" y="452859"/>
                  <a:pt x="2025206" y="1011490"/>
                </a:cubicBezTo>
                <a:cubicBezTo>
                  <a:pt x="2025206" y="1570121"/>
                  <a:pt x="1571848" y="2022980"/>
                  <a:pt x="1012603" y="2022980"/>
                </a:cubicBezTo>
                <a:cubicBezTo>
                  <a:pt x="453358" y="2022980"/>
                  <a:pt x="0" y="1570121"/>
                  <a:pt x="0" y="1011490"/>
                </a:cubicBezTo>
                <a:cubicBezTo>
                  <a:pt x="0" y="452859"/>
                  <a:pt x="453358" y="0"/>
                  <a:pt x="1012603" y="0"/>
                </a:cubicBezTo>
                <a:close/>
              </a:path>
            </a:pathLst>
          </a:custGeom>
        </p:spPr>
        <p:txBody>
          <a:bodyPr wrap="square">
            <a:noAutofit/>
          </a:bodyPr>
          <a:lstStyle/>
          <a:p>
            <a:endParaRPr lang="zh-CN" altLang="en-US"/>
          </a:p>
        </p:txBody>
      </p:sp>
      <p:sp>
        <p:nvSpPr>
          <p:cNvPr id="12" name="任意多边形 11"/>
          <p:cNvSpPr>
            <a:spLocks noGrp="1"/>
          </p:cNvSpPr>
          <p:nvPr>
            <p:ph type="pic" sz="quarter" idx="12"/>
          </p:nvPr>
        </p:nvSpPr>
        <p:spPr>
          <a:xfrm>
            <a:off x="8197986" y="1908391"/>
            <a:ext cx="2025206" cy="2022980"/>
          </a:xfrm>
          <a:custGeom>
            <a:avLst/>
            <a:gdLst>
              <a:gd name="connsiteX0" fmla="*/ 1012603 w 2025206"/>
              <a:gd name="connsiteY0" fmla="*/ 0 h 2022980"/>
              <a:gd name="connsiteX1" fmla="*/ 2025206 w 2025206"/>
              <a:gd name="connsiteY1" fmla="*/ 1011490 h 2022980"/>
              <a:gd name="connsiteX2" fmla="*/ 1012603 w 2025206"/>
              <a:gd name="connsiteY2" fmla="*/ 2022980 h 2022980"/>
              <a:gd name="connsiteX3" fmla="*/ 0 w 2025206"/>
              <a:gd name="connsiteY3" fmla="*/ 1011490 h 2022980"/>
              <a:gd name="connsiteX4" fmla="*/ 1012603 w 2025206"/>
              <a:gd name="connsiteY4" fmla="*/ 0 h 2022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5206" h="2022980">
                <a:moveTo>
                  <a:pt x="1012603" y="0"/>
                </a:moveTo>
                <a:cubicBezTo>
                  <a:pt x="1571848" y="0"/>
                  <a:pt x="2025206" y="452859"/>
                  <a:pt x="2025206" y="1011490"/>
                </a:cubicBezTo>
                <a:cubicBezTo>
                  <a:pt x="2025206" y="1570121"/>
                  <a:pt x="1571848" y="2022980"/>
                  <a:pt x="1012603" y="2022980"/>
                </a:cubicBezTo>
                <a:cubicBezTo>
                  <a:pt x="453358" y="2022980"/>
                  <a:pt x="0" y="1570121"/>
                  <a:pt x="0" y="1011490"/>
                </a:cubicBezTo>
                <a:cubicBezTo>
                  <a:pt x="0" y="452859"/>
                  <a:pt x="453358" y="0"/>
                  <a:pt x="1012603"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99456929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6" name="任意多边形 5"/>
          <p:cNvSpPr>
            <a:spLocks noGrp="1"/>
          </p:cNvSpPr>
          <p:nvPr>
            <p:ph type="pic" sz="quarter" idx="10"/>
          </p:nvPr>
        </p:nvSpPr>
        <p:spPr>
          <a:xfrm>
            <a:off x="8215952" y="2748817"/>
            <a:ext cx="3101336" cy="2701925"/>
          </a:xfrm>
          <a:custGeom>
            <a:avLst/>
            <a:gdLst>
              <a:gd name="connsiteX0" fmla="*/ 0 w 3101336"/>
              <a:gd name="connsiteY0" fmla="*/ 0 h 2701925"/>
              <a:gd name="connsiteX1" fmla="*/ 3101336 w 3101336"/>
              <a:gd name="connsiteY1" fmla="*/ 0 h 2701925"/>
              <a:gd name="connsiteX2" fmla="*/ 3101336 w 3101336"/>
              <a:gd name="connsiteY2" fmla="*/ 2701925 h 2701925"/>
              <a:gd name="connsiteX3" fmla="*/ 0 w 3101336"/>
              <a:gd name="connsiteY3" fmla="*/ 2701925 h 2701925"/>
            </a:gdLst>
            <a:ahLst/>
            <a:cxnLst>
              <a:cxn ang="0">
                <a:pos x="connsiteX0" y="connsiteY0"/>
              </a:cxn>
              <a:cxn ang="0">
                <a:pos x="connsiteX1" y="connsiteY1"/>
              </a:cxn>
              <a:cxn ang="0">
                <a:pos x="connsiteX2" y="connsiteY2"/>
              </a:cxn>
              <a:cxn ang="0">
                <a:pos x="connsiteX3" y="connsiteY3"/>
              </a:cxn>
            </a:cxnLst>
            <a:rect l="l" t="t" r="r" b="b"/>
            <a:pathLst>
              <a:path w="3101336" h="2701925">
                <a:moveTo>
                  <a:pt x="0" y="0"/>
                </a:moveTo>
                <a:lnTo>
                  <a:pt x="3101336" y="0"/>
                </a:lnTo>
                <a:lnTo>
                  <a:pt x="3101336" y="2701925"/>
                </a:lnTo>
                <a:lnTo>
                  <a:pt x="0" y="2701925"/>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17758419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2" name="任意多边形 11"/>
          <p:cNvSpPr>
            <a:spLocks noGrp="1"/>
          </p:cNvSpPr>
          <p:nvPr>
            <p:ph type="pic" sz="quarter" idx="10"/>
          </p:nvPr>
        </p:nvSpPr>
        <p:spPr>
          <a:xfrm>
            <a:off x="1516798" y="2021468"/>
            <a:ext cx="1720164" cy="1752405"/>
          </a:xfrm>
          <a:custGeom>
            <a:avLst/>
            <a:gdLst>
              <a:gd name="connsiteX0" fmla="*/ 0 w 1720164"/>
              <a:gd name="connsiteY0" fmla="*/ 0 h 1752405"/>
              <a:gd name="connsiteX1" fmla="*/ 1720164 w 1720164"/>
              <a:gd name="connsiteY1" fmla="*/ 0 h 1752405"/>
              <a:gd name="connsiteX2" fmla="*/ 1720164 w 1720164"/>
              <a:gd name="connsiteY2" fmla="*/ 1752405 h 1752405"/>
              <a:gd name="connsiteX3" fmla="*/ 0 w 1720164"/>
              <a:gd name="connsiteY3" fmla="*/ 1752405 h 1752405"/>
            </a:gdLst>
            <a:ahLst/>
            <a:cxnLst>
              <a:cxn ang="0">
                <a:pos x="connsiteX0" y="connsiteY0"/>
              </a:cxn>
              <a:cxn ang="0">
                <a:pos x="connsiteX1" y="connsiteY1"/>
              </a:cxn>
              <a:cxn ang="0">
                <a:pos x="connsiteX2" y="connsiteY2"/>
              </a:cxn>
              <a:cxn ang="0">
                <a:pos x="connsiteX3" y="connsiteY3"/>
              </a:cxn>
            </a:cxnLst>
            <a:rect l="l" t="t" r="r" b="b"/>
            <a:pathLst>
              <a:path w="1720164" h="1752405">
                <a:moveTo>
                  <a:pt x="0" y="0"/>
                </a:moveTo>
                <a:lnTo>
                  <a:pt x="1720164" y="0"/>
                </a:lnTo>
                <a:lnTo>
                  <a:pt x="1720164" y="1752405"/>
                </a:lnTo>
                <a:lnTo>
                  <a:pt x="0" y="1752405"/>
                </a:lnTo>
                <a:close/>
              </a:path>
            </a:pathLst>
          </a:custGeom>
        </p:spPr>
        <p:txBody>
          <a:bodyPr wrap="square">
            <a:noAutofit/>
          </a:bodyPr>
          <a:lstStyle/>
          <a:p>
            <a:endParaRPr lang="zh-CN" altLang="en-US"/>
          </a:p>
        </p:txBody>
      </p:sp>
      <p:sp>
        <p:nvSpPr>
          <p:cNvPr id="13" name="任意多边形 12"/>
          <p:cNvSpPr>
            <a:spLocks noGrp="1"/>
          </p:cNvSpPr>
          <p:nvPr>
            <p:ph type="pic" sz="quarter" idx="11"/>
          </p:nvPr>
        </p:nvSpPr>
        <p:spPr>
          <a:xfrm>
            <a:off x="3995581" y="2021468"/>
            <a:ext cx="1720165" cy="1752405"/>
          </a:xfrm>
          <a:custGeom>
            <a:avLst/>
            <a:gdLst>
              <a:gd name="connsiteX0" fmla="*/ 0 w 1720165"/>
              <a:gd name="connsiteY0" fmla="*/ 0 h 1752405"/>
              <a:gd name="connsiteX1" fmla="*/ 1720165 w 1720165"/>
              <a:gd name="connsiteY1" fmla="*/ 0 h 1752405"/>
              <a:gd name="connsiteX2" fmla="*/ 1720165 w 1720165"/>
              <a:gd name="connsiteY2" fmla="*/ 1752405 h 1752405"/>
              <a:gd name="connsiteX3" fmla="*/ 0 w 1720165"/>
              <a:gd name="connsiteY3" fmla="*/ 1752405 h 1752405"/>
            </a:gdLst>
            <a:ahLst/>
            <a:cxnLst>
              <a:cxn ang="0">
                <a:pos x="connsiteX0" y="connsiteY0"/>
              </a:cxn>
              <a:cxn ang="0">
                <a:pos x="connsiteX1" y="connsiteY1"/>
              </a:cxn>
              <a:cxn ang="0">
                <a:pos x="connsiteX2" y="connsiteY2"/>
              </a:cxn>
              <a:cxn ang="0">
                <a:pos x="connsiteX3" y="connsiteY3"/>
              </a:cxn>
            </a:cxnLst>
            <a:rect l="l" t="t" r="r" b="b"/>
            <a:pathLst>
              <a:path w="1720165" h="1752405">
                <a:moveTo>
                  <a:pt x="0" y="0"/>
                </a:moveTo>
                <a:lnTo>
                  <a:pt x="1720165" y="0"/>
                </a:lnTo>
                <a:lnTo>
                  <a:pt x="1720165" y="1752405"/>
                </a:lnTo>
                <a:lnTo>
                  <a:pt x="0" y="1752405"/>
                </a:lnTo>
                <a:close/>
              </a:path>
            </a:pathLst>
          </a:custGeom>
        </p:spPr>
        <p:txBody>
          <a:bodyPr wrap="square">
            <a:noAutofit/>
          </a:bodyPr>
          <a:lstStyle/>
          <a:p>
            <a:endParaRPr lang="zh-CN" altLang="en-US"/>
          </a:p>
        </p:txBody>
      </p:sp>
      <p:sp>
        <p:nvSpPr>
          <p:cNvPr id="14" name="任意多边形 13"/>
          <p:cNvSpPr>
            <a:spLocks noGrp="1"/>
          </p:cNvSpPr>
          <p:nvPr>
            <p:ph type="pic" sz="quarter" idx="12"/>
          </p:nvPr>
        </p:nvSpPr>
        <p:spPr>
          <a:xfrm>
            <a:off x="6476259" y="2021468"/>
            <a:ext cx="1720165" cy="1752405"/>
          </a:xfrm>
          <a:custGeom>
            <a:avLst/>
            <a:gdLst>
              <a:gd name="connsiteX0" fmla="*/ 0 w 1720165"/>
              <a:gd name="connsiteY0" fmla="*/ 0 h 1752405"/>
              <a:gd name="connsiteX1" fmla="*/ 1720165 w 1720165"/>
              <a:gd name="connsiteY1" fmla="*/ 0 h 1752405"/>
              <a:gd name="connsiteX2" fmla="*/ 1720165 w 1720165"/>
              <a:gd name="connsiteY2" fmla="*/ 1752405 h 1752405"/>
              <a:gd name="connsiteX3" fmla="*/ 0 w 1720165"/>
              <a:gd name="connsiteY3" fmla="*/ 1752405 h 1752405"/>
            </a:gdLst>
            <a:ahLst/>
            <a:cxnLst>
              <a:cxn ang="0">
                <a:pos x="connsiteX0" y="connsiteY0"/>
              </a:cxn>
              <a:cxn ang="0">
                <a:pos x="connsiteX1" y="connsiteY1"/>
              </a:cxn>
              <a:cxn ang="0">
                <a:pos x="connsiteX2" y="connsiteY2"/>
              </a:cxn>
              <a:cxn ang="0">
                <a:pos x="connsiteX3" y="connsiteY3"/>
              </a:cxn>
            </a:cxnLst>
            <a:rect l="l" t="t" r="r" b="b"/>
            <a:pathLst>
              <a:path w="1720165" h="1752405">
                <a:moveTo>
                  <a:pt x="0" y="0"/>
                </a:moveTo>
                <a:lnTo>
                  <a:pt x="1720165" y="0"/>
                </a:lnTo>
                <a:lnTo>
                  <a:pt x="1720165" y="1752405"/>
                </a:lnTo>
                <a:lnTo>
                  <a:pt x="0" y="1752405"/>
                </a:lnTo>
                <a:close/>
              </a:path>
            </a:pathLst>
          </a:custGeom>
        </p:spPr>
        <p:txBody>
          <a:bodyPr wrap="square">
            <a:noAutofit/>
          </a:bodyPr>
          <a:lstStyle/>
          <a:p>
            <a:endParaRPr lang="zh-CN" altLang="en-US"/>
          </a:p>
        </p:txBody>
      </p:sp>
      <p:sp>
        <p:nvSpPr>
          <p:cNvPr id="15" name="任意多边形 14"/>
          <p:cNvSpPr>
            <a:spLocks noGrp="1"/>
          </p:cNvSpPr>
          <p:nvPr>
            <p:ph type="pic" sz="quarter" idx="13"/>
          </p:nvPr>
        </p:nvSpPr>
        <p:spPr>
          <a:xfrm>
            <a:off x="8955039" y="2021468"/>
            <a:ext cx="1720164" cy="1752405"/>
          </a:xfrm>
          <a:custGeom>
            <a:avLst/>
            <a:gdLst>
              <a:gd name="connsiteX0" fmla="*/ 0 w 1720164"/>
              <a:gd name="connsiteY0" fmla="*/ 0 h 1752405"/>
              <a:gd name="connsiteX1" fmla="*/ 1720164 w 1720164"/>
              <a:gd name="connsiteY1" fmla="*/ 0 h 1752405"/>
              <a:gd name="connsiteX2" fmla="*/ 1720164 w 1720164"/>
              <a:gd name="connsiteY2" fmla="*/ 1752405 h 1752405"/>
              <a:gd name="connsiteX3" fmla="*/ 0 w 1720164"/>
              <a:gd name="connsiteY3" fmla="*/ 1752405 h 1752405"/>
            </a:gdLst>
            <a:ahLst/>
            <a:cxnLst>
              <a:cxn ang="0">
                <a:pos x="connsiteX0" y="connsiteY0"/>
              </a:cxn>
              <a:cxn ang="0">
                <a:pos x="connsiteX1" y="connsiteY1"/>
              </a:cxn>
              <a:cxn ang="0">
                <a:pos x="connsiteX2" y="connsiteY2"/>
              </a:cxn>
              <a:cxn ang="0">
                <a:pos x="connsiteX3" y="connsiteY3"/>
              </a:cxn>
            </a:cxnLst>
            <a:rect l="l" t="t" r="r" b="b"/>
            <a:pathLst>
              <a:path w="1720164" h="1752405">
                <a:moveTo>
                  <a:pt x="0" y="0"/>
                </a:moveTo>
                <a:lnTo>
                  <a:pt x="1720164" y="0"/>
                </a:lnTo>
                <a:lnTo>
                  <a:pt x="1720164" y="1752405"/>
                </a:lnTo>
                <a:lnTo>
                  <a:pt x="0" y="1752405"/>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37049044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8" name="任意多边形 7"/>
          <p:cNvSpPr>
            <a:spLocks noGrp="1"/>
          </p:cNvSpPr>
          <p:nvPr>
            <p:ph type="pic" sz="quarter" idx="10"/>
          </p:nvPr>
        </p:nvSpPr>
        <p:spPr>
          <a:xfrm>
            <a:off x="2185557" y="1685917"/>
            <a:ext cx="3341841" cy="2665382"/>
          </a:xfrm>
          <a:custGeom>
            <a:avLst/>
            <a:gdLst>
              <a:gd name="connsiteX0" fmla="*/ 0 w 3341841"/>
              <a:gd name="connsiteY0" fmla="*/ 0 h 2665382"/>
              <a:gd name="connsiteX1" fmla="*/ 3341841 w 3341841"/>
              <a:gd name="connsiteY1" fmla="*/ 0 h 2665382"/>
              <a:gd name="connsiteX2" fmla="*/ 3341841 w 3341841"/>
              <a:gd name="connsiteY2" fmla="*/ 2665382 h 2665382"/>
              <a:gd name="connsiteX3" fmla="*/ 0 w 3341841"/>
              <a:gd name="connsiteY3" fmla="*/ 2665382 h 2665382"/>
            </a:gdLst>
            <a:ahLst/>
            <a:cxnLst>
              <a:cxn ang="0">
                <a:pos x="connsiteX0" y="connsiteY0"/>
              </a:cxn>
              <a:cxn ang="0">
                <a:pos x="connsiteX1" y="connsiteY1"/>
              </a:cxn>
              <a:cxn ang="0">
                <a:pos x="connsiteX2" y="connsiteY2"/>
              </a:cxn>
              <a:cxn ang="0">
                <a:pos x="connsiteX3" y="connsiteY3"/>
              </a:cxn>
            </a:cxnLst>
            <a:rect l="l" t="t" r="r" b="b"/>
            <a:pathLst>
              <a:path w="3341841" h="2665382">
                <a:moveTo>
                  <a:pt x="0" y="0"/>
                </a:moveTo>
                <a:lnTo>
                  <a:pt x="3341841" y="0"/>
                </a:lnTo>
                <a:lnTo>
                  <a:pt x="3341841" y="2665382"/>
                </a:lnTo>
                <a:lnTo>
                  <a:pt x="0" y="2665382"/>
                </a:lnTo>
                <a:close/>
              </a:path>
            </a:pathLst>
          </a:custGeom>
        </p:spPr>
        <p:txBody>
          <a:bodyPr wrap="square">
            <a:noAutofit/>
          </a:bodyPr>
          <a:lstStyle/>
          <a:p>
            <a:endParaRPr lang="zh-CN" altLang="en-US"/>
          </a:p>
        </p:txBody>
      </p:sp>
      <p:sp>
        <p:nvSpPr>
          <p:cNvPr id="9" name="任意多边形 8"/>
          <p:cNvSpPr>
            <a:spLocks noGrp="1"/>
          </p:cNvSpPr>
          <p:nvPr>
            <p:ph type="pic" sz="quarter" idx="11"/>
          </p:nvPr>
        </p:nvSpPr>
        <p:spPr>
          <a:xfrm>
            <a:off x="5649343" y="1685917"/>
            <a:ext cx="5365531" cy="2665382"/>
          </a:xfrm>
          <a:custGeom>
            <a:avLst/>
            <a:gdLst>
              <a:gd name="connsiteX0" fmla="*/ 0 w 5365531"/>
              <a:gd name="connsiteY0" fmla="*/ 0 h 2665382"/>
              <a:gd name="connsiteX1" fmla="*/ 5365531 w 5365531"/>
              <a:gd name="connsiteY1" fmla="*/ 0 h 2665382"/>
              <a:gd name="connsiteX2" fmla="*/ 5365531 w 5365531"/>
              <a:gd name="connsiteY2" fmla="*/ 2665382 h 2665382"/>
              <a:gd name="connsiteX3" fmla="*/ 0 w 5365531"/>
              <a:gd name="connsiteY3" fmla="*/ 2665382 h 2665382"/>
            </a:gdLst>
            <a:ahLst/>
            <a:cxnLst>
              <a:cxn ang="0">
                <a:pos x="connsiteX0" y="connsiteY0"/>
              </a:cxn>
              <a:cxn ang="0">
                <a:pos x="connsiteX1" y="connsiteY1"/>
              </a:cxn>
              <a:cxn ang="0">
                <a:pos x="connsiteX2" y="connsiteY2"/>
              </a:cxn>
              <a:cxn ang="0">
                <a:pos x="connsiteX3" y="connsiteY3"/>
              </a:cxn>
            </a:cxnLst>
            <a:rect l="l" t="t" r="r" b="b"/>
            <a:pathLst>
              <a:path w="5365531" h="2665382">
                <a:moveTo>
                  <a:pt x="0" y="0"/>
                </a:moveTo>
                <a:lnTo>
                  <a:pt x="5365531" y="0"/>
                </a:lnTo>
                <a:lnTo>
                  <a:pt x="5365531" y="2665382"/>
                </a:lnTo>
                <a:lnTo>
                  <a:pt x="0" y="2665382"/>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1253005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437420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1338826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9" r:id="rId3"/>
    <p:sldLayoutId id="2147483668" r:id="rId4"/>
    <p:sldLayoutId id="2147483667" r:id="rId5"/>
    <p:sldLayoutId id="2147483666" r:id="rId6"/>
    <p:sldLayoutId id="2147483665" r:id="rId7"/>
    <p:sldLayoutId id="2147483664" r:id="rId8"/>
    <p:sldLayoutId id="2147483663" r:id="rId9"/>
    <p:sldLayoutId id="2147483670" r:id="rId10"/>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tags" Target="../tags/tag72.xml"/><Relationship Id="rId13" Type="http://schemas.openxmlformats.org/officeDocument/2006/relationships/tags" Target="../tags/tag77.xml"/><Relationship Id="rId18" Type="http://schemas.openxmlformats.org/officeDocument/2006/relationships/notesSlide" Target="../notesSlides/notesSlide10.xml"/><Relationship Id="rId3" Type="http://schemas.openxmlformats.org/officeDocument/2006/relationships/tags" Target="../tags/tag67.xml"/><Relationship Id="rId7" Type="http://schemas.openxmlformats.org/officeDocument/2006/relationships/tags" Target="../tags/tag71.xml"/><Relationship Id="rId12" Type="http://schemas.openxmlformats.org/officeDocument/2006/relationships/tags" Target="../tags/tag76.xml"/><Relationship Id="rId17" Type="http://schemas.openxmlformats.org/officeDocument/2006/relationships/slideLayout" Target="../slideLayouts/slideLayout2.xml"/><Relationship Id="rId2" Type="http://schemas.openxmlformats.org/officeDocument/2006/relationships/tags" Target="../tags/tag66.xml"/><Relationship Id="rId16" Type="http://schemas.openxmlformats.org/officeDocument/2006/relationships/tags" Target="../tags/tag80.xml"/><Relationship Id="rId1" Type="http://schemas.openxmlformats.org/officeDocument/2006/relationships/tags" Target="../tags/tag65.xml"/><Relationship Id="rId6" Type="http://schemas.openxmlformats.org/officeDocument/2006/relationships/tags" Target="../tags/tag70.xml"/><Relationship Id="rId11" Type="http://schemas.openxmlformats.org/officeDocument/2006/relationships/tags" Target="../tags/tag75.xml"/><Relationship Id="rId5" Type="http://schemas.openxmlformats.org/officeDocument/2006/relationships/tags" Target="../tags/tag69.xml"/><Relationship Id="rId15" Type="http://schemas.openxmlformats.org/officeDocument/2006/relationships/tags" Target="../tags/tag79.xml"/><Relationship Id="rId10" Type="http://schemas.openxmlformats.org/officeDocument/2006/relationships/tags" Target="../tags/tag74.xml"/><Relationship Id="rId19" Type="http://schemas.openxmlformats.org/officeDocument/2006/relationships/image" Target="../media/image4.emf"/><Relationship Id="rId4" Type="http://schemas.openxmlformats.org/officeDocument/2006/relationships/tags" Target="../tags/tag68.xml"/><Relationship Id="rId9" Type="http://schemas.openxmlformats.org/officeDocument/2006/relationships/tags" Target="../tags/tag73.xml"/><Relationship Id="rId14" Type="http://schemas.openxmlformats.org/officeDocument/2006/relationships/tags" Target="../tags/tag78.xml"/></Relationships>
</file>

<file path=ppt/slides/_rels/slide11.xml.rels><?xml version="1.0" encoding="UTF-8" standalone="yes"?>
<Relationships xmlns="http://schemas.openxmlformats.org/package/2006/relationships"><Relationship Id="rId8" Type="http://schemas.openxmlformats.org/officeDocument/2006/relationships/tags" Target="../tags/tag88.xml"/><Relationship Id="rId13" Type="http://schemas.openxmlformats.org/officeDocument/2006/relationships/tags" Target="../tags/tag93.xml"/><Relationship Id="rId3" Type="http://schemas.openxmlformats.org/officeDocument/2006/relationships/tags" Target="../tags/tag83.xml"/><Relationship Id="rId7" Type="http://schemas.openxmlformats.org/officeDocument/2006/relationships/tags" Target="../tags/tag87.xml"/><Relationship Id="rId12" Type="http://schemas.openxmlformats.org/officeDocument/2006/relationships/tags" Target="../tags/tag92.xml"/><Relationship Id="rId2" Type="http://schemas.openxmlformats.org/officeDocument/2006/relationships/tags" Target="../tags/tag82.xml"/><Relationship Id="rId16" Type="http://schemas.openxmlformats.org/officeDocument/2006/relationships/image" Target="../media/image4.emf"/><Relationship Id="rId1" Type="http://schemas.openxmlformats.org/officeDocument/2006/relationships/tags" Target="../tags/tag81.xml"/><Relationship Id="rId6" Type="http://schemas.openxmlformats.org/officeDocument/2006/relationships/tags" Target="../tags/tag86.xml"/><Relationship Id="rId11" Type="http://schemas.openxmlformats.org/officeDocument/2006/relationships/tags" Target="../tags/tag91.xml"/><Relationship Id="rId5" Type="http://schemas.openxmlformats.org/officeDocument/2006/relationships/tags" Target="../tags/tag85.xml"/><Relationship Id="rId15" Type="http://schemas.openxmlformats.org/officeDocument/2006/relationships/notesSlide" Target="../notesSlides/notesSlide11.xml"/><Relationship Id="rId10" Type="http://schemas.openxmlformats.org/officeDocument/2006/relationships/tags" Target="../tags/tag90.xml"/><Relationship Id="rId4" Type="http://schemas.openxmlformats.org/officeDocument/2006/relationships/tags" Target="../tags/tag84.xml"/><Relationship Id="rId9" Type="http://schemas.openxmlformats.org/officeDocument/2006/relationships/tags" Target="../tags/tag89.xml"/><Relationship Id="rId14"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tags" Target="../tags/tag101.xml"/><Relationship Id="rId13" Type="http://schemas.openxmlformats.org/officeDocument/2006/relationships/tags" Target="../tags/tag106.xml"/><Relationship Id="rId18" Type="http://schemas.openxmlformats.org/officeDocument/2006/relationships/tags" Target="../tags/tag111.xml"/><Relationship Id="rId3" Type="http://schemas.openxmlformats.org/officeDocument/2006/relationships/tags" Target="../tags/tag96.xml"/><Relationship Id="rId21" Type="http://schemas.openxmlformats.org/officeDocument/2006/relationships/tags" Target="../tags/tag114.xml"/><Relationship Id="rId7" Type="http://schemas.openxmlformats.org/officeDocument/2006/relationships/tags" Target="../tags/tag100.xml"/><Relationship Id="rId12" Type="http://schemas.openxmlformats.org/officeDocument/2006/relationships/tags" Target="../tags/tag105.xml"/><Relationship Id="rId17" Type="http://schemas.openxmlformats.org/officeDocument/2006/relationships/tags" Target="../tags/tag110.xml"/><Relationship Id="rId25" Type="http://schemas.openxmlformats.org/officeDocument/2006/relationships/image" Target="../media/image4.emf"/><Relationship Id="rId2" Type="http://schemas.openxmlformats.org/officeDocument/2006/relationships/tags" Target="../tags/tag95.xml"/><Relationship Id="rId16" Type="http://schemas.openxmlformats.org/officeDocument/2006/relationships/tags" Target="../tags/tag109.xml"/><Relationship Id="rId20" Type="http://schemas.openxmlformats.org/officeDocument/2006/relationships/tags" Target="../tags/tag113.xml"/><Relationship Id="rId1" Type="http://schemas.openxmlformats.org/officeDocument/2006/relationships/tags" Target="../tags/tag94.xml"/><Relationship Id="rId6" Type="http://schemas.openxmlformats.org/officeDocument/2006/relationships/tags" Target="../tags/tag99.xml"/><Relationship Id="rId11" Type="http://schemas.openxmlformats.org/officeDocument/2006/relationships/tags" Target="../tags/tag104.xml"/><Relationship Id="rId24" Type="http://schemas.openxmlformats.org/officeDocument/2006/relationships/notesSlide" Target="../notesSlides/notesSlide12.xml"/><Relationship Id="rId5" Type="http://schemas.openxmlformats.org/officeDocument/2006/relationships/tags" Target="../tags/tag98.xml"/><Relationship Id="rId15" Type="http://schemas.openxmlformats.org/officeDocument/2006/relationships/tags" Target="../tags/tag108.xml"/><Relationship Id="rId23" Type="http://schemas.openxmlformats.org/officeDocument/2006/relationships/slideLayout" Target="../slideLayouts/slideLayout2.xml"/><Relationship Id="rId10" Type="http://schemas.openxmlformats.org/officeDocument/2006/relationships/tags" Target="../tags/tag103.xml"/><Relationship Id="rId19" Type="http://schemas.openxmlformats.org/officeDocument/2006/relationships/tags" Target="../tags/tag112.xml"/><Relationship Id="rId4" Type="http://schemas.openxmlformats.org/officeDocument/2006/relationships/tags" Target="../tags/tag97.xml"/><Relationship Id="rId9" Type="http://schemas.openxmlformats.org/officeDocument/2006/relationships/tags" Target="../tags/tag102.xml"/><Relationship Id="rId14" Type="http://schemas.openxmlformats.org/officeDocument/2006/relationships/tags" Target="../tags/tag107.xml"/><Relationship Id="rId22" Type="http://schemas.openxmlformats.org/officeDocument/2006/relationships/tags" Target="../tags/tag115.xml"/></Relationships>
</file>

<file path=ppt/slides/_rels/slide1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tags" Target="../tags/tag123.xml"/><Relationship Id="rId13" Type="http://schemas.openxmlformats.org/officeDocument/2006/relationships/tags" Target="../tags/tag128.xml"/><Relationship Id="rId18" Type="http://schemas.openxmlformats.org/officeDocument/2006/relationships/slideLayout" Target="../slideLayouts/slideLayout2.xml"/><Relationship Id="rId3" Type="http://schemas.openxmlformats.org/officeDocument/2006/relationships/tags" Target="../tags/tag118.xml"/><Relationship Id="rId7" Type="http://schemas.openxmlformats.org/officeDocument/2006/relationships/tags" Target="../tags/tag122.xml"/><Relationship Id="rId12" Type="http://schemas.openxmlformats.org/officeDocument/2006/relationships/tags" Target="../tags/tag127.xml"/><Relationship Id="rId17" Type="http://schemas.openxmlformats.org/officeDocument/2006/relationships/tags" Target="../tags/tag132.xml"/><Relationship Id="rId2" Type="http://schemas.openxmlformats.org/officeDocument/2006/relationships/tags" Target="../tags/tag117.xml"/><Relationship Id="rId16" Type="http://schemas.openxmlformats.org/officeDocument/2006/relationships/tags" Target="../tags/tag131.xml"/><Relationship Id="rId20" Type="http://schemas.openxmlformats.org/officeDocument/2006/relationships/image" Target="../media/image4.emf"/><Relationship Id="rId1" Type="http://schemas.openxmlformats.org/officeDocument/2006/relationships/tags" Target="../tags/tag116.xml"/><Relationship Id="rId6" Type="http://schemas.openxmlformats.org/officeDocument/2006/relationships/tags" Target="../tags/tag121.xml"/><Relationship Id="rId11" Type="http://schemas.openxmlformats.org/officeDocument/2006/relationships/tags" Target="../tags/tag126.xml"/><Relationship Id="rId5" Type="http://schemas.openxmlformats.org/officeDocument/2006/relationships/tags" Target="../tags/tag120.xml"/><Relationship Id="rId15" Type="http://schemas.openxmlformats.org/officeDocument/2006/relationships/tags" Target="../tags/tag130.xml"/><Relationship Id="rId10" Type="http://schemas.openxmlformats.org/officeDocument/2006/relationships/tags" Target="../tags/tag125.xml"/><Relationship Id="rId19" Type="http://schemas.openxmlformats.org/officeDocument/2006/relationships/notesSlide" Target="../notesSlides/notesSlide14.xml"/><Relationship Id="rId4" Type="http://schemas.openxmlformats.org/officeDocument/2006/relationships/tags" Target="../tags/tag119.xml"/><Relationship Id="rId9" Type="http://schemas.openxmlformats.org/officeDocument/2006/relationships/tags" Target="../tags/tag124.xml"/><Relationship Id="rId14" Type="http://schemas.openxmlformats.org/officeDocument/2006/relationships/tags" Target="../tags/tag129.xml"/></Relationships>
</file>

<file path=ppt/slides/_rels/slide15.xml.rels><?xml version="1.0" encoding="UTF-8" standalone="yes"?>
<Relationships xmlns="http://schemas.openxmlformats.org/package/2006/relationships"><Relationship Id="rId8" Type="http://schemas.openxmlformats.org/officeDocument/2006/relationships/tags" Target="../tags/tag140.xml"/><Relationship Id="rId13" Type="http://schemas.openxmlformats.org/officeDocument/2006/relationships/tags" Target="../tags/tag145.xml"/><Relationship Id="rId18" Type="http://schemas.openxmlformats.org/officeDocument/2006/relationships/slideLayout" Target="../slideLayouts/slideLayout2.xml"/><Relationship Id="rId3" Type="http://schemas.openxmlformats.org/officeDocument/2006/relationships/tags" Target="../tags/tag135.xml"/><Relationship Id="rId7" Type="http://schemas.openxmlformats.org/officeDocument/2006/relationships/tags" Target="../tags/tag139.xml"/><Relationship Id="rId12" Type="http://schemas.openxmlformats.org/officeDocument/2006/relationships/tags" Target="../tags/tag144.xml"/><Relationship Id="rId17" Type="http://schemas.openxmlformats.org/officeDocument/2006/relationships/tags" Target="../tags/tag149.xml"/><Relationship Id="rId2" Type="http://schemas.openxmlformats.org/officeDocument/2006/relationships/tags" Target="../tags/tag134.xml"/><Relationship Id="rId16" Type="http://schemas.openxmlformats.org/officeDocument/2006/relationships/tags" Target="../tags/tag148.xml"/><Relationship Id="rId20" Type="http://schemas.openxmlformats.org/officeDocument/2006/relationships/image" Target="../media/image4.emf"/><Relationship Id="rId1" Type="http://schemas.openxmlformats.org/officeDocument/2006/relationships/tags" Target="../tags/tag133.xml"/><Relationship Id="rId6" Type="http://schemas.openxmlformats.org/officeDocument/2006/relationships/tags" Target="../tags/tag138.xml"/><Relationship Id="rId11" Type="http://schemas.openxmlformats.org/officeDocument/2006/relationships/tags" Target="../tags/tag143.xml"/><Relationship Id="rId5" Type="http://schemas.openxmlformats.org/officeDocument/2006/relationships/tags" Target="../tags/tag137.xml"/><Relationship Id="rId15" Type="http://schemas.openxmlformats.org/officeDocument/2006/relationships/tags" Target="../tags/tag147.xml"/><Relationship Id="rId10" Type="http://schemas.openxmlformats.org/officeDocument/2006/relationships/tags" Target="../tags/tag142.xml"/><Relationship Id="rId19" Type="http://schemas.openxmlformats.org/officeDocument/2006/relationships/notesSlide" Target="../notesSlides/notesSlide15.xml"/><Relationship Id="rId4" Type="http://schemas.openxmlformats.org/officeDocument/2006/relationships/tags" Target="../tags/tag136.xml"/><Relationship Id="rId9" Type="http://schemas.openxmlformats.org/officeDocument/2006/relationships/tags" Target="../tags/tag141.xml"/><Relationship Id="rId14" Type="http://schemas.openxmlformats.org/officeDocument/2006/relationships/tags" Target="../tags/tag146.xml"/></Relationships>
</file>

<file path=ppt/slides/_rels/slide16.xml.rels><?xml version="1.0" encoding="UTF-8" standalone="yes"?>
<Relationships xmlns="http://schemas.openxmlformats.org/package/2006/relationships"><Relationship Id="rId8" Type="http://schemas.openxmlformats.org/officeDocument/2006/relationships/tags" Target="../tags/tag157.xml"/><Relationship Id="rId13" Type="http://schemas.openxmlformats.org/officeDocument/2006/relationships/slideLayout" Target="../slideLayouts/slideLayout2.xml"/><Relationship Id="rId3" Type="http://schemas.openxmlformats.org/officeDocument/2006/relationships/tags" Target="../tags/tag152.xml"/><Relationship Id="rId7" Type="http://schemas.openxmlformats.org/officeDocument/2006/relationships/tags" Target="../tags/tag156.xml"/><Relationship Id="rId12" Type="http://schemas.openxmlformats.org/officeDocument/2006/relationships/tags" Target="../tags/tag161.xml"/><Relationship Id="rId2" Type="http://schemas.openxmlformats.org/officeDocument/2006/relationships/tags" Target="../tags/tag151.xml"/><Relationship Id="rId1" Type="http://schemas.openxmlformats.org/officeDocument/2006/relationships/tags" Target="../tags/tag150.xml"/><Relationship Id="rId6" Type="http://schemas.openxmlformats.org/officeDocument/2006/relationships/tags" Target="../tags/tag155.xml"/><Relationship Id="rId11" Type="http://schemas.openxmlformats.org/officeDocument/2006/relationships/tags" Target="../tags/tag160.xml"/><Relationship Id="rId5" Type="http://schemas.openxmlformats.org/officeDocument/2006/relationships/tags" Target="../tags/tag154.xml"/><Relationship Id="rId15" Type="http://schemas.openxmlformats.org/officeDocument/2006/relationships/image" Target="../media/image4.emf"/><Relationship Id="rId10" Type="http://schemas.openxmlformats.org/officeDocument/2006/relationships/tags" Target="../tags/tag159.xml"/><Relationship Id="rId4" Type="http://schemas.openxmlformats.org/officeDocument/2006/relationships/tags" Target="../tags/tag153.xml"/><Relationship Id="rId9" Type="http://schemas.openxmlformats.org/officeDocument/2006/relationships/tags" Target="../tags/tag158.xml"/><Relationship Id="rId1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8" Type="http://schemas.openxmlformats.org/officeDocument/2006/relationships/tags" Target="../tags/tag169.xml"/><Relationship Id="rId13" Type="http://schemas.openxmlformats.org/officeDocument/2006/relationships/tags" Target="../tags/tag174.xml"/><Relationship Id="rId18" Type="http://schemas.openxmlformats.org/officeDocument/2006/relationships/notesSlide" Target="../notesSlides/notesSlide17.xml"/><Relationship Id="rId3" Type="http://schemas.openxmlformats.org/officeDocument/2006/relationships/tags" Target="../tags/tag164.xml"/><Relationship Id="rId7" Type="http://schemas.openxmlformats.org/officeDocument/2006/relationships/tags" Target="../tags/tag168.xml"/><Relationship Id="rId12" Type="http://schemas.openxmlformats.org/officeDocument/2006/relationships/tags" Target="../tags/tag173.xml"/><Relationship Id="rId17" Type="http://schemas.openxmlformats.org/officeDocument/2006/relationships/slideLayout" Target="../slideLayouts/slideLayout2.xml"/><Relationship Id="rId2" Type="http://schemas.openxmlformats.org/officeDocument/2006/relationships/tags" Target="../tags/tag163.xml"/><Relationship Id="rId16" Type="http://schemas.openxmlformats.org/officeDocument/2006/relationships/tags" Target="../tags/tag177.xml"/><Relationship Id="rId1" Type="http://schemas.openxmlformats.org/officeDocument/2006/relationships/tags" Target="../tags/tag162.xml"/><Relationship Id="rId6" Type="http://schemas.openxmlformats.org/officeDocument/2006/relationships/tags" Target="../tags/tag167.xml"/><Relationship Id="rId11" Type="http://schemas.openxmlformats.org/officeDocument/2006/relationships/tags" Target="../tags/tag172.xml"/><Relationship Id="rId5" Type="http://schemas.openxmlformats.org/officeDocument/2006/relationships/tags" Target="../tags/tag166.xml"/><Relationship Id="rId15" Type="http://schemas.openxmlformats.org/officeDocument/2006/relationships/tags" Target="../tags/tag176.xml"/><Relationship Id="rId10" Type="http://schemas.openxmlformats.org/officeDocument/2006/relationships/tags" Target="../tags/tag171.xml"/><Relationship Id="rId19" Type="http://schemas.openxmlformats.org/officeDocument/2006/relationships/image" Target="../media/image4.emf"/><Relationship Id="rId4" Type="http://schemas.openxmlformats.org/officeDocument/2006/relationships/tags" Target="../tags/tag165.xml"/><Relationship Id="rId9" Type="http://schemas.openxmlformats.org/officeDocument/2006/relationships/tags" Target="../tags/tag170.xml"/><Relationship Id="rId14" Type="http://schemas.openxmlformats.org/officeDocument/2006/relationships/tags" Target="../tags/tag175.xml"/></Relationships>
</file>

<file path=ppt/slides/_rels/slide18.xml.rels><?xml version="1.0" encoding="UTF-8" standalone="yes"?>
<Relationships xmlns="http://schemas.openxmlformats.org/package/2006/relationships"><Relationship Id="rId8" Type="http://schemas.openxmlformats.org/officeDocument/2006/relationships/tags" Target="../tags/tag185.xml"/><Relationship Id="rId13" Type="http://schemas.openxmlformats.org/officeDocument/2006/relationships/tags" Target="../tags/tag190.xml"/><Relationship Id="rId3" Type="http://schemas.openxmlformats.org/officeDocument/2006/relationships/tags" Target="../tags/tag180.xml"/><Relationship Id="rId7" Type="http://schemas.openxmlformats.org/officeDocument/2006/relationships/tags" Target="../tags/tag184.xml"/><Relationship Id="rId12" Type="http://schemas.openxmlformats.org/officeDocument/2006/relationships/tags" Target="../tags/tag189.xml"/><Relationship Id="rId2" Type="http://schemas.openxmlformats.org/officeDocument/2006/relationships/tags" Target="../tags/tag179.xml"/><Relationship Id="rId16" Type="http://schemas.openxmlformats.org/officeDocument/2006/relationships/image" Target="../media/image4.emf"/><Relationship Id="rId1" Type="http://schemas.openxmlformats.org/officeDocument/2006/relationships/tags" Target="../tags/tag178.xml"/><Relationship Id="rId6" Type="http://schemas.openxmlformats.org/officeDocument/2006/relationships/tags" Target="../tags/tag183.xml"/><Relationship Id="rId11" Type="http://schemas.openxmlformats.org/officeDocument/2006/relationships/tags" Target="../tags/tag188.xml"/><Relationship Id="rId5" Type="http://schemas.openxmlformats.org/officeDocument/2006/relationships/tags" Target="../tags/tag182.xml"/><Relationship Id="rId15" Type="http://schemas.openxmlformats.org/officeDocument/2006/relationships/notesSlide" Target="../notesSlides/notesSlide18.xml"/><Relationship Id="rId10" Type="http://schemas.openxmlformats.org/officeDocument/2006/relationships/tags" Target="../tags/tag187.xml"/><Relationship Id="rId4" Type="http://schemas.openxmlformats.org/officeDocument/2006/relationships/tags" Target="../tags/tag181.xml"/><Relationship Id="rId9" Type="http://schemas.openxmlformats.org/officeDocument/2006/relationships/tags" Target="../tags/tag186.xml"/><Relationship Id="rId14"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emf"/></Relationships>
</file>

<file path=ppt/slides/_rels/slide20.xml.rels><?xml version="1.0" encoding="UTF-8" standalone="yes"?>
<Relationships xmlns="http://schemas.openxmlformats.org/package/2006/relationships"><Relationship Id="rId8" Type="http://schemas.openxmlformats.org/officeDocument/2006/relationships/tags" Target="../tags/tag198.xml"/><Relationship Id="rId3" Type="http://schemas.openxmlformats.org/officeDocument/2006/relationships/tags" Target="../tags/tag193.xml"/><Relationship Id="rId7" Type="http://schemas.openxmlformats.org/officeDocument/2006/relationships/tags" Target="../tags/tag197.xml"/><Relationship Id="rId12" Type="http://schemas.openxmlformats.org/officeDocument/2006/relationships/image" Target="../media/image4.emf"/><Relationship Id="rId2" Type="http://schemas.openxmlformats.org/officeDocument/2006/relationships/tags" Target="../tags/tag192.xml"/><Relationship Id="rId1" Type="http://schemas.openxmlformats.org/officeDocument/2006/relationships/tags" Target="../tags/tag191.xml"/><Relationship Id="rId6" Type="http://schemas.openxmlformats.org/officeDocument/2006/relationships/tags" Target="../tags/tag196.xml"/><Relationship Id="rId11" Type="http://schemas.openxmlformats.org/officeDocument/2006/relationships/notesSlide" Target="../notesSlides/notesSlide20.xml"/><Relationship Id="rId5" Type="http://schemas.openxmlformats.org/officeDocument/2006/relationships/tags" Target="../tags/tag195.xml"/><Relationship Id="rId10" Type="http://schemas.openxmlformats.org/officeDocument/2006/relationships/slideLayout" Target="../slideLayouts/slideLayout2.xml"/><Relationship Id="rId4" Type="http://schemas.openxmlformats.org/officeDocument/2006/relationships/tags" Target="../tags/tag194.xml"/><Relationship Id="rId9" Type="http://schemas.openxmlformats.org/officeDocument/2006/relationships/tags" Target="../tags/tag199.xml"/></Relationships>
</file>

<file path=ppt/slides/_rels/slide21.xml.rels><?xml version="1.0" encoding="UTF-8" standalone="yes"?>
<Relationships xmlns="http://schemas.openxmlformats.org/package/2006/relationships"><Relationship Id="rId8" Type="http://schemas.openxmlformats.org/officeDocument/2006/relationships/tags" Target="../tags/tag207.xml"/><Relationship Id="rId13" Type="http://schemas.openxmlformats.org/officeDocument/2006/relationships/image" Target="../media/image14.jpeg"/><Relationship Id="rId3" Type="http://schemas.openxmlformats.org/officeDocument/2006/relationships/tags" Target="../tags/tag202.xml"/><Relationship Id="rId7" Type="http://schemas.openxmlformats.org/officeDocument/2006/relationships/tags" Target="../tags/tag206.xml"/><Relationship Id="rId12" Type="http://schemas.openxmlformats.org/officeDocument/2006/relationships/image" Target="../media/image4.emf"/><Relationship Id="rId2" Type="http://schemas.openxmlformats.org/officeDocument/2006/relationships/tags" Target="../tags/tag201.xml"/><Relationship Id="rId1" Type="http://schemas.openxmlformats.org/officeDocument/2006/relationships/tags" Target="../tags/tag200.xml"/><Relationship Id="rId6" Type="http://schemas.openxmlformats.org/officeDocument/2006/relationships/tags" Target="../tags/tag205.xml"/><Relationship Id="rId11" Type="http://schemas.openxmlformats.org/officeDocument/2006/relationships/notesSlide" Target="../notesSlides/notesSlide21.xml"/><Relationship Id="rId5" Type="http://schemas.openxmlformats.org/officeDocument/2006/relationships/tags" Target="../tags/tag204.xml"/><Relationship Id="rId10" Type="http://schemas.openxmlformats.org/officeDocument/2006/relationships/slideLayout" Target="../slideLayouts/slideLayout10.xml"/><Relationship Id="rId4" Type="http://schemas.openxmlformats.org/officeDocument/2006/relationships/tags" Target="../tags/tag203.xml"/><Relationship Id="rId9" Type="http://schemas.openxmlformats.org/officeDocument/2006/relationships/tags" Target="../tags/tag208.xml"/></Relationships>
</file>

<file path=ppt/slides/_rels/slide22.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tags" Target="../tags/tag211.xml"/><Relationship Id="rId7" Type="http://schemas.openxmlformats.org/officeDocument/2006/relationships/image" Target="../media/image4.emf"/><Relationship Id="rId2" Type="http://schemas.openxmlformats.org/officeDocument/2006/relationships/tags" Target="../tags/tag210.xml"/><Relationship Id="rId1" Type="http://schemas.openxmlformats.org/officeDocument/2006/relationships/tags" Target="../tags/tag209.xml"/><Relationship Id="rId6" Type="http://schemas.openxmlformats.org/officeDocument/2006/relationships/notesSlide" Target="../notesSlides/notesSlide22.xml"/><Relationship Id="rId5" Type="http://schemas.openxmlformats.org/officeDocument/2006/relationships/slideLayout" Target="../slideLayouts/slideLayout4.xml"/><Relationship Id="rId10" Type="http://schemas.openxmlformats.org/officeDocument/2006/relationships/image" Target="../media/image17.jpeg"/><Relationship Id="rId4" Type="http://schemas.openxmlformats.org/officeDocument/2006/relationships/tags" Target="../tags/tag212.xml"/><Relationship Id="rId9" Type="http://schemas.openxmlformats.org/officeDocument/2006/relationships/image" Target="../media/image16.jpeg"/></Relationships>
</file>

<file path=ppt/slides/_rels/slide23.xml.rels><?xml version="1.0" encoding="UTF-8" standalone="yes"?>
<Relationships xmlns="http://schemas.openxmlformats.org/package/2006/relationships"><Relationship Id="rId8" Type="http://schemas.openxmlformats.org/officeDocument/2006/relationships/tags" Target="../tags/tag220.xml"/><Relationship Id="rId13" Type="http://schemas.openxmlformats.org/officeDocument/2006/relationships/image" Target="../media/image18.jpeg"/><Relationship Id="rId3" Type="http://schemas.openxmlformats.org/officeDocument/2006/relationships/tags" Target="../tags/tag215.xml"/><Relationship Id="rId7" Type="http://schemas.openxmlformats.org/officeDocument/2006/relationships/tags" Target="../tags/tag219.xml"/><Relationship Id="rId12" Type="http://schemas.openxmlformats.org/officeDocument/2006/relationships/image" Target="../media/image4.emf"/><Relationship Id="rId2" Type="http://schemas.openxmlformats.org/officeDocument/2006/relationships/tags" Target="../tags/tag214.xml"/><Relationship Id="rId16" Type="http://schemas.openxmlformats.org/officeDocument/2006/relationships/image" Target="../media/image21.jpeg"/><Relationship Id="rId1" Type="http://schemas.openxmlformats.org/officeDocument/2006/relationships/tags" Target="../tags/tag213.xml"/><Relationship Id="rId6" Type="http://schemas.openxmlformats.org/officeDocument/2006/relationships/tags" Target="../tags/tag218.xml"/><Relationship Id="rId11" Type="http://schemas.openxmlformats.org/officeDocument/2006/relationships/notesSlide" Target="../notesSlides/notesSlide23.xml"/><Relationship Id="rId5" Type="http://schemas.openxmlformats.org/officeDocument/2006/relationships/tags" Target="../tags/tag217.xml"/><Relationship Id="rId15" Type="http://schemas.openxmlformats.org/officeDocument/2006/relationships/image" Target="../media/image20.jpeg"/><Relationship Id="rId10" Type="http://schemas.openxmlformats.org/officeDocument/2006/relationships/slideLayout" Target="../slideLayouts/slideLayout7.xml"/><Relationship Id="rId4" Type="http://schemas.openxmlformats.org/officeDocument/2006/relationships/tags" Target="../tags/tag216.xml"/><Relationship Id="rId9" Type="http://schemas.openxmlformats.org/officeDocument/2006/relationships/tags" Target="../tags/tag221.xml"/><Relationship Id="rId14" Type="http://schemas.openxmlformats.org/officeDocument/2006/relationships/image" Target="../media/image19.jpeg"/></Relationships>
</file>

<file path=ppt/slides/_rels/slide24.xml.rels><?xml version="1.0" encoding="UTF-8" standalone="yes"?>
<Relationships xmlns="http://schemas.openxmlformats.org/package/2006/relationships"><Relationship Id="rId3" Type="http://schemas.openxmlformats.org/officeDocument/2006/relationships/tags" Target="../tags/tag224.xml"/><Relationship Id="rId7" Type="http://schemas.openxmlformats.org/officeDocument/2006/relationships/image" Target="../media/image22.jpeg"/><Relationship Id="rId2" Type="http://schemas.openxmlformats.org/officeDocument/2006/relationships/tags" Target="../tags/tag223.xml"/><Relationship Id="rId1" Type="http://schemas.openxmlformats.org/officeDocument/2006/relationships/tags" Target="../tags/tag222.xml"/><Relationship Id="rId6" Type="http://schemas.openxmlformats.org/officeDocument/2006/relationships/image" Target="../media/image4.emf"/><Relationship Id="rId5" Type="http://schemas.openxmlformats.org/officeDocument/2006/relationships/notesSlide" Target="../notesSlides/notesSlide24.xml"/><Relationship Id="rId4"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4.emf"/><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8.jpe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7.jpeg"/><Relationship Id="rId5" Type="http://schemas.openxmlformats.org/officeDocument/2006/relationships/tags" Target="../tags/tag6.xml"/><Relationship Id="rId10" Type="http://schemas.openxmlformats.org/officeDocument/2006/relationships/notesSlide" Target="../notesSlides/notesSlide4.xml"/><Relationship Id="rId4" Type="http://schemas.openxmlformats.org/officeDocument/2006/relationships/tags" Target="../tags/tag5.xml"/><Relationship Id="rId9"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5.xml"/><Relationship Id="rId13" Type="http://schemas.openxmlformats.org/officeDocument/2006/relationships/image" Target="../media/image11.jpeg"/><Relationship Id="rId3" Type="http://schemas.openxmlformats.org/officeDocument/2006/relationships/tags" Target="../tags/tag12.xml"/><Relationship Id="rId7" Type="http://schemas.openxmlformats.org/officeDocument/2006/relationships/tags" Target="../tags/tag16.xml"/><Relationship Id="rId12" Type="http://schemas.openxmlformats.org/officeDocument/2006/relationships/image" Target="../media/image10.jpe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tags" Target="../tags/tag15.xml"/><Relationship Id="rId11" Type="http://schemas.openxmlformats.org/officeDocument/2006/relationships/image" Target="../media/image9.jpeg"/><Relationship Id="rId5" Type="http://schemas.openxmlformats.org/officeDocument/2006/relationships/tags" Target="../tags/tag14.xml"/><Relationship Id="rId10" Type="http://schemas.openxmlformats.org/officeDocument/2006/relationships/image" Target="../media/image4.emf"/><Relationship Id="rId4" Type="http://schemas.openxmlformats.org/officeDocument/2006/relationships/tags" Target="../tags/tag13.xml"/><Relationship Id="rId9"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8" Type="http://schemas.openxmlformats.org/officeDocument/2006/relationships/tags" Target="../tags/tag24.xml"/><Relationship Id="rId13" Type="http://schemas.openxmlformats.org/officeDocument/2006/relationships/tags" Target="../tags/tag29.xml"/><Relationship Id="rId18" Type="http://schemas.openxmlformats.org/officeDocument/2006/relationships/tags" Target="../tags/tag34.xml"/><Relationship Id="rId26" Type="http://schemas.openxmlformats.org/officeDocument/2006/relationships/slideLayout" Target="../slideLayouts/slideLayout2.xml"/><Relationship Id="rId3" Type="http://schemas.openxmlformats.org/officeDocument/2006/relationships/tags" Target="../tags/tag19.xml"/><Relationship Id="rId21" Type="http://schemas.openxmlformats.org/officeDocument/2006/relationships/tags" Target="../tags/tag37.xml"/><Relationship Id="rId7" Type="http://schemas.openxmlformats.org/officeDocument/2006/relationships/tags" Target="../tags/tag23.xml"/><Relationship Id="rId12" Type="http://schemas.openxmlformats.org/officeDocument/2006/relationships/tags" Target="../tags/tag28.xml"/><Relationship Id="rId17" Type="http://schemas.openxmlformats.org/officeDocument/2006/relationships/tags" Target="../tags/tag33.xml"/><Relationship Id="rId25" Type="http://schemas.openxmlformats.org/officeDocument/2006/relationships/tags" Target="../tags/tag41.xml"/><Relationship Id="rId2" Type="http://schemas.openxmlformats.org/officeDocument/2006/relationships/tags" Target="../tags/tag18.xml"/><Relationship Id="rId16" Type="http://schemas.openxmlformats.org/officeDocument/2006/relationships/tags" Target="../tags/tag32.xml"/><Relationship Id="rId20" Type="http://schemas.openxmlformats.org/officeDocument/2006/relationships/tags" Target="../tags/tag36.xml"/><Relationship Id="rId1" Type="http://schemas.openxmlformats.org/officeDocument/2006/relationships/tags" Target="../tags/tag17.xml"/><Relationship Id="rId6" Type="http://schemas.openxmlformats.org/officeDocument/2006/relationships/tags" Target="../tags/tag22.xml"/><Relationship Id="rId11" Type="http://schemas.openxmlformats.org/officeDocument/2006/relationships/tags" Target="../tags/tag27.xml"/><Relationship Id="rId24" Type="http://schemas.openxmlformats.org/officeDocument/2006/relationships/tags" Target="../tags/tag40.xml"/><Relationship Id="rId5" Type="http://schemas.openxmlformats.org/officeDocument/2006/relationships/tags" Target="../tags/tag21.xml"/><Relationship Id="rId15" Type="http://schemas.openxmlformats.org/officeDocument/2006/relationships/tags" Target="../tags/tag31.xml"/><Relationship Id="rId23" Type="http://schemas.openxmlformats.org/officeDocument/2006/relationships/tags" Target="../tags/tag39.xml"/><Relationship Id="rId28" Type="http://schemas.openxmlformats.org/officeDocument/2006/relationships/image" Target="../media/image4.emf"/><Relationship Id="rId10" Type="http://schemas.openxmlformats.org/officeDocument/2006/relationships/tags" Target="../tags/tag26.xml"/><Relationship Id="rId19" Type="http://schemas.openxmlformats.org/officeDocument/2006/relationships/tags" Target="../tags/tag35.xml"/><Relationship Id="rId4" Type="http://schemas.openxmlformats.org/officeDocument/2006/relationships/tags" Target="../tags/tag20.xml"/><Relationship Id="rId9" Type="http://schemas.openxmlformats.org/officeDocument/2006/relationships/tags" Target="../tags/tag25.xml"/><Relationship Id="rId14" Type="http://schemas.openxmlformats.org/officeDocument/2006/relationships/tags" Target="../tags/tag30.xml"/><Relationship Id="rId22" Type="http://schemas.openxmlformats.org/officeDocument/2006/relationships/tags" Target="../tags/tag38.xml"/><Relationship Id="rId27"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tags" Target="../tags/tag44.xml"/><Relationship Id="rId7" Type="http://schemas.openxmlformats.org/officeDocument/2006/relationships/image" Target="../media/image4.emf"/><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notesSlide" Target="../notesSlides/notesSlide7.xml"/><Relationship Id="rId5" Type="http://schemas.openxmlformats.org/officeDocument/2006/relationships/slideLayout" Target="../slideLayouts/slideLayout3.xml"/><Relationship Id="rId4" Type="http://schemas.openxmlformats.org/officeDocument/2006/relationships/tags" Target="../tags/tag45.xml"/><Relationship Id="rId9"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tags" Target="../tags/tag53.xml"/><Relationship Id="rId13" Type="http://schemas.openxmlformats.org/officeDocument/2006/relationships/tags" Target="../tags/tag58.xml"/><Relationship Id="rId18" Type="http://schemas.openxmlformats.org/officeDocument/2006/relationships/tags" Target="../tags/tag63.xml"/><Relationship Id="rId3" Type="http://schemas.openxmlformats.org/officeDocument/2006/relationships/tags" Target="../tags/tag48.xml"/><Relationship Id="rId21" Type="http://schemas.openxmlformats.org/officeDocument/2006/relationships/notesSlide" Target="../notesSlides/notesSlide9.xml"/><Relationship Id="rId7" Type="http://schemas.openxmlformats.org/officeDocument/2006/relationships/tags" Target="../tags/tag52.xml"/><Relationship Id="rId12" Type="http://schemas.openxmlformats.org/officeDocument/2006/relationships/tags" Target="../tags/tag57.xml"/><Relationship Id="rId17" Type="http://schemas.openxmlformats.org/officeDocument/2006/relationships/tags" Target="../tags/tag62.xml"/><Relationship Id="rId2" Type="http://schemas.openxmlformats.org/officeDocument/2006/relationships/tags" Target="../tags/tag47.xml"/><Relationship Id="rId16" Type="http://schemas.openxmlformats.org/officeDocument/2006/relationships/tags" Target="../tags/tag61.xml"/><Relationship Id="rId20" Type="http://schemas.openxmlformats.org/officeDocument/2006/relationships/slideLayout" Target="../slideLayouts/slideLayout2.xml"/><Relationship Id="rId1" Type="http://schemas.openxmlformats.org/officeDocument/2006/relationships/tags" Target="../tags/tag46.xml"/><Relationship Id="rId6" Type="http://schemas.openxmlformats.org/officeDocument/2006/relationships/tags" Target="../tags/tag51.xml"/><Relationship Id="rId11" Type="http://schemas.openxmlformats.org/officeDocument/2006/relationships/tags" Target="../tags/tag56.xml"/><Relationship Id="rId5" Type="http://schemas.openxmlformats.org/officeDocument/2006/relationships/tags" Target="../tags/tag50.xml"/><Relationship Id="rId15" Type="http://schemas.openxmlformats.org/officeDocument/2006/relationships/tags" Target="../tags/tag60.xml"/><Relationship Id="rId10" Type="http://schemas.openxmlformats.org/officeDocument/2006/relationships/tags" Target="../tags/tag55.xml"/><Relationship Id="rId19" Type="http://schemas.openxmlformats.org/officeDocument/2006/relationships/tags" Target="../tags/tag64.xml"/><Relationship Id="rId4" Type="http://schemas.openxmlformats.org/officeDocument/2006/relationships/tags" Target="../tags/tag49.xml"/><Relationship Id="rId9" Type="http://schemas.openxmlformats.org/officeDocument/2006/relationships/tags" Target="../tags/tag54.xml"/><Relationship Id="rId14" Type="http://schemas.openxmlformats.org/officeDocument/2006/relationships/tags" Target="../tags/tag59.xml"/><Relationship Id="rId22" Type="http://schemas.openxmlformats.org/officeDocument/2006/relationships/image" Target="../media/image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5"/>
          <a:stretch>
            <a:fillRect/>
          </a:stretch>
        </p:blipFill>
        <p:spPr>
          <a:xfrm>
            <a:off x="4808248" y="1810656"/>
            <a:ext cx="2575504" cy="781050"/>
          </a:xfrm>
          <a:prstGeom prst="rect">
            <a:avLst/>
          </a:prstGeom>
        </p:spPr>
      </p:pic>
      <p:sp>
        <p:nvSpPr>
          <p:cNvPr id="6" name="文本框 5"/>
          <p:cNvSpPr txBox="1"/>
          <p:nvPr/>
        </p:nvSpPr>
        <p:spPr>
          <a:xfrm>
            <a:off x="4387840" y="2765858"/>
            <a:ext cx="3416320" cy="646331"/>
          </a:xfrm>
          <a:prstGeom prst="rect">
            <a:avLst/>
          </a:prstGeom>
          <a:noFill/>
        </p:spPr>
        <p:txBody>
          <a:bodyPr wrap="none" rtlCol="0">
            <a:spAutoFit/>
          </a:bodyPr>
          <a:lstStyle/>
          <a:p>
            <a:pPr algn="ctr"/>
            <a:r>
              <a:rPr lang="zh-CN" altLang="en-US" sz="3600" dirty="0">
                <a:solidFill>
                  <a:schemeClr val="tx1">
                    <a:lumMod val="75000"/>
                    <a:lumOff val="25000"/>
                  </a:schemeClr>
                </a:solidFill>
                <a:latin typeface="迷你简准圆" panose="03000509000000000000" pitchFamily="65" charset="-122"/>
                <a:ea typeface="迷你简准圆" panose="03000509000000000000" pitchFamily="65" charset="-122"/>
              </a:rPr>
              <a:t>唯</a:t>
            </a:r>
            <a:r>
              <a:rPr lang="zh-CN" altLang="en-US" sz="3600" dirty="0" smtClean="0">
                <a:solidFill>
                  <a:schemeClr val="tx1">
                    <a:lumMod val="75000"/>
                    <a:lumOff val="25000"/>
                  </a:schemeClr>
                </a:solidFill>
                <a:latin typeface="迷你简准圆" panose="03000509000000000000" pitchFamily="65" charset="-122"/>
                <a:ea typeface="迷你简准圆" panose="03000509000000000000" pitchFamily="65" charset="-122"/>
              </a:rPr>
              <a:t>美小清新课件</a:t>
            </a:r>
            <a:endParaRPr lang="zh-CN" altLang="en-US" sz="36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7" name="文本框 6"/>
          <p:cNvSpPr txBox="1"/>
          <p:nvPr/>
        </p:nvSpPr>
        <p:spPr>
          <a:xfrm>
            <a:off x="4210050" y="3618951"/>
            <a:ext cx="3771900" cy="656718"/>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100" dirty="0">
                <a:solidFill>
                  <a:schemeClr val="bg1">
                    <a:lumMod val="50000"/>
                  </a:schemeClr>
                </a:solidFill>
                <a:latin typeface="+mj-ea"/>
                <a:ea typeface="+mj-ea"/>
              </a:rPr>
              <a:t>The user can demonstrate on a projector or computer, or print the presentation and make it into a film to be used in a wider field</a:t>
            </a:r>
          </a:p>
        </p:txBody>
      </p:sp>
      <p:cxnSp>
        <p:nvCxnSpPr>
          <p:cNvPr id="9" name="直接连接符 8"/>
          <p:cNvCxnSpPr/>
          <p:nvPr/>
        </p:nvCxnSpPr>
        <p:spPr>
          <a:xfrm>
            <a:off x="4975874" y="3487056"/>
            <a:ext cx="2240252" cy="0"/>
          </a:xfrm>
          <a:prstGeom prst="line">
            <a:avLst/>
          </a:prstGeom>
          <a:ln>
            <a:solidFill>
              <a:srgbClr val="EB3077"/>
            </a:solidFill>
            <a:prstDash val="dashDot"/>
          </a:ln>
        </p:spPr>
        <p:style>
          <a:lnRef idx="1">
            <a:schemeClr val="accent1"/>
          </a:lnRef>
          <a:fillRef idx="0">
            <a:schemeClr val="accent1"/>
          </a:fillRef>
          <a:effectRef idx="0">
            <a:schemeClr val="accent1"/>
          </a:effectRef>
          <a:fontRef idx="minor">
            <a:schemeClr val="tx1"/>
          </a:fontRef>
        </p:style>
      </p:cxnSp>
      <p:pic>
        <p:nvPicPr>
          <p:cNvPr id="10" name="磯村由纪子 - 風の住む街">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6115" y="-1215571"/>
            <a:ext cx="609600" cy="609600"/>
          </a:xfrm>
          <a:prstGeom prst="rect">
            <a:avLst/>
          </a:prstGeom>
        </p:spPr>
      </p:pic>
      <p:grpSp>
        <p:nvGrpSpPr>
          <p:cNvPr id="23" name="组合 22"/>
          <p:cNvGrpSpPr/>
          <p:nvPr/>
        </p:nvGrpSpPr>
        <p:grpSpPr>
          <a:xfrm>
            <a:off x="5698218" y="4664123"/>
            <a:ext cx="795565" cy="126952"/>
            <a:chOff x="487135" y="409575"/>
            <a:chExt cx="2148840" cy="342900"/>
          </a:xfrm>
        </p:grpSpPr>
        <p:sp>
          <p:nvSpPr>
            <p:cNvPr id="11" name="椭圆 10"/>
            <p:cNvSpPr/>
            <p:nvPr/>
          </p:nvSpPr>
          <p:spPr>
            <a:xfrm>
              <a:off x="487135" y="409575"/>
              <a:ext cx="342900" cy="342900"/>
            </a:xfrm>
            <a:prstGeom prst="ellipse">
              <a:avLst/>
            </a:prstGeom>
            <a:solidFill>
              <a:srgbClr val="EB30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089115" y="409575"/>
              <a:ext cx="342900" cy="342900"/>
            </a:xfrm>
            <a:prstGeom prst="ellipse">
              <a:avLst/>
            </a:prstGeom>
            <a:solidFill>
              <a:srgbClr val="508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691095" y="409575"/>
              <a:ext cx="342900" cy="342900"/>
            </a:xfrm>
            <a:prstGeom prst="ellipse">
              <a:avLst/>
            </a:prstGeom>
            <a:solidFill>
              <a:srgbClr val="7FB2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2293075" y="409575"/>
              <a:ext cx="342900" cy="342900"/>
            </a:xfrm>
            <a:prstGeom prst="ellipse">
              <a:avLst/>
            </a:prstGeom>
            <a:solidFill>
              <a:srgbClr val="F25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153041095"/>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53" presetClass="entr" presetSubtype="52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anim calcmode="lin" valueType="num">
                                      <p:cBhvr>
                                        <p:cTn id="19" dur="500" fill="hold"/>
                                        <p:tgtEl>
                                          <p:spTgt spid="6"/>
                                        </p:tgtEl>
                                        <p:attrNameLst>
                                          <p:attrName>ppt_x</p:attrName>
                                        </p:attrNameLst>
                                      </p:cBhvr>
                                      <p:tavLst>
                                        <p:tav tm="0">
                                          <p:val>
                                            <p:fltVal val="0.5"/>
                                          </p:val>
                                        </p:tav>
                                        <p:tav tm="100000">
                                          <p:val>
                                            <p:strVal val="#ppt_x"/>
                                          </p:val>
                                        </p:tav>
                                      </p:tavLst>
                                    </p:anim>
                                    <p:anim calcmode="lin" valueType="num">
                                      <p:cBhvr>
                                        <p:cTn id="20" dur="500" fill="hold"/>
                                        <p:tgtEl>
                                          <p:spTgt spid="6"/>
                                        </p:tgtEl>
                                        <p:attrNameLst>
                                          <p:attrName>ppt_y</p:attrName>
                                        </p:attrNameLst>
                                      </p:cBhvr>
                                      <p:tavLst>
                                        <p:tav tm="0">
                                          <p:val>
                                            <p:fltVal val="0.5"/>
                                          </p:val>
                                        </p:tav>
                                        <p:tav tm="100000">
                                          <p:val>
                                            <p:strVal val="#ppt_y"/>
                                          </p:val>
                                        </p:tav>
                                      </p:tavLst>
                                    </p:anim>
                                  </p:childTnLst>
                                </p:cTn>
                              </p:par>
                            </p:childTnLst>
                          </p:cTn>
                        </p:par>
                        <p:par>
                          <p:cTn id="21" fill="hold">
                            <p:stCondLst>
                              <p:cond delay="1500"/>
                            </p:stCondLst>
                            <p:childTnLst>
                              <p:par>
                                <p:cTn id="22" presetID="16" presetClass="entr" presetSubtype="21"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inVertical)">
                                      <p:cBhvr>
                                        <p:cTn id="24" dur="500"/>
                                        <p:tgtEl>
                                          <p:spTgt spid="9"/>
                                        </p:tgtEl>
                                      </p:cBhvr>
                                    </p:animEffect>
                                  </p:childTnLst>
                                </p:cTn>
                              </p:par>
                            </p:childTnLst>
                          </p:cTn>
                        </p:par>
                        <p:par>
                          <p:cTn id="25" fill="hold">
                            <p:stCondLst>
                              <p:cond delay="2000"/>
                            </p:stCondLst>
                            <p:childTnLst>
                              <p:par>
                                <p:cTn id="26" presetID="14" presetClass="entr" presetSubtype="1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randombar(horizontal)">
                                      <p:cBhvr>
                                        <p:cTn id="28" dur="500"/>
                                        <p:tgtEl>
                                          <p:spTgt spid="7"/>
                                        </p:tgtEl>
                                      </p:cBhvr>
                                    </p:animEffect>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3" repeatCount="indefinite" fill="hold" display="0">
                  <p:stCondLst>
                    <p:cond delay="indefinite"/>
                  </p:stCondLst>
                  <p:endCondLst>
                    <p:cond evt="onStopAudio" delay="0">
                      <p:tgtEl>
                        <p:sldTgt/>
                      </p:tgtEl>
                    </p:cond>
                  </p:endCondLst>
                </p:cTn>
                <p:tgtEl>
                  <p:spTgt spid="10"/>
                </p:tgtEl>
              </p:cMediaNode>
            </p:audio>
          </p:childTnLst>
        </p:cTn>
      </p:par>
    </p:tnLst>
    <p:bldLst>
      <p:bldP spid="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1617328" y="2429305"/>
            <a:ext cx="8996284" cy="2788480"/>
            <a:chOff x="2495550" y="2816225"/>
            <a:chExt cx="7380289" cy="2287589"/>
          </a:xfrm>
        </p:grpSpPr>
        <p:sp>
          <p:nvSpPr>
            <p:cNvPr id="3" name="MH_Title_1"/>
            <p:cNvSpPr/>
            <p:nvPr>
              <p:custDataLst>
                <p:tags r:id="rId2"/>
              </p:custDataLst>
            </p:nvPr>
          </p:nvSpPr>
          <p:spPr>
            <a:xfrm>
              <a:off x="2495550" y="2816225"/>
              <a:ext cx="2235200" cy="22352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20000"/>
                </a:lnSpc>
                <a:defRPr/>
              </a:pPr>
              <a:endParaRPr lang="zh-CN" altLang="en-US" sz="2800" dirty="0">
                <a:solidFill>
                  <a:schemeClr val="tx1"/>
                </a:solidFill>
              </a:endParaRPr>
            </a:p>
          </p:txBody>
        </p:sp>
        <p:cxnSp>
          <p:nvCxnSpPr>
            <p:cNvPr id="4" name="MH_Other_1"/>
            <p:cNvCxnSpPr/>
            <p:nvPr>
              <p:custDataLst>
                <p:tags r:id="rId3"/>
              </p:custDataLst>
            </p:nvPr>
          </p:nvCxnSpPr>
          <p:spPr>
            <a:xfrm>
              <a:off x="5186364" y="3933825"/>
              <a:ext cx="4689475" cy="0"/>
            </a:xfrm>
            <a:prstGeom prst="line">
              <a:avLst/>
            </a:prstGeom>
            <a:noFill/>
            <a:ln>
              <a:solidFill>
                <a:schemeClr val="accent1">
                  <a:lumMod val="60000"/>
                  <a:lumOff val="40000"/>
                </a:schemeClr>
              </a:solidFill>
              <a:tailEnd type="oval"/>
            </a:ln>
          </p:spPr>
          <p:style>
            <a:lnRef idx="2">
              <a:schemeClr val="accent1">
                <a:shade val="50000"/>
              </a:schemeClr>
            </a:lnRef>
            <a:fillRef idx="1">
              <a:schemeClr val="accent1"/>
            </a:fillRef>
            <a:effectRef idx="0">
              <a:schemeClr val="accent1"/>
            </a:effectRef>
            <a:fontRef idx="minor">
              <a:schemeClr val="lt1"/>
            </a:fontRef>
          </p:style>
        </p:cxnSp>
        <p:sp>
          <p:nvSpPr>
            <p:cNvPr id="5" name="MH_Other_2"/>
            <p:cNvSpPr/>
            <p:nvPr>
              <p:custDataLst>
                <p:tags r:id="rId4"/>
              </p:custDataLst>
            </p:nvPr>
          </p:nvSpPr>
          <p:spPr>
            <a:xfrm>
              <a:off x="4338639" y="3521075"/>
              <a:ext cx="871537" cy="869950"/>
            </a:xfrm>
            <a:prstGeom prst="ellipse">
              <a:avLst/>
            </a:prstGeom>
            <a:solidFill>
              <a:schemeClr val="accent1"/>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8" name="MH_Other_3"/>
            <p:cNvCxnSpPr/>
            <p:nvPr>
              <p:custDataLst>
                <p:tags r:id="rId5"/>
              </p:custDataLst>
            </p:nvPr>
          </p:nvCxnSpPr>
          <p:spPr bwMode="auto">
            <a:xfrm flipV="1">
              <a:off x="5881688" y="2816225"/>
              <a:ext cx="0" cy="1117600"/>
            </a:xfrm>
            <a:prstGeom prst="line">
              <a:avLst/>
            </a:prstGeom>
            <a:ln>
              <a:solidFill>
                <a:schemeClr val="accent1">
                  <a:lumMod val="40000"/>
                  <a:lumOff val="6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9" name="MH_Other_4"/>
            <p:cNvCxnSpPr/>
            <p:nvPr>
              <p:custDataLst>
                <p:tags r:id="rId6"/>
              </p:custDataLst>
            </p:nvPr>
          </p:nvCxnSpPr>
          <p:spPr bwMode="auto">
            <a:xfrm>
              <a:off x="5754688" y="2816225"/>
              <a:ext cx="254000" cy="0"/>
            </a:xfrm>
            <a:prstGeom prst="line">
              <a:avLst/>
            </a:prstGeom>
            <a:ln>
              <a:solidFill>
                <a:schemeClr val="accent1">
                  <a:lumMod val="40000"/>
                  <a:lumOff val="60000"/>
                </a:schemeClr>
              </a:solidFill>
              <a:prstDash val="lgDash"/>
            </a:ln>
          </p:spPr>
          <p:style>
            <a:lnRef idx="1">
              <a:schemeClr val="accent1"/>
            </a:lnRef>
            <a:fillRef idx="0">
              <a:schemeClr val="accent1"/>
            </a:fillRef>
            <a:effectRef idx="0">
              <a:schemeClr val="accent1"/>
            </a:effectRef>
            <a:fontRef idx="minor">
              <a:schemeClr val="tx1"/>
            </a:fontRef>
          </p:style>
        </p:cxnSp>
        <p:sp>
          <p:nvSpPr>
            <p:cNvPr id="11" name="MH_Other_5"/>
            <p:cNvSpPr/>
            <p:nvPr>
              <p:custDataLst>
                <p:tags r:id="rId7"/>
              </p:custDataLst>
            </p:nvPr>
          </p:nvSpPr>
          <p:spPr>
            <a:xfrm>
              <a:off x="5670550" y="3743325"/>
              <a:ext cx="425450" cy="425450"/>
            </a:xfrm>
            <a:prstGeom prst="ellipse">
              <a:avLst/>
            </a:prstGeom>
            <a:solidFill>
              <a:schemeClr val="accent1"/>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3" name="MH_Other_6"/>
            <p:cNvCxnSpPr/>
            <p:nvPr>
              <p:custDataLst>
                <p:tags r:id="rId8"/>
              </p:custDataLst>
            </p:nvPr>
          </p:nvCxnSpPr>
          <p:spPr>
            <a:xfrm flipH="1">
              <a:off x="6008688" y="3989389"/>
              <a:ext cx="944562" cy="1062037"/>
            </a:xfrm>
            <a:prstGeom prst="line">
              <a:avLst/>
            </a:prstGeom>
            <a:ln>
              <a:solidFill>
                <a:schemeClr val="accent1">
                  <a:lumMod val="40000"/>
                  <a:lumOff val="6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4" name="MH_Other_7"/>
            <p:cNvCxnSpPr/>
            <p:nvPr>
              <p:custDataLst>
                <p:tags r:id="rId9"/>
              </p:custDataLst>
            </p:nvPr>
          </p:nvCxnSpPr>
          <p:spPr>
            <a:xfrm flipH="1" flipV="1">
              <a:off x="5848351" y="5060951"/>
              <a:ext cx="295275" cy="3175"/>
            </a:xfrm>
            <a:prstGeom prst="line">
              <a:avLst/>
            </a:prstGeom>
            <a:ln>
              <a:solidFill>
                <a:schemeClr val="accent1">
                  <a:lumMod val="40000"/>
                  <a:lumOff val="60000"/>
                </a:schemeClr>
              </a:solidFill>
              <a:prstDash val="lgDash"/>
            </a:ln>
          </p:spPr>
          <p:style>
            <a:lnRef idx="1">
              <a:schemeClr val="accent1"/>
            </a:lnRef>
            <a:fillRef idx="0">
              <a:schemeClr val="accent1"/>
            </a:fillRef>
            <a:effectRef idx="0">
              <a:schemeClr val="accent1"/>
            </a:effectRef>
            <a:fontRef idx="minor">
              <a:schemeClr val="tx1"/>
            </a:fontRef>
          </p:style>
        </p:cxnSp>
        <p:sp>
          <p:nvSpPr>
            <p:cNvPr id="15" name="MH_Other_8"/>
            <p:cNvSpPr/>
            <p:nvPr>
              <p:custDataLst>
                <p:tags r:id="rId10"/>
              </p:custDataLst>
            </p:nvPr>
          </p:nvSpPr>
          <p:spPr>
            <a:xfrm>
              <a:off x="6626225" y="3579814"/>
              <a:ext cx="750888" cy="752475"/>
            </a:xfrm>
            <a:prstGeom prst="ellipse">
              <a:avLst/>
            </a:prstGeom>
            <a:solidFill>
              <a:schemeClr val="accent1"/>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8" name="MH_Other_9"/>
            <p:cNvCxnSpPr/>
            <p:nvPr>
              <p:custDataLst>
                <p:tags r:id="rId11"/>
              </p:custDataLst>
            </p:nvPr>
          </p:nvCxnSpPr>
          <p:spPr>
            <a:xfrm flipH="1">
              <a:off x="8113713" y="3989389"/>
              <a:ext cx="812800" cy="1114425"/>
            </a:xfrm>
            <a:prstGeom prst="line">
              <a:avLst/>
            </a:prstGeom>
            <a:ln>
              <a:solidFill>
                <a:schemeClr val="accent1">
                  <a:lumMod val="40000"/>
                  <a:lumOff val="6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9" name="MH_Other_10"/>
            <p:cNvCxnSpPr/>
            <p:nvPr>
              <p:custDataLst>
                <p:tags r:id="rId12"/>
              </p:custDataLst>
            </p:nvPr>
          </p:nvCxnSpPr>
          <p:spPr>
            <a:xfrm flipH="1" flipV="1">
              <a:off x="7956551" y="5060951"/>
              <a:ext cx="295275" cy="3175"/>
            </a:xfrm>
            <a:prstGeom prst="line">
              <a:avLst/>
            </a:prstGeom>
            <a:ln>
              <a:solidFill>
                <a:schemeClr val="accent1">
                  <a:lumMod val="40000"/>
                  <a:lumOff val="60000"/>
                </a:schemeClr>
              </a:solidFill>
              <a:prstDash val="lgDash"/>
            </a:ln>
          </p:spPr>
          <p:style>
            <a:lnRef idx="1">
              <a:schemeClr val="accent1"/>
            </a:lnRef>
            <a:fillRef idx="0">
              <a:schemeClr val="accent1"/>
            </a:fillRef>
            <a:effectRef idx="0">
              <a:schemeClr val="accent1"/>
            </a:effectRef>
            <a:fontRef idx="minor">
              <a:schemeClr val="tx1"/>
            </a:fontRef>
          </p:style>
        </p:cxnSp>
        <p:sp>
          <p:nvSpPr>
            <p:cNvPr id="20" name="MH_Other_11"/>
            <p:cNvSpPr/>
            <p:nvPr>
              <p:custDataLst>
                <p:tags r:id="rId13"/>
              </p:custDataLst>
            </p:nvPr>
          </p:nvSpPr>
          <p:spPr>
            <a:xfrm>
              <a:off x="8782050" y="3743325"/>
              <a:ext cx="425450" cy="425450"/>
            </a:xfrm>
            <a:prstGeom prst="ellipse">
              <a:avLst/>
            </a:prstGeom>
            <a:solidFill>
              <a:schemeClr val="accent1"/>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23" name="MH_Other_12"/>
            <p:cNvCxnSpPr/>
            <p:nvPr>
              <p:custDataLst>
                <p:tags r:id="rId14"/>
              </p:custDataLst>
            </p:nvPr>
          </p:nvCxnSpPr>
          <p:spPr bwMode="auto">
            <a:xfrm flipV="1">
              <a:off x="7986713" y="2816225"/>
              <a:ext cx="0" cy="1117600"/>
            </a:xfrm>
            <a:prstGeom prst="line">
              <a:avLst/>
            </a:prstGeom>
            <a:ln>
              <a:solidFill>
                <a:schemeClr val="accent1">
                  <a:lumMod val="40000"/>
                  <a:lumOff val="6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4" name="MH_Other_13"/>
            <p:cNvCxnSpPr/>
            <p:nvPr>
              <p:custDataLst>
                <p:tags r:id="rId15"/>
              </p:custDataLst>
            </p:nvPr>
          </p:nvCxnSpPr>
          <p:spPr bwMode="auto">
            <a:xfrm>
              <a:off x="7859713" y="2816225"/>
              <a:ext cx="254000" cy="0"/>
            </a:xfrm>
            <a:prstGeom prst="line">
              <a:avLst/>
            </a:prstGeom>
            <a:ln>
              <a:solidFill>
                <a:schemeClr val="accent1">
                  <a:lumMod val="40000"/>
                  <a:lumOff val="60000"/>
                </a:schemeClr>
              </a:solidFill>
              <a:prstDash val="lgDash"/>
            </a:ln>
          </p:spPr>
          <p:style>
            <a:lnRef idx="1">
              <a:schemeClr val="accent1"/>
            </a:lnRef>
            <a:fillRef idx="0">
              <a:schemeClr val="accent1"/>
            </a:fillRef>
            <a:effectRef idx="0">
              <a:schemeClr val="accent1"/>
            </a:effectRef>
            <a:fontRef idx="minor">
              <a:schemeClr val="tx1"/>
            </a:fontRef>
          </p:style>
        </p:cxnSp>
        <p:sp>
          <p:nvSpPr>
            <p:cNvPr id="26" name="MH_Other_14"/>
            <p:cNvSpPr/>
            <p:nvPr>
              <p:custDataLst>
                <p:tags r:id="rId16"/>
              </p:custDataLst>
            </p:nvPr>
          </p:nvSpPr>
          <p:spPr>
            <a:xfrm>
              <a:off x="7773988" y="3743325"/>
              <a:ext cx="425450" cy="425450"/>
            </a:xfrm>
            <a:prstGeom prst="ellipse">
              <a:avLst/>
            </a:prstGeom>
            <a:solidFill>
              <a:schemeClr val="accent1"/>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pic>
        <p:nvPicPr>
          <p:cNvPr id="25" name="图片 24"/>
          <p:cNvPicPr>
            <a:picLocks noChangeAspect="1"/>
          </p:cNvPicPr>
          <p:nvPr/>
        </p:nvPicPr>
        <p:blipFill rotWithShape="1">
          <a:blip r:embed="rId19"/>
          <a:srcRect t="29545" r="10541"/>
          <a:stretch/>
        </p:blipFill>
        <p:spPr>
          <a:xfrm flipH="1">
            <a:off x="0" y="0"/>
            <a:ext cx="1617328" cy="1384527"/>
          </a:xfrm>
          <a:prstGeom prst="rect">
            <a:avLst/>
          </a:prstGeom>
        </p:spPr>
      </p:pic>
      <p:grpSp>
        <p:nvGrpSpPr>
          <p:cNvPr id="28" name="组合 27"/>
          <p:cNvGrpSpPr/>
          <p:nvPr/>
        </p:nvGrpSpPr>
        <p:grpSpPr>
          <a:xfrm>
            <a:off x="1617328" y="300555"/>
            <a:ext cx="5795246" cy="783415"/>
            <a:chOff x="1875554" y="378622"/>
            <a:chExt cx="5795246" cy="783415"/>
          </a:xfrm>
        </p:grpSpPr>
        <p:sp>
          <p:nvSpPr>
            <p:cNvPr id="31" name="文本框 30"/>
            <p:cNvSpPr txBox="1"/>
            <p:nvPr/>
          </p:nvSpPr>
          <p:spPr>
            <a:xfrm>
              <a:off x="1875554" y="378622"/>
              <a:ext cx="3467616" cy="584775"/>
            </a:xfrm>
            <a:prstGeom prst="rect">
              <a:avLst/>
            </a:prstGeom>
            <a:noFill/>
          </p:spPr>
          <p:txBody>
            <a:bodyPr wrap="none" rtlCol="0">
              <a:spAutoFit/>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32" name="文本框 31"/>
            <p:cNvSpPr txBox="1"/>
            <p:nvPr/>
          </p:nvSpPr>
          <p:spPr>
            <a:xfrm>
              <a:off x="1875554" y="876702"/>
              <a:ext cx="5795246"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smtClean="0">
                  <a:solidFill>
                    <a:schemeClr val="bg1">
                      <a:lumMod val="65000"/>
                    </a:schemeClr>
                  </a:solidFill>
                  <a:latin typeface="+mj-ea"/>
                  <a:ea typeface="+mj-ea"/>
                </a:rPr>
                <a:t>print </a:t>
              </a:r>
              <a:r>
                <a:rPr lang="en-US" altLang="zh-CN" sz="1100" dirty="0">
                  <a:solidFill>
                    <a:schemeClr val="bg1">
                      <a:lumMod val="65000"/>
                    </a:schemeClr>
                  </a:solidFill>
                  <a:latin typeface="+mj-ea"/>
                  <a:ea typeface="+mj-ea"/>
                </a:rPr>
                <a:t>the presentation and make it into a film to be used in a wider field</a:t>
              </a:r>
            </a:p>
          </p:txBody>
        </p:sp>
      </p:grpSp>
      <p:sp>
        <p:nvSpPr>
          <p:cNvPr id="34" name="矩形 33"/>
          <p:cNvSpPr/>
          <p:nvPr/>
        </p:nvSpPr>
        <p:spPr>
          <a:xfrm>
            <a:off x="4095035" y="1658081"/>
            <a:ext cx="3327636"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6" name="矩形 35"/>
          <p:cNvSpPr/>
          <p:nvPr/>
        </p:nvSpPr>
        <p:spPr>
          <a:xfrm>
            <a:off x="2072311" y="3255475"/>
            <a:ext cx="1812388"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smtClean="0">
                <a:solidFill>
                  <a:schemeClr val="accent1"/>
                </a:solidFill>
                <a:latin typeface="迷你简准圆" panose="03000509000000000000" pitchFamily="65" charset="-122"/>
                <a:ea typeface="迷你简准圆" panose="03000509000000000000" pitchFamily="65" charset="-122"/>
              </a:rPr>
              <a:t>标题</a:t>
            </a:r>
            <a:endParaRPr lang="en-US" altLang="zh-CN" sz="2800" b="1" dirty="0" smtClean="0">
              <a:solidFill>
                <a:schemeClr val="accent1"/>
              </a:solidFill>
              <a:latin typeface="迷你简准圆" panose="03000509000000000000" pitchFamily="65" charset="-122"/>
              <a:ea typeface="迷你简准圆" panose="03000509000000000000" pitchFamily="65" charset="-122"/>
            </a:endParaRPr>
          </a:p>
          <a:p>
            <a:pPr algn="ctr">
              <a:lnSpc>
                <a:spcPct val="120000"/>
              </a:lnSpc>
            </a:pPr>
            <a:r>
              <a:rPr lang="zh-CN" altLang="en-US" sz="2800" b="1" dirty="0" smtClean="0">
                <a:solidFill>
                  <a:schemeClr val="accent1"/>
                </a:solidFill>
                <a:latin typeface="迷你简准圆" panose="03000509000000000000" pitchFamily="65" charset="-122"/>
                <a:ea typeface="迷你简准圆" panose="03000509000000000000" pitchFamily="65" charset="-122"/>
              </a:rPr>
              <a:t>文字</a:t>
            </a:r>
            <a:r>
              <a:rPr lang="zh-CN" altLang="en-US" sz="2800" b="1" dirty="0">
                <a:solidFill>
                  <a:schemeClr val="accent1"/>
                </a:solidFill>
                <a:latin typeface="迷你简准圆" panose="03000509000000000000" pitchFamily="65" charset="-122"/>
                <a:ea typeface="迷你简准圆" panose="03000509000000000000" pitchFamily="65" charset="-122"/>
              </a:rPr>
              <a:t>添加</a:t>
            </a:r>
          </a:p>
        </p:txBody>
      </p:sp>
      <p:sp>
        <p:nvSpPr>
          <p:cNvPr id="37" name="矩形 36"/>
          <p:cNvSpPr/>
          <p:nvPr/>
        </p:nvSpPr>
        <p:spPr>
          <a:xfrm>
            <a:off x="7567762" y="1658081"/>
            <a:ext cx="3327636"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40" name="矩形 39"/>
          <p:cNvSpPr/>
          <p:nvPr/>
        </p:nvSpPr>
        <p:spPr>
          <a:xfrm>
            <a:off x="4095035" y="5254257"/>
            <a:ext cx="3327636"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41" name="矩形 40"/>
          <p:cNvSpPr/>
          <p:nvPr/>
        </p:nvSpPr>
        <p:spPr>
          <a:xfrm>
            <a:off x="7567762" y="5254257"/>
            <a:ext cx="3327636"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Tree>
    <p:custDataLst>
      <p:tags r:id="rId1"/>
    </p:custDataLst>
    <p:extLst>
      <p:ext uri="{BB962C8B-B14F-4D97-AF65-F5344CB8AC3E}">
        <p14:creationId xmlns:p14="http://schemas.microsoft.com/office/powerpoint/2010/main" val="3803770048"/>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p:tgtEl>
                                          <p:spTgt spid="28"/>
                                        </p:tgtEl>
                                        <p:attrNameLst>
                                          <p:attrName>ppt_x</p:attrName>
                                        </p:attrNameLst>
                                      </p:cBhvr>
                                      <p:tavLst>
                                        <p:tav tm="0">
                                          <p:val>
                                            <p:strVal val="#ppt_x-#ppt_w*1.125000"/>
                                          </p:val>
                                        </p:tav>
                                        <p:tav tm="100000">
                                          <p:val>
                                            <p:strVal val="#ppt_x"/>
                                          </p:val>
                                        </p:tav>
                                      </p:tavLst>
                                    </p:anim>
                                    <p:animEffect transition="in" filter="wipe(right)">
                                      <p:cBhvr>
                                        <p:cTn id="13" dur="500"/>
                                        <p:tgtEl>
                                          <p:spTgt spid="28"/>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0-#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p:cTn id="22" dur="500" fill="hold"/>
                                        <p:tgtEl>
                                          <p:spTgt spid="36"/>
                                        </p:tgtEl>
                                        <p:attrNameLst>
                                          <p:attrName>ppt_w</p:attrName>
                                        </p:attrNameLst>
                                      </p:cBhvr>
                                      <p:tavLst>
                                        <p:tav tm="0">
                                          <p:val>
                                            <p:fltVal val="0"/>
                                          </p:val>
                                        </p:tav>
                                        <p:tav tm="100000">
                                          <p:val>
                                            <p:strVal val="#ppt_w"/>
                                          </p:val>
                                        </p:tav>
                                      </p:tavLst>
                                    </p:anim>
                                    <p:anim calcmode="lin" valueType="num">
                                      <p:cBhvr>
                                        <p:cTn id="23" dur="500" fill="hold"/>
                                        <p:tgtEl>
                                          <p:spTgt spid="36"/>
                                        </p:tgtEl>
                                        <p:attrNameLst>
                                          <p:attrName>ppt_h</p:attrName>
                                        </p:attrNameLst>
                                      </p:cBhvr>
                                      <p:tavLst>
                                        <p:tav tm="0">
                                          <p:val>
                                            <p:fltVal val="0"/>
                                          </p:val>
                                        </p:tav>
                                        <p:tav tm="100000">
                                          <p:val>
                                            <p:strVal val="#ppt_h"/>
                                          </p:val>
                                        </p:tav>
                                      </p:tavLst>
                                    </p:anim>
                                    <p:animEffect transition="in" filter="fade">
                                      <p:cBhvr>
                                        <p:cTn id="24" dur="500"/>
                                        <p:tgtEl>
                                          <p:spTgt spid="36"/>
                                        </p:tgtEl>
                                      </p:cBhvr>
                                    </p:animEffect>
                                  </p:childTnLst>
                                </p:cTn>
                              </p:par>
                            </p:childTnLst>
                          </p:cTn>
                        </p:par>
                        <p:par>
                          <p:cTn id="25" fill="hold">
                            <p:stCondLst>
                              <p:cond delay="2000"/>
                            </p:stCondLst>
                            <p:childTnLst>
                              <p:par>
                                <p:cTn id="26" presetID="14" presetClass="entr" presetSubtype="10" fill="hold" grpId="0"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randombar(horizontal)">
                                      <p:cBhvr>
                                        <p:cTn id="28" dur="500"/>
                                        <p:tgtEl>
                                          <p:spTgt spid="34"/>
                                        </p:tgtEl>
                                      </p:cBhvr>
                                    </p:animEffect>
                                  </p:childTnLst>
                                </p:cTn>
                              </p:par>
                            </p:childTnLst>
                          </p:cTn>
                        </p:par>
                        <p:par>
                          <p:cTn id="29" fill="hold">
                            <p:stCondLst>
                              <p:cond delay="2500"/>
                            </p:stCondLst>
                            <p:childTnLst>
                              <p:par>
                                <p:cTn id="30" presetID="14" presetClass="entr" presetSubtype="10" fill="hold" grpId="0"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randombar(horizontal)">
                                      <p:cBhvr>
                                        <p:cTn id="32" dur="500"/>
                                        <p:tgtEl>
                                          <p:spTgt spid="40"/>
                                        </p:tgtEl>
                                      </p:cBhvr>
                                    </p:animEffect>
                                  </p:childTnLst>
                                </p:cTn>
                              </p:par>
                            </p:childTnLst>
                          </p:cTn>
                        </p:par>
                        <p:par>
                          <p:cTn id="33" fill="hold">
                            <p:stCondLst>
                              <p:cond delay="3000"/>
                            </p:stCondLst>
                            <p:childTnLst>
                              <p:par>
                                <p:cTn id="34" presetID="14" presetClass="entr" presetSubtype="10" fill="hold" grpId="0" nodeType="after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randombar(horizontal)">
                                      <p:cBhvr>
                                        <p:cTn id="36" dur="500"/>
                                        <p:tgtEl>
                                          <p:spTgt spid="37"/>
                                        </p:tgtEl>
                                      </p:cBhvr>
                                    </p:animEffect>
                                  </p:childTnLst>
                                </p:cTn>
                              </p:par>
                            </p:childTnLst>
                          </p:cTn>
                        </p:par>
                        <p:par>
                          <p:cTn id="37" fill="hold">
                            <p:stCondLst>
                              <p:cond delay="3500"/>
                            </p:stCondLst>
                            <p:childTnLst>
                              <p:par>
                                <p:cTn id="38" presetID="14" presetClass="entr" presetSubtype="10" fill="hold" grpId="0" nodeType="after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randombar(horizontal)">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6" grpId="0"/>
      <p:bldP spid="37" grpId="0"/>
      <p:bldP spid="40" grpId="0"/>
      <p:bldP spid="41"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组合 6"/>
          <p:cNvGrpSpPr/>
          <p:nvPr/>
        </p:nvGrpSpPr>
        <p:grpSpPr>
          <a:xfrm>
            <a:off x="1294265" y="2474013"/>
            <a:ext cx="2778124" cy="2771775"/>
            <a:chOff x="1294265" y="2474013"/>
            <a:chExt cx="2778124" cy="2771775"/>
          </a:xfrm>
        </p:grpSpPr>
        <p:sp>
          <p:nvSpPr>
            <p:cNvPr id="2" name="MH_Other_1"/>
            <p:cNvSpPr/>
            <p:nvPr>
              <p:custDataLst>
                <p:tags r:id="rId6"/>
              </p:custDataLst>
            </p:nvPr>
          </p:nvSpPr>
          <p:spPr>
            <a:xfrm rot="16200000">
              <a:off x="2484889" y="3658288"/>
              <a:ext cx="1587500" cy="158750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36000" tIns="36000" rIns="108000" anchor="ctr"/>
            <a:lstStyle/>
            <a:p>
              <a:pPr algn="ctr">
                <a:defRPr/>
              </a:pPr>
              <a:endParaRPr lang="th-TH" sz="3600" dirty="0"/>
            </a:p>
          </p:txBody>
        </p:sp>
        <p:sp>
          <p:nvSpPr>
            <p:cNvPr id="3" name="MH_Other_2"/>
            <p:cNvSpPr/>
            <p:nvPr>
              <p:custDataLst>
                <p:tags r:id="rId7"/>
              </p:custDataLst>
            </p:nvPr>
          </p:nvSpPr>
          <p:spPr>
            <a:xfrm rot="10800000">
              <a:off x="2484889" y="2474013"/>
              <a:ext cx="1130300" cy="1128712"/>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tIns="36000" rIns="36000" anchor="ctr"/>
            <a:lstStyle/>
            <a:p>
              <a:pPr algn="ctr">
                <a:defRPr/>
              </a:pPr>
              <a:endParaRPr lang="th-TH" sz="4000" dirty="0"/>
            </a:p>
          </p:txBody>
        </p:sp>
        <p:sp>
          <p:nvSpPr>
            <p:cNvPr id="4" name="MH_Other_3"/>
            <p:cNvSpPr/>
            <p:nvPr>
              <p:custDataLst>
                <p:tags r:id="rId8"/>
              </p:custDataLst>
            </p:nvPr>
          </p:nvSpPr>
          <p:spPr>
            <a:xfrm>
              <a:off x="1300615" y="3658288"/>
              <a:ext cx="1128713" cy="1130300"/>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rIns="108000" anchor="ctr"/>
            <a:lstStyle/>
            <a:p>
              <a:pPr algn="ctr">
                <a:defRPr/>
              </a:pPr>
              <a:endParaRPr lang="th-TH" sz="3600" dirty="0"/>
            </a:p>
          </p:txBody>
        </p:sp>
        <p:sp>
          <p:nvSpPr>
            <p:cNvPr id="5" name="MH_Other_4"/>
            <p:cNvSpPr/>
            <p:nvPr>
              <p:custDataLst>
                <p:tags r:id="rId9"/>
              </p:custDataLst>
            </p:nvPr>
          </p:nvSpPr>
          <p:spPr>
            <a:xfrm rot="5400000">
              <a:off x="1294265" y="2485126"/>
              <a:ext cx="1128713" cy="1128713"/>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08000" tIns="36000" rIns="0" anchor="ctr"/>
            <a:lstStyle/>
            <a:p>
              <a:pPr algn="ctr">
                <a:defRPr/>
              </a:pPr>
              <a:endParaRPr lang="th-TH" sz="3600" dirty="0"/>
            </a:p>
          </p:txBody>
        </p:sp>
        <p:sp>
          <p:nvSpPr>
            <p:cNvPr id="2054" name="MH_Other_5"/>
            <p:cNvSpPr>
              <a:spLocks noEditPoints="1"/>
            </p:cNvSpPr>
            <p:nvPr>
              <p:custDataLst>
                <p:tags r:id="rId10"/>
              </p:custDataLst>
            </p:nvPr>
          </p:nvSpPr>
          <p:spPr bwMode="auto">
            <a:xfrm>
              <a:off x="1632403" y="3944038"/>
              <a:ext cx="465137" cy="500062"/>
            </a:xfrm>
            <a:custGeom>
              <a:avLst/>
              <a:gdLst>
                <a:gd name="T0" fmla="*/ 2147483646 w 67"/>
                <a:gd name="T1" fmla="*/ 2147483646 h 72"/>
                <a:gd name="T2" fmla="*/ 2147483646 w 67"/>
                <a:gd name="T3" fmla="*/ 2147483646 h 72"/>
                <a:gd name="T4" fmla="*/ 2147483646 w 67"/>
                <a:gd name="T5" fmla="*/ 2147483646 h 72"/>
                <a:gd name="T6" fmla="*/ 0 w 67"/>
                <a:gd name="T7" fmla="*/ 2147483646 h 72"/>
                <a:gd name="T8" fmla="*/ 0 w 67"/>
                <a:gd name="T9" fmla="*/ 2147483646 h 72"/>
                <a:gd name="T10" fmla="*/ 2147483646 w 67"/>
                <a:gd name="T11" fmla="*/ 2147483646 h 72"/>
                <a:gd name="T12" fmla="*/ 2147483646 w 67"/>
                <a:gd name="T13" fmla="*/ 2147483646 h 72"/>
                <a:gd name="T14" fmla="*/ 2147483646 w 67"/>
                <a:gd name="T15" fmla="*/ 2147483646 h 72"/>
                <a:gd name="T16" fmla="*/ 2147483646 w 67"/>
                <a:gd name="T17" fmla="*/ 0 h 72"/>
                <a:gd name="T18" fmla="*/ 2147483646 w 67"/>
                <a:gd name="T19" fmla="*/ 0 h 72"/>
                <a:gd name="T20" fmla="*/ 2147483646 w 67"/>
                <a:gd name="T21" fmla="*/ 2147483646 h 72"/>
                <a:gd name="T22" fmla="*/ 2147483646 w 67"/>
                <a:gd name="T23" fmla="*/ 2147483646 h 72"/>
                <a:gd name="T24" fmla="*/ 2147483646 w 67"/>
                <a:gd name="T25" fmla="*/ 2147483646 h 72"/>
                <a:gd name="T26" fmla="*/ 2147483646 w 67"/>
                <a:gd name="T27" fmla="*/ 2147483646 h 72"/>
                <a:gd name="T28" fmla="*/ 2147483646 w 67"/>
                <a:gd name="T29" fmla="*/ 0 h 72"/>
                <a:gd name="T30" fmla="*/ 2147483646 w 67"/>
                <a:gd name="T31" fmla="*/ 0 h 72"/>
                <a:gd name="T32" fmla="*/ 2147483646 w 67"/>
                <a:gd name="T33" fmla="*/ 2147483646 h 72"/>
                <a:gd name="T34" fmla="*/ 2147483646 w 67"/>
                <a:gd name="T35" fmla="*/ 2147483646 h 72"/>
                <a:gd name="T36" fmla="*/ 2147483646 w 67"/>
                <a:gd name="T37" fmla="*/ 2147483646 h 72"/>
                <a:gd name="T38" fmla="*/ 2147483646 w 67"/>
                <a:gd name="T39" fmla="*/ 2147483646 h 72"/>
                <a:gd name="T40" fmla="*/ 2147483646 w 67"/>
                <a:gd name="T41" fmla="*/ 2147483646 h 72"/>
                <a:gd name="T42" fmla="*/ 2147483646 w 67"/>
                <a:gd name="T43" fmla="*/ 2147483646 h 72"/>
                <a:gd name="T44" fmla="*/ 2147483646 w 67"/>
                <a:gd name="T45" fmla="*/ 2147483646 h 72"/>
                <a:gd name="T46" fmla="*/ 2147483646 w 67"/>
                <a:gd name="T47" fmla="*/ 2147483646 h 72"/>
                <a:gd name="T48" fmla="*/ 2147483646 w 67"/>
                <a:gd name="T49" fmla="*/ 2147483646 h 72"/>
                <a:gd name="T50" fmla="*/ 2147483646 w 67"/>
                <a:gd name="T51" fmla="*/ 2147483646 h 72"/>
                <a:gd name="T52" fmla="*/ 2147483646 w 67"/>
                <a:gd name="T53" fmla="*/ 2147483646 h 72"/>
                <a:gd name="T54" fmla="*/ 2147483646 w 67"/>
                <a:gd name="T55" fmla="*/ 2147483646 h 72"/>
                <a:gd name="T56" fmla="*/ 2147483646 w 67"/>
                <a:gd name="T57" fmla="*/ 2147483646 h 72"/>
                <a:gd name="T58" fmla="*/ 2147483646 w 67"/>
                <a:gd name="T59" fmla="*/ 2147483646 h 72"/>
                <a:gd name="T60" fmla="*/ 2147483646 w 67"/>
                <a:gd name="T61" fmla="*/ 2147483646 h 72"/>
                <a:gd name="T62" fmla="*/ 2147483646 w 67"/>
                <a:gd name="T63" fmla="*/ 2147483646 h 72"/>
                <a:gd name="T64" fmla="*/ 2147483646 w 67"/>
                <a:gd name="T65" fmla="*/ 2147483646 h 72"/>
                <a:gd name="T66" fmla="*/ 2147483646 w 67"/>
                <a:gd name="T67" fmla="*/ 2147483646 h 72"/>
                <a:gd name="T68" fmla="*/ 2147483646 w 67"/>
                <a:gd name="T69" fmla="*/ 2147483646 h 72"/>
                <a:gd name="T70" fmla="*/ 2147483646 w 67"/>
                <a:gd name="T71" fmla="*/ 2147483646 h 72"/>
                <a:gd name="T72" fmla="*/ 2147483646 w 67"/>
                <a:gd name="T73" fmla="*/ 2147483646 h 72"/>
                <a:gd name="T74" fmla="*/ 2147483646 w 67"/>
                <a:gd name="T75" fmla="*/ 2147483646 h 72"/>
                <a:gd name="T76" fmla="*/ 2147483646 w 67"/>
                <a:gd name="T77" fmla="*/ 2147483646 h 72"/>
                <a:gd name="T78" fmla="*/ 2147483646 w 67"/>
                <a:gd name="T79" fmla="*/ 2147483646 h 72"/>
                <a:gd name="T80" fmla="*/ 2147483646 w 67"/>
                <a:gd name="T81" fmla="*/ 2147483646 h 72"/>
                <a:gd name="T82" fmla="*/ 2147483646 w 67"/>
                <a:gd name="T83" fmla="*/ 2147483646 h 72"/>
                <a:gd name="T84" fmla="*/ 2147483646 w 67"/>
                <a:gd name="T85" fmla="*/ 2147483646 h 72"/>
                <a:gd name="T86" fmla="*/ 2147483646 w 67"/>
                <a:gd name="T87" fmla="*/ 2147483646 h 7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5" name="MH_Other_6"/>
            <p:cNvSpPr>
              <a:spLocks noEditPoints="1"/>
            </p:cNvSpPr>
            <p:nvPr>
              <p:custDataLst>
                <p:tags r:id="rId11"/>
              </p:custDataLst>
            </p:nvPr>
          </p:nvSpPr>
          <p:spPr bwMode="auto">
            <a:xfrm>
              <a:off x="3026228" y="4194864"/>
              <a:ext cx="504825" cy="434975"/>
            </a:xfrm>
            <a:custGeom>
              <a:avLst/>
              <a:gdLst>
                <a:gd name="T0" fmla="*/ 2147483646 w 73"/>
                <a:gd name="T1" fmla="*/ 2147483646 h 63"/>
                <a:gd name="T2" fmla="*/ 2147483646 w 73"/>
                <a:gd name="T3" fmla="*/ 2147483646 h 63"/>
                <a:gd name="T4" fmla="*/ 2147483646 w 73"/>
                <a:gd name="T5" fmla="*/ 2147483646 h 63"/>
                <a:gd name="T6" fmla="*/ 2147483646 w 73"/>
                <a:gd name="T7" fmla="*/ 2147483646 h 63"/>
                <a:gd name="T8" fmla="*/ 2147483646 w 73"/>
                <a:gd name="T9" fmla="*/ 2147483646 h 63"/>
                <a:gd name="T10" fmla="*/ 2147483646 w 73"/>
                <a:gd name="T11" fmla="*/ 2147483646 h 63"/>
                <a:gd name="T12" fmla="*/ 2147483646 w 73"/>
                <a:gd name="T13" fmla="*/ 2147483646 h 63"/>
                <a:gd name="T14" fmla="*/ 2147483646 w 73"/>
                <a:gd name="T15" fmla="*/ 2147483646 h 63"/>
                <a:gd name="T16" fmla="*/ 2147483646 w 73"/>
                <a:gd name="T17" fmla="*/ 2147483646 h 63"/>
                <a:gd name="T18" fmla="*/ 0 w 73"/>
                <a:gd name="T19" fmla="*/ 2147483646 h 63"/>
                <a:gd name="T20" fmla="*/ 0 w 73"/>
                <a:gd name="T21" fmla="*/ 2147483646 h 63"/>
                <a:gd name="T22" fmla="*/ 2147483646 w 73"/>
                <a:gd name="T23" fmla="*/ 0 h 63"/>
                <a:gd name="T24" fmla="*/ 2147483646 w 73"/>
                <a:gd name="T25" fmla="*/ 0 h 63"/>
                <a:gd name="T26" fmla="*/ 2147483646 w 73"/>
                <a:gd name="T27" fmla="*/ 2147483646 h 63"/>
                <a:gd name="T28" fmla="*/ 2147483646 w 73"/>
                <a:gd name="T29" fmla="*/ 2147483646 h 63"/>
                <a:gd name="T30" fmla="*/ 2147483646 w 73"/>
                <a:gd name="T31" fmla="*/ 2147483646 h 63"/>
                <a:gd name="T32" fmla="*/ 2147483646 w 73"/>
                <a:gd name="T33" fmla="*/ 2147483646 h 63"/>
                <a:gd name="T34" fmla="*/ 2147483646 w 73"/>
                <a:gd name="T35" fmla="*/ 2147483646 h 63"/>
                <a:gd name="T36" fmla="*/ 2147483646 w 73"/>
                <a:gd name="T37" fmla="*/ 2147483646 h 63"/>
                <a:gd name="T38" fmla="*/ 2147483646 w 73"/>
                <a:gd name="T39" fmla="*/ 2147483646 h 63"/>
                <a:gd name="T40" fmla="*/ 2147483646 w 73"/>
                <a:gd name="T41" fmla="*/ 2147483646 h 63"/>
                <a:gd name="T42" fmla="*/ 2147483646 w 73"/>
                <a:gd name="T43" fmla="*/ 2147483646 h 63"/>
                <a:gd name="T44" fmla="*/ 2147483646 w 73"/>
                <a:gd name="T45" fmla="*/ 2147483646 h 63"/>
                <a:gd name="T46" fmla="*/ 2147483646 w 73"/>
                <a:gd name="T47" fmla="*/ 2147483646 h 6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6" name="MH_Other_7"/>
            <p:cNvSpPr>
              <a:spLocks noEditPoints="1"/>
            </p:cNvSpPr>
            <p:nvPr>
              <p:custDataLst>
                <p:tags r:id="rId12"/>
              </p:custDataLst>
            </p:nvPr>
          </p:nvSpPr>
          <p:spPr bwMode="auto">
            <a:xfrm>
              <a:off x="2797628" y="2859775"/>
              <a:ext cx="504825" cy="381000"/>
            </a:xfrm>
            <a:custGeom>
              <a:avLst/>
              <a:gdLst>
                <a:gd name="T0" fmla="*/ 2147483646 w 158"/>
                <a:gd name="T1" fmla="*/ 2147483646 h 119"/>
                <a:gd name="T2" fmla="*/ 0 w 158"/>
                <a:gd name="T3" fmla="*/ 2147483646 h 119"/>
                <a:gd name="T4" fmla="*/ 0 w 158"/>
                <a:gd name="T5" fmla="*/ 0 h 119"/>
                <a:gd name="T6" fmla="*/ 2147483646 w 158"/>
                <a:gd name="T7" fmla="*/ 0 h 119"/>
                <a:gd name="T8" fmla="*/ 2147483646 w 158"/>
                <a:gd name="T9" fmla="*/ 2147483646 h 119"/>
                <a:gd name="T10" fmla="*/ 2147483646 w 158"/>
                <a:gd name="T11" fmla="*/ 2147483646 h 119"/>
                <a:gd name="T12" fmla="*/ 2147483646 w 158"/>
                <a:gd name="T13" fmla="*/ 2147483646 h 119"/>
                <a:gd name="T14" fmla="*/ 2147483646 w 158"/>
                <a:gd name="T15" fmla="*/ 2147483646 h 119"/>
                <a:gd name="T16" fmla="*/ 2147483646 w 158"/>
                <a:gd name="T17" fmla="*/ 2147483646 h 119"/>
                <a:gd name="T18" fmla="*/ 2147483646 w 158"/>
                <a:gd name="T19" fmla="*/ 2147483646 h 119"/>
                <a:gd name="T20" fmla="*/ 2147483646 w 158"/>
                <a:gd name="T21" fmla="*/ 2147483646 h 119"/>
                <a:gd name="T22" fmla="*/ 2147483646 w 158"/>
                <a:gd name="T23" fmla="*/ 2147483646 h 119"/>
                <a:gd name="T24" fmla="*/ 2147483646 w 158"/>
                <a:gd name="T25" fmla="*/ 2147483646 h 119"/>
                <a:gd name="T26" fmla="*/ 2147483646 w 158"/>
                <a:gd name="T27" fmla="*/ 2147483646 h 119"/>
                <a:gd name="T28" fmla="*/ 2147483646 w 158"/>
                <a:gd name="T29" fmla="*/ 2147483646 h 119"/>
                <a:gd name="T30" fmla="*/ 2147483646 w 158"/>
                <a:gd name="T31" fmla="*/ 2147483646 h 119"/>
                <a:gd name="T32" fmla="*/ 2147483646 w 158"/>
                <a:gd name="T33" fmla="*/ 2147483646 h 119"/>
                <a:gd name="T34" fmla="*/ 2147483646 w 158"/>
                <a:gd name="T35" fmla="*/ 2147483646 h 119"/>
                <a:gd name="T36" fmla="*/ 2147483646 w 158"/>
                <a:gd name="T37" fmla="*/ 2147483646 h 119"/>
                <a:gd name="T38" fmla="*/ 2147483646 w 158"/>
                <a:gd name="T39" fmla="*/ 2147483646 h 119"/>
                <a:gd name="T40" fmla="*/ 2147483646 w 158"/>
                <a:gd name="T41" fmla="*/ 2147483646 h 119"/>
                <a:gd name="T42" fmla="*/ 2147483646 w 158"/>
                <a:gd name="T43" fmla="*/ 2147483646 h 119"/>
                <a:gd name="T44" fmla="*/ 2147483646 w 158"/>
                <a:gd name="T45" fmla="*/ 2147483646 h 119"/>
                <a:gd name="T46" fmla="*/ 2147483646 w 158"/>
                <a:gd name="T47" fmla="*/ 2147483646 h 119"/>
                <a:gd name="T48" fmla="*/ 2147483646 w 158"/>
                <a:gd name="T49" fmla="*/ 2147483646 h 119"/>
                <a:gd name="T50" fmla="*/ 2147483646 w 158"/>
                <a:gd name="T51" fmla="*/ 2147483646 h 119"/>
                <a:gd name="T52" fmla="*/ 2147483646 w 158"/>
                <a:gd name="T53" fmla="*/ 2147483646 h 11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7" name="MH_Other_8"/>
            <p:cNvSpPr>
              <a:spLocks noEditPoints="1"/>
            </p:cNvSpPr>
            <p:nvPr>
              <p:custDataLst>
                <p:tags r:id="rId13"/>
              </p:custDataLst>
            </p:nvPr>
          </p:nvSpPr>
          <p:spPr bwMode="auto">
            <a:xfrm>
              <a:off x="1692728" y="2781988"/>
              <a:ext cx="346075" cy="582612"/>
            </a:xfrm>
            <a:custGeom>
              <a:avLst/>
              <a:gdLst>
                <a:gd name="T0" fmla="*/ 2147483646 w 29"/>
                <a:gd name="T1" fmla="*/ 2147483646 h 49"/>
                <a:gd name="T2" fmla="*/ 2147483646 w 29"/>
                <a:gd name="T3" fmla="*/ 2147483646 h 49"/>
                <a:gd name="T4" fmla="*/ 2147483646 w 29"/>
                <a:gd name="T5" fmla="*/ 2147483646 h 49"/>
                <a:gd name="T6" fmla="*/ 0 w 29"/>
                <a:gd name="T7" fmla="*/ 2147483646 h 49"/>
                <a:gd name="T8" fmla="*/ 0 w 29"/>
                <a:gd name="T9" fmla="*/ 2147483646 h 49"/>
                <a:gd name="T10" fmla="*/ 2147483646 w 29"/>
                <a:gd name="T11" fmla="*/ 0 h 49"/>
                <a:gd name="T12" fmla="*/ 2147483646 w 29"/>
                <a:gd name="T13" fmla="*/ 0 h 49"/>
                <a:gd name="T14" fmla="*/ 2147483646 w 29"/>
                <a:gd name="T15" fmla="*/ 2147483646 h 49"/>
                <a:gd name="T16" fmla="*/ 2147483646 w 29"/>
                <a:gd name="T17" fmla="*/ 2147483646 h 49"/>
                <a:gd name="T18" fmla="*/ 2147483646 w 29"/>
                <a:gd name="T19" fmla="*/ 2147483646 h 49"/>
                <a:gd name="T20" fmla="*/ 2147483646 w 29"/>
                <a:gd name="T21" fmla="*/ 2147483646 h 49"/>
                <a:gd name="T22" fmla="*/ 2147483646 w 29"/>
                <a:gd name="T23" fmla="*/ 2147483646 h 49"/>
                <a:gd name="T24" fmla="*/ 2147483646 w 29"/>
                <a:gd name="T25" fmla="*/ 2147483646 h 49"/>
                <a:gd name="T26" fmla="*/ 2147483646 w 29"/>
                <a:gd name="T27" fmla="*/ 2147483646 h 49"/>
                <a:gd name="T28" fmla="*/ 2147483646 w 29"/>
                <a:gd name="T29" fmla="*/ 2147483646 h 49"/>
                <a:gd name="T30" fmla="*/ 2147483646 w 29"/>
                <a:gd name="T31" fmla="*/ 2147483646 h 49"/>
                <a:gd name="T32" fmla="*/ 2147483646 w 29"/>
                <a:gd name="T33" fmla="*/ 2147483646 h 49"/>
                <a:gd name="T34" fmla="*/ 2147483646 w 29"/>
                <a:gd name="T35" fmla="*/ 2147483646 h 49"/>
                <a:gd name="T36" fmla="*/ 2147483646 w 29"/>
                <a:gd name="T37" fmla="*/ 2147483646 h 49"/>
                <a:gd name="T38" fmla="*/ 2147483646 w 29"/>
                <a:gd name="T39" fmla="*/ 2147483646 h 49"/>
                <a:gd name="T40" fmla="*/ 2147483646 w 29"/>
                <a:gd name="T41" fmla="*/ 2147483646 h 49"/>
                <a:gd name="T42" fmla="*/ 2147483646 w 29"/>
                <a:gd name="T43" fmla="*/ 2147483646 h 49"/>
                <a:gd name="T44" fmla="*/ 2147483646 w 29"/>
                <a:gd name="T45" fmla="*/ 2147483646 h 49"/>
                <a:gd name="T46" fmla="*/ 2147483646 w 29"/>
                <a:gd name="T47" fmla="*/ 2147483646 h 49"/>
                <a:gd name="T48" fmla="*/ 2147483646 w 29"/>
                <a:gd name="T49" fmla="*/ 2147483646 h 49"/>
                <a:gd name="T50" fmla="*/ 2147483646 w 29"/>
                <a:gd name="T51" fmla="*/ 2147483646 h 49"/>
                <a:gd name="T52" fmla="*/ 2147483646 w 29"/>
                <a:gd name="T53" fmla="*/ 2147483646 h 49"/>
                <a:gd name="T54" fmla="*/ 2147483646 w 29"/>
                <a:gd name="T55" fmla="*/ 2147483646 h 49"/>
                <a:gd name="T56" fmla="*/ 2147483646 w 29"/>
                <a:gd name="T57" fmla="*/ 2147483646 h 49"/>
                <a:gd name="T58" fmla="*/ 2147483646 w 29"/>
                <a:gd name="T59" fmla="*/ 2147483646 h 4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 name="组合 5"/>
          <p:cNvGrpSpPr/>
          <p:nvPr/>
        </p:nvGrpSpPr>
        <p:grpSpPr>
          <a:xfrm>
            <a:off x="4507364" y="2168417"/>
            <a:ext cx="5646570" cy="2213256"/>
            <a:chOff x="4452773" y="2485125"/>
            <a:chExt cx="4359209" cy="2001923"/>
          </a:xfrm>
        </p:grpSpPr>
        <p:sp>
          <p:nvSpPr>
            <p:cNvPr id="20" name="MH_SubTitle_1"/>
            <p:cNvSpPr/>
            <p:nvPr>
              <p:custDataLst>
                <p:tags r:id="rId2"/>
              </p:custDataLst>
            </p:nvPr>
          </p:nvSpPr>
          <p:spPr>
            <a:xfrm>
              <a:off x="4452773" y="2485125"/>
              <a:ext cx="1862653" cy="439823"/>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en-US" dirty="0">
                <a:solidFill>
                  <a:srgbClr val="FFFFFF"/>
                </a:solidFill>
              </a:endParaRPr>
            </a:p>
          </p:txBody>
        </p:sp>
        <p:sp>
          <p:nvSpPr>
            <p:cNvPr id="24" name="MH_SubTitle_2"/>
            <p:cNvSpPr/>
            <p:nvPr>
              <p:custDataLst>
                <p:tags r:id="rId3"/>
              </p:custDataLst>
            </p:nvPr>
          </p:nvSpPr>
          <p:spPr>
            <a:xfrm>
              <a:off x="6947202" y="2485125"/>
              <a:ext cx="1864780" cy="439823"/>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en-US" altLang="zh-CN" dirty="0">
                <a:solidFill>
                  <a:srgbClr val="FFFFFF"/>
                </a:solidFill>
              </a:endParaRPr>
            </a:p>
          </p:txBody>
        </p:sp>
        <p:sp>
          <p:nvSpPr>
            <p:cNvPr id="27" name="MH_SubTitle_3"/>
            <p:cNvSpPr/>
            <p:nvPr>
              <p:custDataLst>
                <p:tags r:id="rId4"/>
              </p:custDataLst>
            </p:nvPr>
          </p:nvSpPr>
          <p:spPr>
            <a:xfrm>
              <a:off x="4452773" y="4047225"/>
              <a:ext cx="1862653" cy="43982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en-US" altLang="zh-CN" dirty="0">
                <a:solidFill>
                  <a:srgbClr val="FFFFFF"/>
                </a:solidFill>
              </a:endParaRPr>
            </a:p>
          </p:txBody>
        </p:sp>
        <p:sp>
          <p:nvSpPr>
            <p:cNvPr id="29" name="MH_SubTitle_4"/>
            <p:cNvSpPr/>
            <p:nvPr>
              <p:custDataLst>
                <p:tags r:id="rId5"/>
              </p:custDataLst>
            </p:nvPr>
          </p:nvSpPr>
          <p:spPr>
            <a:xfrm>
              <a:off x="6947202" y="4047225"/>
              <a:ext cx="1864780" cy="43982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en-US" altLang="zh-CN" dirty="0">
                <a:solidFill>
                  <a:srgbClr val="FFFFFF"/>
                </a:solidFill>
              </a:endParaRPr>
            </a:p>
          </p:txBody>
        </p:sp>
      </p:grpSp>
      <p:pic>
        <p:nvPicPr>
          <p:cNvPr id="25" name="图片 24"/>
          <p:cNvPicPr>
            <a:picLocks noChangeAspect="1"/>
          </p:cNvPicPr>
          <p:nvPr/>
        </p:nvPicPr>
        <p:blipFill rotWithShape="1">
          <a:blip r:embed="rId16"/>
          <a:srcRect t="29545" r="10541"/>
          <a:stretch/>
        </p:blipFill>
        <p:spPr>
          <a:xfrm flipH="1">
            <a:off x="0" y="0"/>
            <a:ext cx="1617328" cy="1384527"/>
          </a:xfrm>
          <a:prstGeom prst="rect">
            <a:avLst/>
          </a:prstGeom>
        </p:spPr>
      </p:pic>
      <p:grpSp>
        <p:nvGrpSpPr>
          <p:cNvPr id="26" name="组合 25"/>
          <p:cNvGrpSpPr/>
          <p:nvPr/>
        </p:nvGrpSpPr>
        <p:grpSpPr>
          <a:xfrm>
            <a:off x="1617328" y="300555"/>
            <a:ext cx="5795246" cy="783415"/>
            <a:chOff x="1875554" y="378622"/>
            <a:chExt cx="5795246" cy="783415"/>
          </a:xfrm>
        </p:grpSpPr>
        <p:sp>
          <p:nvSpPr>
            <p:cNvPr id="28" name="文本框 27"/>
            <p:cNvSpPr txBox="1"/>
            <p:nvPr/>
          </p:nvSpPr>
          <p:spPr>
            <a:xfrm>
              <a:off x="1875554" y="378622"/>
              <a:ext cx="3467616" cy="584775"/>
            </a:xfrm>
            <a:prstGeom prst="rect">
              <a:avLst/>
            </a:prstGeom>
            <a:noFill/>
          </p:spPr>
          <p:txBody>
            <a:bodyPr wrap="none" rtlCol="0">
              <a:spAutoFit/>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30" name="文本框 29"/>
            <p:cNvSpPr txBox="1"/>
            <p:nvPr/>
          </p:nvSpPr>
          <p:spPr>
            <a:xfrm>
              <a:off x="1875554" y="876702"/>
              <a:ext cx="5795246"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smtClean="0">
                  <a:solidFill>
                    <a:schemeClr val="bg1">
                      <a:lumMod val="65000"/>
                    </a:schemeClr>
                  </a:solidFill>
                  <a:latin typeface="+mj-ea"/>
                  <a:ea typeface="+mj-ea"/>
                </a:rPr>
                <a:t>print </a:t>
              </a:r>
              <a:r>
                <a:rPr lang="en-US" altLang="zh-CN" sz="1100" dirty="0">
                  <a:solidFill>
                    <a:schemeClr val="bg1">
                      <a:lumMod val="65000"/>
                    </a:schemeClr>
                  </a:solidFill>
                  <a:latin typeface="+mj-ea"/>
                  <a:ea typeface="+mj-ea"/>
                </a:rPr>
                <a:t>the presentation and make it into a film to be used in a wider field</a:t>
              </a:r>
            </a:p>
          </p:txBody>
        </p:sp>
      </p:grpSp>
      <p:sp>
        <p:nvSpPr>
          <p:cNvPr id="32" name="矩形 31"/>
          <p:cNvSpPr/>
          <p:nvPr/>
        </p:nvSpPr>
        <p:spPr>
          <a:xfrm>
            <a:off x="4507364" y="2824480"/>
            <a:ext cx="2959802"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演示</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3" name="矩形 32"/>
          <p:cNvSpPr/>
          <p:nvPr/>
        </p:nvSpPr>
        <p:spPr>
          <a:xfrm>
            <a:off x="4507364" y="2154769"/>
            <a:ext cx="2412731"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bg1"/>
                </a:solidFill>
                <a:latin typeface="迷你简准圆" panose="03000509000000000000" pitchFamily="65" charset="-122"/>
                <a:ea typeface="迷你简准圆" panose="03000509000000000000" pitchFamily="65" charset="-122"/>
              </a:rPr>
              <a:t>标题文字添加</a:t>
            </a:r>
          </a:p>
        </p:txBody>
      </p:sp>
      <p:sp>
        <p:nvSpPr>
          <p:cNvPr id="34" name="矩形 33"/>
          <p:cNvSpPr/>
          <p:nvPr/>
        </p:nvSpPr>
        <p:spPr>
          <a:xfrm>
            <a:off x="4507364" y="3876470"/>
            <a:ext cx="2412731"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bg1"/>
                </a:solidFill>
                <a:latin typeface="迷你简准圆" panose="03000509000000000000" pitchFamily="65" charset="-122"/>
                <a:ea typeface="迷你简准圆" panose="03000509000000000000" pitchFamily="65" charset="-122"/>
              </a:rPr>
              <a:t>标题文字添加</a:t>
            </a:r>
          </a:p>
        </p:txBody>
      </p:sp>
      <p:sp>
        <p:nvSpPr>
          <p:cNvPr id="35" name="矩形 34"/>
          <p:cNvSpPr/>
          <p:nvPr/>
        </p:nvSpPr>
        <p:spPr>
          <a:xfrm>
            <a:off x="7738447" y="2154769"/>
            <a:ext cx="2412731"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bg1"/>
                </a:solidFill>
                <a:latin typeface="迷你简准圆" panose="03000509000000000000" pitchFamily="65" charset="-122"/>
                <a:ea typeface="迷你简准圆" panose="03000509000000000000" pitchFamily="65" charset="-122"/>
              </a:rPr>
              <a:t>标题文字添加</a:t>
            </a:r>
          </a:p>
        </p:txBody>
      </p:sp>
      <p:sp>
        <p:nvSpPr>
          <p:cNvPr id="36" name="矩形 35"/>
          <p:cNvSpPr/>
          <p:nvPr/>
        </p:nvSpPr>
        <p:spPr>
          <a:xfrm>
            <a:off x="7738447" y="3876470"/>
            <a:ext cx="2412731"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bg1"/>
                </a:solidFill>
                <a:latin typeface="迷你简准圆" panose="03000509000000000000" pitchFamily="65" charset="-122"/>
                <a:ea typeface="迷你简准圆" panose="03000509000000000000" pitchFamily="65" charset="-122"/>
              </a:rPr>
              <a:t>标题文字添加</a:t>
            </a:r>
          </a:p>
        </p:txBody>
      </p:sp>
      <p:sp>
        <p:nvSpPr>
          <p:cNvPr id="37" name="矩形 36"/>
          <p:cNvSpPr/>
          <p:nvPr/>
        </p:nvSpPr>
        <p:spPr>
          <a:xfrm>
            <a:off x="4507364" y="4562524"/>
            <a:ext cx="2959802"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演示</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8" name="矩形 37"/>
          <p:cNvSpPr/>
          <p:nvPr/>
        </p:nvSpPr>
        <p:spPr>
          <a:xfrm>
            <a:off x="7738447" y="2824480"/>
            <a:ext cx="2959802"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演示</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9" name="矩形 38"/>
          <p:cNvSpPr/>
          <p:nvPr/>
        </p:nvSpPr>
        <p:spPr>
          <a:xfrm>
            <a:off x="7738447" y="4562524"/>
            <a:ext cx="2959802"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演示</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Tree>
    <p:custDataLst>
      <p:tags r:id="rId1"/>
    </p:custDataLst>
    <p:extLst>
      <p:ext uri="{BB962C8B-B14F-4D97-AF65-F5344CB8AC3E}">
        <p14:creationId xmlns:p14="http://schemas.microsoft.com/office/powerpoint/2010/main" val="1239721800"/>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p:tgtEl>
                                          <p:spTgt spid="26"/>
                                        </p:tgtEl>
                                        <p:attrNameLst>
                                          <p:attrName>ppt_x</p:attrName>
                                        </p:attrNameLst>
                                      </p:cBhvr>
                                      <p:tavLst>
                                        <p:tav tm="0">
                                          <p:val>
                                            <p:strVal val="#ppt_x-#ppt_w*1.125000"/>
                                          </p:val>
                                        </p:tav>
                                        <p:tav tm="100000">
                                          <p:val>
                                            <p:strVal val="#ppt_x"/>
                                          </p:val>
                                        </p:tav>
                                      </p:tavLst>
                                    </p:anim>
                                    <p:animEffect transition="in" filter="wipe(right)">
                                      <p:cBhvr>
                                        <p:cTn id="13" dur="500"/>
                                        <p:tgtEl>
                                          <p:spTgt spid="26"/>
                                        </p:tgtEl>
                                      </p:cBhvr>
                                    </p:animEffect>
                                  </p:childTnLst>
                                </p:cTn>
                              </p:par>
                            </p:childTnLst>
                          </p:cTn>
                        </p:par>
                        <p:par>
                          <p:cTn id="14" fill="hold">
                            <p:stCondLst>
                              <p:cond delay="1000"/>
                            </p:stCondLst>
                            <p:childTnLst>
                              <p:par>
                                <p:cTn id="15" presetID="31"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fltVal val="0"/>
                                          </p:val>
                                        </p:tav>
                                        <p:tav tm="100000">
                                          <p:val>
                                            <p:strVal val="#ppt_w"/>
                                          </p:val>
                                        </p:tav>
                                      </p:tavLst>
                                    </p:anim>
                                    <p:anim calcmode="lin" valueType="num">
                                      <p:cBhvr>
                                        <p:cTn id="18" dur="1000" fill="hold"/>
                                        <p:tgtEl>
                                          <p:spTgt spid="7"/>
                                        </p:tgtEl>
                                        <p:attrNameLst>
                                          <p:attrName>ppt_h</p:attrName>
                                        </p:attrNameLst>
                                      </p:cBhvr>
                                      <p:tavLst>
                                        <p:tav tm="0">
                                          <p:val>
                                            <p:fltVal val="0"/>
                                          </p:val>
                                        </p:tav>
                                        <p:tav tm="100000">
                                          <p:val>
                                            <p:strVal val="#ppt_h"/>
                                          </p:val>
                                        </p:tav>
                                      </p:tavLst>
                                    </p:anim>
                                    <p:anim calcmode="lin" valueType="num">
                                      <p:cBhvr>
                                        <p:cTn id="19" dur="1000" fill="hold"/>
                                        <p:tgtEl>
                                          <p:spTgt spid="7"/>
                                        </p:tgtEl>
                                        <p:attrNameLst>
                                          <p:attrName>style.rotation</p:attrName>
                                        </p:attrNameLst>
                                      </p:cBhvr>
                                      <p:tavLst>
                                        <p:tav tm="0">
                                          <p:val>
                                            <p:fltVal val="90"/>
                                          </p:val>
                                        </p:tav>
                                        <p:tav tm="100000">
                                          <p:val>
                                            <p:fltVal val="0"/>
                                          </p:val>
                                        </p:tav>
                                      </p:tavLst>
                                    </p:anim>
                                    <p:animEffect transition="in" filter="fade">
                                      <p:cBhvr>
                                        <p:cTn id="20" dur="1000"/>
                                        <p:tgtEl>
                                          <p:spTgt spid="7"/>
                                        </p:tgtEl>
                                      </p:cBhvr>
                                    </p:animEffect>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33"/>
                                        </p:tgtEl>
                                        <p:attrNameLst>
                                          <p:attrName>style.visibility</p:attrName>
                                        </p:attrNameLst>
                                      </p:cBhvr>
                                      <p:to>
                                        <p:strVal val="visible"/>
                                      </p:to>
                                    </p:set>
                                    <p:anim calcmode="lin" valueType="num">
                                      <p:cBhvr>
                                        <p:cTn id="30" dur="500" fill="hold"/>
                                        <p:tgtEl>
                                          <p:spTgt spid="33"/>
                                        </p:tgtEl>
                                        <p:attrNameLst>
                                          <p:attrName>ppt_w</p:attrName>
                                        </p:attrNameLst>
                                      </p:cBhvr>
                                      <p:tavLst>
                                        <p:tav tm="0">
                                          <p:val>
                                            <p:fltVal val="0"/>
                                          </p:val>
                                        </p:tav>
                                        <p:tav tm="100000">
                                          <p:val>
                                            <p:strVal val="#ppt_w"/>
                                          </p:val>
                                        </p:tav>
                                      </p:tavLst>
                                    </p:anim>
                                    <p:anim calcmode="lin" valueType="num">
                                      <p:cBhvr>
                                        <p:cTn id="31" dur="500" fill="hold"/>
                                        <p:tgtEl>
                                          <p:spTgt spid="33"/>
                                        </p:tgtEl>
                                        <p:attrNameLst>
                                          <p:attrName>ppt_h</p:attrName>
                                        </p:attrNameLst>
                                      </p:cBhvr>
                                      <p:tavLst>
                                        <p:tav tm="0">
                                          <p:val>
                                            <p:fltVal val="0"/>
                                          </p:val>
                                        </p:tav>
                                        <p:tav tm="100000">
                                          <p:val>
                                            <p:strVal val="#ppt_h"/>
                                          </p:val>
                                        </p:tav>
                                      </p:tavLst>
                                    </p:anim>
                                    <p:animEffect transition="in" filter="fade">
                                      <p:cBhvr>
                                        <p:cTn id="32" dur="500"/>
                                        <p:tgtEl>
                                          <p:spTgt spid="33"/>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p:cTn id="35" dur="500" fill="hold"/>
                                        <p:tgtEl>
                                          <p:spTgt spid="35"/>
                                        </p:tgtEl>
                                        <p:attrNameLst>
                                          <p:attrName>ppt_w</p:attrName>
                                        </p:attrNameLst>
                                      </p:cBhvr>
                                      <p:tavLst>
                                        <p:tav tm="0">
                                          <p:val>
                                            <p:fltVal val="0"/>
                                          </p:val>
                                        </p:tav>
                                        <p:tav tm="100000">
                                          <p:val>
                                            <p:strVal val="#ppt_w"/>
                                          </p:val>
                                        </p:tav>
                                      </p:tavLst>
                                    </p:anim>
                                    <p:anim calcmode="lin" valueType="num">
                                      <p:cBhvr>
                                        <p:cTn id="36" dur="500" fill="hold"/>
                                        <p:tgtEl>
                                          <p:spTgt spid="35"/>
                                        </p:tgtEl>
                                        <p:attrNameLst>
                                          <p:attrName>ppt_h</p:attrName>
                                        </p:attrNameLst>
                                      </p:cBhvr>
                                      <p:tavLst>
                                        <p:tav tm="0">
                                          <p:val>
                                            <p:fltVal val="0"/>
                                          </p:val>
                                        </p:tav>
                                        <p:tav tm="100000">
                                          <p:val>
                                            <p:strVal val="#ppt_h"/>
                                          </p:val>
                                        </p:tav>
                                      </p:tavLst>
                                    </p:anim>
                                    <p:animEffect transition="in" filter="fade">
                                      <p:cBhvr>
                                        <p:cTn id="37" dur="500"/>
                                        <p:tgtEl>
                                          <p:spTgt spid="35"/>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34"/>
                                        </p:tgtEl>
                                        <p:attrNameLst>
                                          <p:attrName>style.visibility</p:attrName>
                                        </p:attrNameLst>
                                      </p:cBhvr>
                                      <p:to>
                                        <p:strVal val="visible"/>
                                      </p:to>
                                    </p:set>
                                    <p:anim calcmode="lin" valueType="num">
                                      <p:cBhvr>
                                        <p:cTn id="40" dur="500" fill="hold"/>
                                        <p:tgtEl>
                                          <p:spTgt spid="34"/>
                                        </p:tgtEl>
                                        <p:attrNameLst>
                                          <p:attrName>ppt_w</p:attrName>
                                        </p:attrNameLst>
                                      </p:cBhvr>
                                      <p:tavLst>
                                        <p:tav tm="0">
                                          <p:val>
                                            <p:fltVal val="0"/>
                                          </p:val>
                                        </p:tav>
                                        <p:tav tm="100000">
                                          <p:val>
                                            <p:strVal val="#ppt_w"/>
                                          </p:val>
                                        </p:tav>
                                      </p:tavLst>
                                    </p:anim>
                                    <p:anim calcmode="lin" valueType="num">
                                      <p:cBhvr>
                                        <p:cTn id="41" dur="500" fill="hold"/>
                                        <p:tgtEl>
                                          <p:spTgt spid="34"/>
                                        </p:tgtEl>
                                        <p:attrNameLst>
                                          <p:attrName>ppt_h</p:attrName>
                                        </p:attrNameLst>
                                      </p:cBhvr>
                                      <p:tavLst>
                                        <p:tav tm="0">
                                          <p:val>
                                            <p:fltVal val="0"/>
                                          </p:val>
                                        </p:tav>
                                        <p:tav tm="100000">
                                          <p:val>
                                            <p:strVal val="#ppt_h"/>
                                          </p:val>
                                        </p:tav>
                                      </p:tavLst>
                                    </p:anim>
                                    <p:animEffect transition="in" filter="fade">
                                      <p:cBhvr>
                                        <p:cTn id="42" dur="500"/>
                                        <p:tgtEl>
                                          <p:spTgt spid="34"/>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36"/>
                                        </p:tgtEl>
                                        <p:attrNameLst>
                                          <p:attrName>style.visibility</p:attrName>
                                        </p:attrNameLst>
                                      </p:cBhvr>
                                      <p:to>
                                        <p:strVal val="visible"/>
                                      </p:to>
                                    </p:set>
                                    <p:anim calcmode="lin" valueType="num">
                                      <p:cBhvr>
                                        <p:cTn id="45" dur="500" fill="hold"/>
                                        <p:tgtEl>
                                          <p:spTgt spid="36"/>
                                        </p:tgtEl>
                                        <p:attrNameLst>
                                          <p:attrName>ppt_w</p:attrName>
                                        </p:attrNameLst>
                                      </p:cBhvr>
                                      <p:tavLst>
                                        <p:tav tm="0">
                                          <p:val>
                                            <p:fltVal val="0"/>
                                          </p:val>
                                        </p:tav>
                                        <p:tav tm="100000">
                                          <p:val>
                                            <p:strVal val="#ppt_w"/>
                                          </p:val>
                                        </p:tav>
                                      </p:tavLst>
                                    </p:anim>
                                    <p:anim calcmode="lin" valueType="num">
                                      <p:cBhvr>
                                        <p:cTn id="46" dur="500" fill="hold"/>
                                        <p:tgtEl>
                                          <p:spTgt spid="36"/>
                                        </p:tgtEl>
                                        <p:attrNameLst>
                                          <p:attrName>ppt_h</p:attrName>
                                        </p:attrNameLst>
                                      </p:cBhvr>
                                      <p:tavLst>
                                        <p:tav tm="0">
                                          <p:val>
                                            <p:fltVal val="0"/>
                                          </p:val>
                                        </p:tav>
                                        <p:tav tm="100000">
                                          <p:val>
                                            <p:strVal val="#ppt_h"/>
                                          </p:val>
                                        </p:tav>
                                      </p:tavLst>
                                    </p:anim>
                                    <p:animEffect transition="in" filter="fade">
                                      <p:cBhvr>
                                        <p:cTn id="47" dur="500"/>
                                        <p:tgtEl>
                                          <p:spTgt spid="36"/>
                                        </p:tgtEl>
                                      </p:cBhvr>
                                    </p:animEffect>
                                  </p:childTnLst>
                                </p:cTn>
                              </p:par>
                            </p:childTnLst>
                          </p:cTn>
                        </p:par>
                        <p:par>
                          <p:cTn id="48" fill="hold">
                            <p:stCondLst>
                              <p:cond delay="3500"/>
                            </p:stCondLst>
                            <p:childTnLst>
                              <p:par>
                                <p:cTn id="49" presetID="14" presetClass="entr" presetSubtype="10"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randombar(horizontal)">
                                      <p:cBhvr>
                                        <p:cTn id="51" dur="500"/>
                                        <p:tgtEl>
                                          <p:spTgt spid="32"/>
                                        </p:tgtEl>
                                      </p:cBhvr>
                                    </p:animEffect>
                                  </p:childTnLst>
                                </p:cTn>
                              </p:par>
                            </p:childTnLst>
                          </p:cTn>
                        </p:par>
                        <p:par>
                          <p:cTn id="52" fill="hold">
                            <p:stCondLst>
                              <p:cond delay="4000"/>
                            </p:stCondLst>
                            <p:childTnLst>
                              <p:par>
                                <p:cTn id="53" presetID="14" presetClass="entr" presetSubtype="10" fill="hold" grpId="0" nodeType="after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randombar(horizontal)">
                                      <p:cBhvr>
                                        <p:cTn id="55" dur="500"/>
                                        <p:tgtEl>
                                          <p:spTgt spid="38"/>
                                        </p:tgtEl>
                                      </p:cBhvr>
                                    </p:animEffect>
                                  </p:childTnLst>
                                </p:cTn>
                              </p:par>
                            </p:childTnLst>
                          </p:cTn>
                        </p:par>
                        <p:par>
                          <p:cTn id="56" fill="hold">
                            <p:stCondLst>
                              <p:cond delay="4500"/>
                            </p:stCondLst>
                            <p:childTnLst>
                              <p:par>
                                <p:cTn id="57" presetID="14" presetClass="entr" presetSubtype="10" fill="hold" grpId="0" nodeType="after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randombar(horizontal)">
                                      <p:cBhvr>
                                        <p:cTn id="59" dur="500"/>
                                        <p:tgtEl>
                                          <p:spTgt spid="37"/>
                                        </p:tgtEl>
                                      </p:cBhvr>
                                    </p:animEffect>
                                  </p:childTnLst>
                                </p:cTn>
                              </p:par>
                            </p:childTnLst>
                          </p:cTn>
                        </p:par>
                        <p:par>
                          <p:cTn id="60" fill="hold">
                            <p:stCondLst>
                              <p:cond delay="5000"/>
                            </p:stCondLst>
                            <p:childTnLst>
                              <p:par>
                                <p:cTn id="61" presetID="14" presetClass="entr" presetSubtype="10" fill="hold" grpId="0" nodeType="after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randombar(horizontal)">
                                      <p:cBhvr>
                                        <p:cTn id="6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P spid="37" grpId="0"/>
      <p:bldP spid="38" grpId="0"/>
      <p:bldP spid="39"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MH_Other_1" hidden="1"/>
          <p:cNvSpPr txBox="1">
            <a:spLocks noChangeArrowheads="1"/>
          </p:cNvSpPr>
          <p:nvPr>
            <p:custDataLst>
              <p:tags r:id="rId2"/>
            </p:custDataLst>
          </p:nvPr>
        </p:nvSpPr>
        <p:spPr bwMode="auto">
          <a:xfrm>
            <a:off x="3078164" y="3608388"/>
            <a:ext cx="110807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a:solidFill>
                  <a:schemeClr val="bg1"/>
                </a:solidFill>
              </a:rPr>
              <a:t>双击添加文字</a:t>
            </a:r>
          </a:p>
        </p:txBody>
      </p:sp>
      <p:grpSp>
        <p:nvGrpSpPr>
          <p:cNvPr id="2" name="组合 1"/>
          <p:cNvGrpSpPr/>
          <p:nvPr/>
        </p:nvGrpSpPr>
        <p:grpSpPr>
          <a:xfrm>
            <a:off x="1439909" y="2249467"/>
            <a:ext cx="4321175" cy="3063875"/>
            <a:chOff x="2025651" y="2181226"/>
            <a:chExt cx="4321175" cy="3063875"/>
          </a:xfrm>
        </p:grpSpPr>
        <p:sp>
          <p:nvSpPr>
            <p:cNvPr id="2051" name="MH_Other_2"/>
            <p:cNvSpPr>
              <a:spLocks/>
            </p:cNvSpPr>
            <p:nvPr>
              <p:custDataLst>
                <p:tags r:id="rId3"/>
              </p:custDataLst>
            </p:nvPr>
          </p:nvSpPr>
          <p:spPr bwMode="auto">
            <a:xfrm>
              <a:off x="2025651" y="2992439"/>
              <a:ext cx="4321175" cy="638175"/>
            </a:xfrm>
            <a:custGeom>
              <a:avLst/>
              <a:gdLst>
                <a:gd name="T0" fmla="*/ 2147483646 w 447"/>
                <a:gd name="T1" fmla="*/ 0 h 66"/>
                <a:gd name="T2" fmla="*/ 2147483646 w 447"/>
                <a:gd name="T3" fmla="*/ 0 h 66"/>
                <a:gd name="T4" fmla="*/ 2147483646 w 447"/>
                <a:gd name="T5" fmla="*/ 0 h 66"/>
                <a:gd name="T6" fmla="*/ 2147483646 w 447"/>
                <a:gd name="T7" fmla="*/ 2147483646 h 66"/>
                <a:gd name="T8" fmla="*/ 2147483646 w 447"/>
                <a:gd name="T9" fmla="*/ 2147483646 h 66"/>
                <a:gd name="T10" fmla="*/ 2147483646 w 447"/>
                <a:gd name="T11" fmla="*/ 2147483646 h 66"/>
                <a:gd name="T12" fmla="*/ 2147483646 w 447"/>
                <a:gd name="T13" fmla="*/ 2147483646 h 66"/>
                <a:gd name="T14" fmla="*/ 2147483646 w 447"/>
                <a:gd name="T15" fmla="*/ 2147483646 h 66"/>
                <a:gd name="T16" fmla="*/ 2147483646 w 447"/>
                <a:gd name="T17" fmla="*/ 2147483646 h 66"/>
                <a:gd name="T18" fmla="*/ 2147483646 w 447"/>
                <a:gd name="T19" fmla="*/ 2147483646 h 66"/>
                <a:gd name="T20" fmla="*/ 2147483646 w 447"/>
                <a:gd name="T21" fmla="*/ 2147483646 h 66"/>
                <a:gd name="T22" fmla="*/ 2147483646 w 447"/>
                <a:gd name="T23" fmla="*/ 2147483646 h 66"/>
                <a:gd name="T24" fmla="*/ 2147483646 w 447"/>
                <a:gd name="T25" fmla="*/ 2147483646 h 66"/>
                <a:gd name="T26" fmla="*/ 2147483646 w 447"/>
                <a:gd name="T27" fmla="*/ 2147483646 h 66"/>
                <a:gd name="T28" fmla="*/ 0 w 447"/>
                <a:gd name="T29" fmla="*/ 2147483646 h 66"/>
                <a:gd name="T30" fmla="*/ 2147483646 w 447"/>
                <a:gd name="T31" fmla="*/ 2147483646 h 66"/>
                <a:gd name="T32" fmla="*/ 2147483646 w 447"/>
                <a:gd name="T33" fmla="*/ 2147483646 h 66"/>
                <a:gd name="T34" fmla="*/ 2147483646 w 447"/>
                <a:gd name="T35" fmla="*/ 0 h 66"/>
                <a:gd name="T36" fmla="*/ 2147483646 w 447"/>
                <a:gd name="T37" fmla="*/ 0 h 6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47" h="66">
                  <a:moveTo>
                    <a:pt x="33" y="0"/>
                  </a:moveTo>
                  <a:cubicBezTo>
                    <a:pt x="131" y="0"/>
                    <a:pt x="317" y="0"/>
                    <a:pt x="415" y="0"/>
                  </a:cubicBezTo>
                  <a:cubicBezTo>
                    <a:pt x="416" y="0"/>
                    <a:pt x="417" y="0"/>
                    <a:pt x="418" y="0"/>
                  </a:cubicBezTo>
                  <a:cubicBezTo>
                    <a:pt x="427" y="2"/>
                    <a:pt x="433" y="5"/>
                    <a:pt x="439" y="12"/>
                  </a:cubicBezTo>
                  <a:cubicBezTo>
                    <a:pt x="442" y="16"/>
                    <a:pt x="444" y="20"/>
                    <a:pt x="445" y="25"/>
                  </a:cubicBezTo>
                  <a:cubicBezTo>
                    <a:pt x="446" y="29"/>
                    <a:pt x="447" y="33"/>
                    <a:pt x="446" y="38"/>
                  </a:cubicBezTo>
                  <a:cubicBezTo>
                    <a:pt x="446" y="39"/>
                    <a:pt x="446" y="40"/>
                    <a:pt x="445" y="41"/>
                  </a:cubicBezTo>
                  <a:cubicBezTo>
                    <a:pt x="443" y="49"/>
                    <a:pt x="439" y="55"/>
                    <a:pt x="432" y="60"/>
                  </a:cubicBezTo>
                  <a:cubicBezTo>
                    <a:pt x="428" y="63"/>
                    <a:pt x="424" y="64"/>
                    <a:pt x="420" y="65"/>
                  </a:cubicBezTo>
                  <a:cubicBezTo>
                    <a:pt x="418" y="66"/>
                    <a:pt x="416" y="66"/>
                    <a:pt x="414" y="66"/>
                  </a:cubicBezTo>
                  <a:cubicBezTo>
                    <a:pt x="316" y="66"/>
                    <a:pt x="129" y="66"/>
                    <a:pt x="31" y="66"/>
                  </a:cubicBezTo>
                  <a:cubicBezTo>
                    <a:pt x="27" y="66"/>
                    <a:pt x="23" y="65"/>
                    <a:pt x="19" y="63"/>
                  </a:cubicBezTo>
                  <a:cubicBezTo>
                    <a:pt x="18" y="62"/>
                    <a:pt x="17" y="62"/>
                    <a:pt x="16" y="61"/>
                  </a:cubicBezTo>
                  <a:cubicBezTo>
                    <a:pt x="8" y="56"/>
                    <a:pt x="4" y="50"/>
                    <a:pt x="1" y="41"/>
                  </a:cubicBezTo>
                  <a:cubicBezTo>
                    <a:pt x="0" y="37"/>
                    <a:pt x="0" y="32"/>
                    <a:pt x="0" y="28"/>
                  </a:cubicBezTo>
                  <a:cubicBezTo>
                    <a:pt x="1" y="27"/>
                    <a:pt x="1" y="26"/>
                    <a:pt x="1" y="25"/>
                  </a:cubicBezTo>
                  <a:cubicBezTo>
                    <a:pt x="3" y="16"/>
                    <a:pt x="8" y="10"/>
                    <a:pt x="15" y="5"/>
                  </a:cubicBezTo>
                  <a:cubicBezTo>
                    <a:pt x="18" y="3"/>
                    <a:pt x="22" y="1"/>
                    <a:pt x="27" y="0"/>
                  </a:cubicBezTo>
                  <a:cubicBezTo>
                    <a:pt x="29" y="0"/>
                    <a:pt x="31" y="0"/>
                    <a:pt x="33" y="0"/>
                  </a:cubicBez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2" name="MH_Other_3"/>
            <p:cNvSpPr>
              <a:spLocks/>
            </p:cNvSpPr>
            <p:nvPr>
              <p:custDataLst>
                <p:tags r:id="rId4"/>
              </p:custDataLst>
            </p:nvPr>
          </p:nvSpPr>
          <p:spPr bwMode="auto">
            <a:xfrm>
              <a:off x="2025651" y="2181226"/>
              <a:ext cx="4321175" cy="638175"/>
            </a:xfrm>
            <a:custGeom>
              <a:avLst/>
              <a:gdLst>
                <a:gd name="T0" fmla="*/ 2147483646 w 447"/>
                <a:gd name="T1" fmla="*/ 0 h 66"/>
                <a:gd name="T2" fmla="*/ 2147483646 w 447"/>
                <a:gd name="T3" fmla="*/ 0 h 66"/>
                <a:gd name="T4" fmla="*/ 2147483646 w 447"/>
                <a:gd name="T5" fmla="*/ 2147483646 h 66"/>
                <a:gd name="T6" fmla="*/ 2147483646 w 447"/>
                <a:gd name="T7" fmla="*/ 2147483646 h 66"/>
                <a:gd name="T8" fmla="*/ 2147483646 w 447"/>
                <a:gd name="T9" fmla="*/ 2147483646 h 66"/>
                <a:gd name="T10" fmla="*/ 2147483646 w 447"/>
                <a:gd name="T11" fmla="*/ 2147483646 h 66"/>
                <a:gd name="T12" fmla="*/ 2147483646 w 447"/>
                <a:gd name="T13" fmla="*/ 2147483646 h 66"/>
                <a:gd name="T14" fmla="*/ 2147483646 w 447"/>
                <a:gd name="T15" fmla="*/ 2147483646 h 66"/>
                <a:gd name="T16" fmla="*/ 2147483646 w 447"/>
                <a:gd name="T17" fmla="*/ 2147483646 h 66"/>
                <a:gd name="T18" fmla="*/ 2147483646 w 447"/>
                <a:gd name="T19" fmla="*/ 2147483646 h 66"/>
                <a:gd name="T20" fmla="*/ 2147483646 w 447"/>
                <a:gd name="T21" fmla="*/ 2147483646 h 66"/>
                <a:gd name="T22" fmla="*/ 2147483646 w 447"/>
                <a:gd name="T23" fmla="*/ 2147483646 h 66"/>
                <a:gd name="T24" fmla="*/ 2147483646 w 447"/>
                <a:gd name="T25" fmla="*/ 2147483646 h 66"/>
                <a:gd name="T26" fmla="*/ 2147483646 w 447"/>
                <a:gd name="T27" fmla="*/ 2147483646 h 66"/>
                <a:gd name="T28" fmla="*/ 0 w 447"/>
                <a:gd name="T29" fmla="*/ 2147483646 h 66"/>
                <a:gd name="T30" fmla="*/ 2147483646 w 447"/>
                <a:gd name="T31" fmla="*/ 2147483646 h 66"/>
                <a:gd name="T32" fmla="*/ 2147483646 w 447"/>
                <a:gd name="T33" fmla="*/ 2147483646 h 66"/>
                <a:gd name="T34" fmla="*/ 2147483646 w 447"/>
                <a:gd name="T35" fmla="*/ 2147483646 h 66"/>
                <a:gd name="T36" fmla="*/ 2147483646 w 447"/>
                <a:gd name="T37" fmla="*/ 0 h 6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47" h="66">
                  <a:moveTo>
                    <a:pt x="33" y="0"/>
                  </a:moveTo>
                  <a:cubicBezTo>
                    <a:pt x="131" y="0"/>
                    <a:pt x="317" y="0"/>
                    <a:pt x="415" y="0"/>
                  </a:cubicBezTo>
                  <a:cubicBezTo>
                    <a:pt x="416" y="0"/>
                    <a:pt x="417" y="0"/>
                    <a:pt x="418" y="1"/>
                  </a:cubicBezTo>
                  <a:cubicBezTo>
                    <a:pt x="427" y="2"/>
                    <a:pt x="433" y="6"/>
                    <a:pt x="439" y="12"/>
                  </a:cubicBezTo>
                  <a:cubicBezTo>
                    <a:pt x="442" y="16"/>
                    <a:pt x="444" y="20"/>
                    <a:pt x="445" y="25"/>
                  </a:cubicBezTo>
                  <a:cubicBezTo>
                    <a:pt x="446" y="30"/>
                    <a:pt x="447" y="34"/>
                    <a:pt x="446" y="38"/>
                  </a:cubicBezTo>
                  <a:cubicBezTo>
                    <a:pt x="446" y="39"/>
                    <a:pt x="446" y="40"/>
                    <a:pt x="445" y="42"/>
                  </a:cubicBezTo>
                  <a:cubicBezTo>
                    <a:pt x="443" y="50"/>
                    <a:pt x="439" y="56"/>
                    <a:pt x="432" y="61"/>
                  </a:cubicBezTo>
                  <a:cubicBezTo>
                    <a:pt x="428" y="63"/>
                    <a:pt x="424" y="65"/>
                    <a:pt x="420" y="66"/>
                  </a:cubicBezTo>
                  <a:cubicBezTo>
                    <a:pt x="418" y="66"/>
                    <a:pt x="416" y="66"/>
                    <a:pt x="414" y="66"/>
                  </a:cubicBezTo>
                  <a:cubicBezTo>
                    <a:pt x="316" y="66"/>
                    <a:pt x="129" y="66"/>
                    <a:pt x="31" y="66"/>
                  </a:cubicBezTo>
                  <a:cubicBezTo>
                    <a:pt x="27" y="66"/>
                    <a:pt x="23" y="65"/>
                    <a:pt x="19" y="63"/>
                  </a:cubicBezTo>
                  <a:cubicBezTo>
                    <a:pt x="18" y="63"/>
                    <a:pt x="17" y="62"/>
                    <a:pt x="16" y="62"/>
                  </a:cubicBezTo>
                  <a:cubicBezTo>
                    <a:pt x="8" y="57"/>
                    <a:pt x="4" y="50"/>
                    <a:pt x="1" y="42"/>
                  </a:cubicBezTo>
                  <a:cubicBezTo>
                    <a:pt x="0" y="37"/>
                    <a:pt x="0" y="33"/>
                    <a:pt x="0" y="28"/>
                  </a:cubicBezTo>
                  <a:cubicBezTo>
                    <a:pt x="1" y="27"/>
                    <a:pt x="1" y="26"/>
                    <a:pt x="1" y="25"/>
                  </a:cubicBezTo>
                  <a:cubicBezTo>
                    <a:pt x="3" y="17"/>
                    <a:pt x="8" y="11"/>
                    <a:pt x="15" y="6"/>
                  </a:cubicBezTo>
                  <a:cubicBezTo>
                    <a:pt x="18" y="3"/>
                    <a:pt x="22" y="2"/>
                    <a:pt x="27" y="1"/>
                  </a:cubicBezTo>
                  <a:cubicBezTo>
                    <a:pt x="29" y="1"/>
                    <a:pt x="31" y="0"/>
                    <a:pt x="33" y="0"/>
                  </a:cubicBez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3" name="MH_Other_4"/>
            <p:cNvSpPr>
              <a:spLocks/>
            </p:cNvSpPr>
            <p:nvPr>
              <p:custDataLst>
                <p:tags r:id="rId5"/>
              </p:custDataLst>
            </p:nvPr>
          </p:nvSpPr>
          <p:spPr bwMode="auto">
            <a:xfrm>
              <a:off x="2025651" y="3795714"/>
              <a:ext cx="4321175" cy="638175"/>
            </a:xfrm>
            <a:custGeom>
              <a:avLst/>
              <a:gdLst>
                <a:gd name="T0" fmla="*/ 2147483646 w 447"/>
                <a:gd name="T1" fmla="*/ 0 h 66"/>
                <a:gd name="T2" fmla="*/ 2147483646 w 447"/>
                <a:gd name="T3" fmla="*/ 0 h 66"/>
                <a:gd name="T4" fmla="*/ 2147483646 w 447"/>
                <a:gd name="T5" fmla="*/ 2147483646 h 66"/>
                <a:gd name="T6" fmla="*/ 2147483646 w 447"/>
                <a:gd name="T7" fmla="*/ 2147483646 h 66"/>
                <a:gd name="T8" fmla="*/ 2147483646 w 447"/>
                <a:gd name="T9" fmla="*/ 2147483646 h 66"/>
                <a:gd name="T10" fmla="*/ 2147483646 w 447"/>
                <a:gd name="T11" fmla="*/ 2147483646 h 66"/>
                <a:gd name="T12" fmla="*/ 2147483646 w 447"/>
                <a:gd name="T13" fmla="*/ 2147483646 h 66"/>
                <a:gd name="T14" fmla="*/ 2147483646 w 447"/>
                <a:gd name="T15" fmla="*/ 2147483646 h 66"/>
                <a:gd name="T16" fmla="*/ 2147483646 w 447"/>
                <a:gd name="T17" fmla="*/ 2147483646 h 66"/>
                <a:gd name="T18" fmla="*/ 2147483646 w 447"/>
                <a:gd name="T19" fmla="*/ 2147483646 h 66"/>
                <a:gd name="T20" fmla="*/ 2147483646 w 447"/>
                <a:gd name="T21" fmla="*/ 2147483646 h 66"/>
                <a:gd name="T22" fmla="*/ 2147483646 w 447"/>
                <a:gd name="T23" fmla="*/ 2147483646 h 66"/>
                <a:gd name="T24" fmla="*/ 2147483646 w 447"/>
                <a:gd name="T25" fmla="*/ 2147483646 h 66"/>
                <a:gd name="T26" fmla="*/ 2147483646 w 447"/>
                <a:gd name="T27" fmla="*/ 2147483646 h 66"/>
                <a:gd name="T28" fmla="*/ 0 w 447"/>
                <a:gd name="T29" fmla="*/ 2147483646 h 66"/>
                <a:gd name="T30" fmla="*/ 2147483646 w 447"/>
                <a:gd name="T31" fmla="*/ 2147483646 h 66"/>
                <a:gd name="T32" fmla="*/ 2147483646 w 447"/>
                <a:gd name="T33" fmla="*/ 2147483646 h 66"/>
                <a:gd name="T34" fmla="*/ 2147483646 w 447"/>
                <a:gd name="T35" fmla="*/ 2147483646 h 66"/>
                <a:gd name="T36" fmla="*/ 2147483646 w 447"/>
                <a:gd name="T37" fmla="*/ 0 h 6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47" h="66">
                  <a:moveTo>
                    <a:pt x="33" y="0"/>
                  </a:moveTo>
                  <a:cubicBezTo>
                    <a:pt x="131" y="0"/>
                    <a:pt x="317" y="0"/>
                    <a:pt x="415" y="0"/>
                  </a:cubicBezTo>
                  <a:cubicBezTo>
                    <a:pt x="416" y="0"/>
                    <a:pt x="417" y="1"/>
                    <a:pt x="418" y="1"/>
                  </a:cubicBezTo>
                  <a:cubicBezTo>
                    <a:pt x="427" y="2"/>
                    <a:pt x="433" y="6"/>
                    <a:pt x="439" y="12"/>
                  </a:cubicBezTo>
                  <a:cubicBezTo>
                    <a:pt x="442" y="16"/>
                    <a:pt x="444" y="20"/>
                    <a:pt x="445" y="25"/>
                  </a:cubicBezTo>
                  <a:cubicBezTo>
                    <a:pt x="446" y="30"/>
                    <a:pt x="447" y="34"/>
                    <a:pt x="446" y="38"/>
                  </a:cubicBezTo>
                  <a:cubicBezTo>
                    <a:pt x="446" y="39"/>
                    <a:pt x="446" y="41"/>
                    <a:pt x="445" y="42"/>
                  </a:cubicBezTo>
                  <a:cubicBezTo>
                    <a:pt x="443" y="50"/>
                    <a:pt x="439" y="56"/>
                    <a:pt x="432" y="61"/>
                  </a:cubicBezTo>
                  <a:cubicBezTo>
                    <a:pt x="428" y="63"/>
                    <a:pt x="424" y="65"/>
                    <a:pt x="420" y="66"/>
                  </a:cubicBezTo>
                  <a:cubicBezTo>
                    <a:pt x="418" y="66"/>
                    <a:pt x="416" y="66"/>
                    <a:pt x="414" y="66"/>
                  </a:cubicBezTo>
                  <a:cubicBezTo>
                    <a:pt x="316" y="66"/>
                    <a:pt x="129" y="66"/>
                    <a:pt x="31" y="66"/>
                  </a:cubicBezTo>
                  <a:cubicBezTo>
                    <a:pt x="27" y="66"/>
                    <a:pt x="23" y="65"/>
                    <a:pt x="19" y="63"/>
                  </a:cubicBezTo>
                  <a:cubicBezTo>
                    <a:pt x="18" y="63"/>
                    <a:pt x="17" y="62"/>
                    <a:pt x="16" y="62"/>
                  </a:cubicBezTo>
                  <a:cubicBezTo>
                    <a:pt x="8" y="57"/>
                    <a:pt x="4" y="50"/>
                    <a:pt x="1" y="42"/>
                  </a:cubicBezTo>
                  <a:cubicBezTo>
                    <a:pt x="0" y="37"/>
                    <a:pt x="0" y="33"/>
                    <a:pt x="0" y="28"/>
                  </a:cubicBezTo>
                  <a:cubicBezTo>
                    <a:pt x="1" y="27"/>
                    <a:pt x="1" y="26"/>
                    <a:pt x="1" y="25"/>
                  </a:cubicBezTo>
                  <a:cubicBezTo>
                    <a:pt x="3" y="17"/>
                    <a:pt x="8" y="11"/>
                    <a:pt x="15" y="6"/>
                  </a:cubicBezTo>
                  <a:cubicBezTo>
                    <a:pt x="18" y="4"/>
                    <a:pt x="22" y="2"/>
                    <a:pt x="27" y="1"/>
                  </a:cubicBezTo>
                  <a:cubicBezTo>
                    <a:pt x="29" y="1"/>
                    <a:pt x="31" y="0"/>
                    <a:pt x="33" y="0"/>
                  </a:cubicBez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4" name="MH_Other_5"/>
            <p:cNvSpPr>
              <a:spLocks/>
            </p:cNvSpPr>
            <p:nvPr>
              <p:custDataLst>
                <p:tags r:id="rId6"/>
              </p:custDataLst>
            </p:nvPr>
          </p:nvSpPr>
          <p:spPr bwMode="auto">
            <a:xfrm>
              <a:off x="2025651" y="4606926"/>
              <a:ext cx="4321175" cy="638175"/>
            </a:xfrm>
            <a:custGeom>
              <a:avLst/>
              <a:gdLst>
                <a:gd name="T0" fmla="*/ 2147483646 w 447"/>
                <a:gd name="T1" fmla="*/ 0 h 66"/>
                <a:gd name="T2" fmla="*/ 2147483646 w 447"/>
                <a:gd name="T3" fmla="*/ 0 h 66"/>
                <a:gd name="T4" fmla="*/ 2147483646 w 447"/>
                <a:gd name="T5" fmla="*/ 0 h 66"/>
                <a:gd name="T6" fmla="*/ 2147483646 w 447"/>
                <a:gd name="T7" fmla="*/ 2147483646 h 66"/>
                <a:gd name="T8" fmla="*/ 2147483646 w 447"/>
                <a:gd name="T9" fmla="*/ 2147483646 h 66"/>
                <a:gd name="T10" fmla="*/ 2147483646 w 447"/>
                <a:gd name="T11" fmla="*/ 2147483646 h 66"/>
                <a:gd name="T12" fmla="*/ 2147483646 w 447"/>
                <a:gd name="T13" fmla="*/ 2147483646 h 66"/>
                <a:gd name="T14" fmla="*/ 2147483646 w 447"/>
                <a:gd name="T15" fmla="*/ 2147483646 h 66"/>
                <a:gd name="T16" fmla="*/ 2147483646 w 447"/>
                <a:gd name="T17" fmla="*/ 2147483646 h 66"/>
                <a:gd name="T18" fmla="*/ 2147483646 w 447"/>
                <a:gd name="T19" fmla="*/ 2147483646 h 66"/>
                <a:gd name="T20" fmla="*/ 2147483646 w 447"/>
                <a:gd name="T21" fmla="*/ 2147483646 h 66"/>
                <a:gd name="T22" fmla="*/ 2147483646 w 447"/>
                <a:gd name="T23" fmla="*/ 2147483646 h 66"/>
                <a:gd name="T24" fmla="*/ 2147483646 w 447"/>
                <a:gd name="T25" fmla="*/ 2147483646 h 66"/>
                <a:gd name="T26" fmla="*/ 2147483646 w 447"/>
                <a:gd name="T27" fmla="*/ 2147483646 h 66"/>
                <a:gd name="T28" fmla="*/ 0 w 447"/>
                <a:gd name="T29" fmla="*/ 2147483646 h 66"/>
                <a:gd name="T30" fmla="*/ 2147483646 w 447"/>
                <a:gd name="T31" fmla="*/ 2147483646 h 66"/>
                <a:gd name="T32" fmla="*/ 2147483646 w 447"/>
                <a:gd name="T33" fmla="*/ 2147483646 h 66"/>
                <a:gd name="T34" fmla="*/ 2147483646 w 447"/>
                <a:gd name="T35" fmla="*/ 2147483646 h 66"/>
                <a:gd name="T36" fmla="*/ 2147483646 w 447"/>
                <a:gd name="T37" fmla="*/ 0 h 6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47" h="66">
                  <a:moveTo>
                    <a:pt x="33" y="0"/>
                  </a:moveTo>
                  <a:cubicBezTo>
                    <a:pt x="131" y="0"/>
                    <a:pt x="317" y="0"/>
                    <a:pt x="415" y="0"/>
                  </a:cubicBezTo>
                  <a:cubicBezTo>
                    <a:pt x="416" y="0"/>
                    <a:pt x="417" y="0"/>
                    <a:pt x="418" y="0"/>
                  </a:cubicBezTo>
                  <a:cubicBezTo>
                    <a:pt x="427" y="2"/>
                    <a:pt x="433" y="5"/>
                    <a:pt x="439" y="12"/>
                  </a:cubicBezTo>
                  <a:cubicBezTo>
                    <a:pt x="442" y="16"/>
                    <a:pt x="444" y="20"/>
                    <a:pt x="445" y="25"/>
                  </a:cubicBezTo>
                  <a:cubicBezTo>
                    <a:pt x="446" y="29"/>
                    <a:pt x="447" y="33"/>
                    <a:pt x="446" y="38"/>
                  </a:cubicBezTo>
                  <a:cubicBezTo>
                    <a:pt x="446" y="39"/>
                    <a:pt x="446" y="40"/>
                    <a:pt x="445" y="41"/>
                  </a:cubicBezTo>
                  <a:cubicBezTo>
                    <a:pt x="443" y="49"/>
                    <a:pt x="439" y="55"/>
                    <a:pt x="432" y="60"/>
                  </a:cubicBezTo>
                  <a:cubicBezTo>
                    <a:pt x="428" y="63"/>
                    <a:pt x="424" y="64"/>
                    <a:pt x="420" y="65"/>
                  </a:cubicBezTo>
                  <a:cubicBezTo>
                    <a:pt x="418" y="66"/>
                    <a:pt x="416" y="66"/>
                    <a:pt x="414" y="66"/>
                  </a:cubicBezTo>
                  <a:cubicBezTo>
                    <a:pt x="316" y="66"/>
                    <a:pt x="129" y="66"/>
                    <a:pt x="31" y="66"/>
                  </a:cubicBezTo>
                  <a:cubicBezTo>
                    <a:pt x="27" y="66"/>
                    <a:pt x="23" y="65"/>
                    <a:pt x="19" y="63"/>
                  </a:cubicBezTo>
                  <a:cubicBezTo>
                    <a:pt x="18" y="62"/>
                    <a:pt x="17" y="62"/>
                    <a:pt x="16" y="61"/>
                  </a:cubicBezTo>
                  <a:cubicBezTo>
                    <a:pt x="8" y="56"/>
                    <a:pt x="4" y="50"/>
                    <a:pt x="1" y="41"/>
                  </a:cubicBezTo>
                  <a:cubicBezTo>
                    <a:pt x="0" y="37"/>
                    <a:pt x="0" y="33"/>
                    <a:pt x="0" y="28"/>
                  </a:cubicBezTo>
                  <a:cubicBezTo>
                    <a:pt x="1" y="27"/>
                    <a:pt x="1" y="26"/>
                    <a:pt x="1" y="25"/>
                  </a:cubicBezTo>
                  <a:cubicBezTo>
                    <a:pt x="3" y="17"/>
                    <a:pt x="8" y="10"/>
                    <a:pt x="15" y="6"/>
                  </a:cubicBezTo>
                  <a:cubicBezTo>
                    <a:pt x="18" y="3"/>
                    <a:pt x="22" y="2"/>
                    <a:pt x="27" y="1"/>
                  </a:cubicBezTo>
                  <a:cubicBezTo>
                    <a:pt x="29" y="0"/>
                    <a:pt x="31" y="0"/>
                    <a:pt x="33" y="0"/>
                  </a:cubicBez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5" name="MH_Other_6"/>
            <p:cNvSpPr>
              <a:spLocks/>
            </p:cNvSpPr>
            <p:nvPr>
              <p:custDataLst>
                <p:tags r:id="rId7"/>
              </p:custDataLst>
            </p:nvPr>
          </p:nvSpPr>
          <p:spPr bwMode="auto">
            <a:xfrm>
              <a:off x="2963863" y="2278064"/>
              <a:ext cx="3295650" cy="454025"/>
            </a:xfrm>
            <a:custGeom>
              <a:avLst/>
              <a:gdLst>
                <a:gd name="T0" fmla="*/ 2147483646 w 341"/>
                <a:gd name="T1" fmla="*/ 0 h 47"/>
                <a:gd name="T2" fmla="*/ 2147483646 w 341"/>
                <a:gd name="T3" fmla="*/ 0 h 47"/>
                <a:gd name="T4" fmla="*/ 2147483646 w 341"/>
                <a:gd name="T5" fmla="*/ 2147483646 h 47"/>
                <a:gd name="T6" fmla="*/ 2147483646 w 341"/>
                <a:gd name="T7" fmla="*/ 2147483646 h 47"/>
                <a:gd name="T8" fmla="*/ 2147483646 w 341"/>
                <a:gd name="T9" fmla="*/ 2147483646 h 47"/>
                <a:gd name="T10" fmla="*/ 2147483646 w 341"/>
                <a:gd name="T11" fmla="*/ 2147483646 h 47"/>
                <a:gd name="T12" fmla="*/ 2147483646 w 341"/>
                <a:gd name="T13" fmla="*/ 2147483646 h 47"/>
                <a:gd name="T14" fmla="*/ 2147483646 w 341"/>
                <a:gd name="T15" fmla="*/ 2147483646 h 47"/>
                <a:gd name="T16" fmla="*/ 2147483646 w 341"/>
                <a:gd name="T17" fmla="*/ 2147483646 h 47"/>
                <a:gd name="T18" fmla="*/ 2147483646 w 341"/>
                <a:gd name="T19" fmla="*/ 2147483646 h 47"/>
                <a:gd name="T20" fmla="*/ 2147483646 w 341"/>
                <a:gd name="T21" fmla="*/ 0 h 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41" h="47">
                  <a:moveTo>
                    <a:pt x="24" y="0"/>
                  </a:moveTo>
                  <a:cubicBezTo>
                    <a:pt x="318" y="0"/>
                    <a:pt x="318" y="0"/>
                    <a:pt x="318" y="0"/>
                  </a:cubicBezTo>
                  <a:cubicBezTo>
                    <a:pt x="325" y="0"/>
                    <a:pt x="331" y="3"/>
                    <a:pt x="335" y="9"/>
                  </a:cubicBezTo>
                  <a:cubicBezTo>
                    <a:pt x="340" y="15"/>
                    <a:pt x="341" y="22"/>
                    <a:pt x="339" y="29"/>
                  </a:cubicBezTo>
                  <a:cubicBezTo>
                    <a:pt x="337" y="37"/>
                    <a:pt x="332" y="43"/>
                    <a:pt x="324" y="45"/>
                  </a:cubicBezTo>
                  <a:cubicBezTo>
                    <a:pt x="322" y="46"/>
                    <a:pt x="319" y="47"/>
                    <a:pt x="316" y="47"/>
                  </a:cubicBezTo>
                  <a:cubicBezTo>
                    <a:pt x="23" y="47"/>
                    <a:pt x="23" y="47"/>
                    <a:pt x="23" y="47"/>
                  </a:cubicBezTo>
                  <a:cubicBezTo>
                    <a:pt x="16" y="46"/>
                    <a:pt x="10" y="43"/>
                    <a:pt x="5" y="37"/>
                  </a:cubicBezTo>
                  <a:cubicBezTo>
                    <a:pt x="1" y="31"/>
                    <a:pt x="0" y="25"/>
                    <a:pt x="1" y="17"/>
                  </a:cubicBezTo>
                  <a:cubicBezTo>
                    <a:pt x="4" y="10"/>
                    <a:pt x="9" y="4"/>
                    <a:pt x="16" y="1"/>
                  </a:cubicBezTo>
                  <a:cubicBezTo>
                    <a:pt x="19" y="0"/>
                    <a:pt x="21"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6" name="MH_Other_7"/>
            <p:cNvSpPr>
              <a:spLocks/>
            </p:cNvSpPr>
            <p:nvPr>
              <p:custDataLst>
                <p:tags r:id="rId8"/>
              </p:custDataLst>
            </p:nvPr>
          </p:nvSpPr>
          <p:spPr bwMode="auto">
            <a:xfrm>
              <a:off x="3060700" y="2365376"/>
              <a:ext cx="3092450" cy="269875"/>
            </a:xfrm>
            <a:custGeom>
              <a:avLst/>
              <a:gdLst>
                <a:gd name="T0" fmla="*/ 2147483646 w 320"/>
                <a:gd name="T1" fmla="*/ 0 h 28"/>
                <a:gd name="T2" fmla="*/ 2147483646 w 320"/>
                <a:gd name="T3" fmla="*/ 0 h 28"/>
                <a:gd name="T4" fmla="*/ 2147483646 w 320"/>
                <a:gd name="T5" fmla="*/ 2147483646 h 28"/>
                <a:gd name="T6" fmla="*/ 2147483646 w 320"/>
                <a:gd name="T7" fmla="*/ 2147483646 h 28"/>
                <a:gd name="T8" fmla="*/ 2147483646 w 320"/>
                <a:gd name="T9" fmla="*/ 2147483646 h 28"/>
                <a:gd name="T10" fmla="*/ 2147483646 w 320"/>
                <a:gd name="T11" fmla="*/ 2147483646 h 28"/>
                <a:gd name="T12" fmla="*/ 0 w 320"/>
                <a:gd name="T13" fmla="*/ 2147483646 h 28"/>
                <a:gd name="T14" fmla="*/ 0 w 320"/>
                <a:gd name="T15" fmla="*/ 2147483646 h 28"/>
                <a:gd name="T16" fmla="*/ 2147483646 w 320"/>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0" h="28">
                  <a:moveTo>
                    <a:pt x="14" y="0"/>
                  </a:moveTo>
                  <a:cubicBezTo>
                    <a:pt x="306" y="0"/>
                    <a:pt x="306" y="0"/>
                    <a:pt x="306" y="0"/>
                  </a:cubicBezTo>
                  <a:cubicBezTo>
                    <a:pt x="314" y="0"/>
                    <a:pt x="320" y="7"/>
                    <a:pt x="320" y="14"/>
                  </a:cubicBezTo>
                  <a:cubicBezTo>
                    <a:pt x="320" y="14"/>
                    <a:pt x="320" y="14"/>
                    <a:pt x="320" y="14"/>
                  </a:cubicBezTo>
                  <a:cubicBezTo>
                    <a:pt x="320" y="22"/>
                    <a:pt x="314" y="28"/>
                    <a:pt x="306" y="28"/>
                  </a:cubicBezTo>
                  <a:cubicBezTo>
                    <a:pt x="14" y="28"/>
                    <a:pt x="14" y="28"/>
                    <a:pt x="14" y="28"/>
                  </a:cubicBezTo>
                  <a:cubicBezTo>
                    <a:pt x="6" y="28"/>
                    <a:pt x="0" y="22"/>
                    <a:pt x="0" y="14"/>
                  </a:cubicBezTo>
                  <a:cubicBezTo>
                    <a:pt x="0" y="14"/>
                    <a:pt x="0" y="14"/>
                    <a:pt x="0" y="14"/>
                  </a:cubicBezTo>
                  <a:cubicBezTo>
                    <a:pt x="0" y="7"/>
                    <a:pt x="6" y="0"/>
                    <a:pt x="14" y="0"/>
                  </a:cubicBez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7" name="MH_Other_8"/>
            <p:cNvSpPr>
              <a:spLocks/>
            </p:cNvSpPr>
            <p:nvPr>
              <p:custDataLst>
                <p:tags r:id="rId9"/>
              </p:custDataLst>
            </p:nvPr>
          </p:nvSpPr>
          <p:spPr bwMode="auto">
            <a:xfrm>
              <a:off x="3060700" y="2365376"/>
              <a:ext cx="1282700" cy="269875"/>
            </a:xfrm>
            <a:prstGeom prst="roundRect">
              <a:avLst>
                <a:gd name="adj" fmla="val 50000"/>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058" name="MH_Other_9"/>
            <p:cNvSpPr>
              <a:spLocks/>
            </p:cNvSpPr>
            <p:nvPr>
              <p:custDataLst>
                <p:tags r:id="rId10"/>
              </p:custDataLst>
            </p:nvPr>
          </p:nvSpPr>
          <p:spPr bwMode="auto">
            <a:xfrm>
              <a:off x="2963863" y="3079751"/>
              <a:ext cx="3295650" cy="454025"/>
            </a:xfrm>
            <a:custGeom>
              <a:avLst/>
              <a:gdLst>
                <a:gd name="T0" fmla="*/ 2147483646 w 341"/>
                <a:gd name="T1" fmla="*/ 0 h 47"/>
                <a:gd name="T2" fmla="*/ 2147483646 w 341"/>
                <a:gd name="T3" fmla="*/ 0 h 47"/>
                <a:gd name="T4" fmla="*/ 2147483646 w 341"/>
                <a:gd name="T5" fmla="*/ 2147483646 h 47"/>
                <a:gd name="T6" fmla="*/ 2147483646 w 341"/>
                <a:gd name="T7" fmla="*/ 2147483646 h 47"/>
                <a:gd name="T8" fmla="*/ 2147483646 w 341"/>
                <a:gd name="T9" fmla="*/ 2147483646 h 47"/>
                <a:gd name="T10" fmla="*/ 2147483646 w 341"/>
                <a:gd name="T11" fmla="*/ 2147483646 h 47"/>
                <a:gd name="T12" fmla="*/ 2147483646 w 341"/>
                <a:gd name="T13" fmla="*/ 2147483646 h 47"/>
                <a:gd name="T14" fmla="*/ 2147483646 w 341"/>
                <a:gd name="T15" fmla="*/ 2147483646 h 47"/>
                <a:gd name="T16" fmla="*/ 2147483646 w 341"/>
                <a:gd name="T17" fmla="*/ 2147483646 h 47"/>
                <a:gd name="T18" fmla="*/ 2147483646 w 341"/>
                <a:gd name="T19" fmla="*/ 2147483646 h 47"/>
                <a:gd name="T20" fmla="*/ 2147483646 w 341"/>
                <a:gd name="T21" fmla="*/ 0 h 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41" h="47">
                  <a:moveTo>
                    <a:pt x="24" y="0"/>
                  </a:moveTo>
                  <a:cubicBezTo>
                    <a:pt x="122" y="0"/>
                    <a:pt x="220" y="0"/>
                    <a:pt x="318" y="0"/>
                  </a:cubicBezTo>
                  <a:cubicBezTo>
                    <a:pt x="325" y="1"/>
                    <a:pt x="331" y="4"/>
                    <a:pt x="335" y="10"/>
                  </a:cubicBezTo>
                  <a:cubicBezTo>
                    <a:pt x="340" y="16"/>
                    <a:pt x="341" y="22"/>
                    <a:pt x="339" y="30"/>
                  </a:cubicBezTo>
                  <a:cubicBezTo>
                    <a:pt x="337" y="37"/>
                    <a:pt x="332" y="43"/>
                    <a:pt x="324" y="46"/>
                  </a:cubicBezTo>
                  <a:cubicBezTo>
                    <a:pt x="322" y="47"/>
                    <a:pt x="319" y="47"/>
                    <a:pt x="316" y="47"/>
                  </a:cubicBezTo>
                  <a:cubicBezTo>
                    <a:pt x="219" y="47"/>
                    <a:pt x="121" y="47"/>
                    <a:pt x="23" y="47"/>
                  </a:cubicBezTo>
                  <a:cubicBezTo>
                    <a:pt x="16" y="47"/>
                    <a:pt x="10" y="44"/>
                    <a:pt x="5" y="38"/>
                  </a:cubicBezTo>
                  <a:cubicBezTo>
                    <a:pt x="1" y="32"/>
                    <a:pt x="0" y="25"/>
                    <a:pt x="1" y="18"/>
                  </a:cubicBezTo>
                  <a:cubicBezTo>
                    <a:pt x="4" y="10"/>
                    <a:pt x="9" y="5"/>
                    <a:pt x="16" y="2"/>
                  </a:cubicBezTo>
                  <a:cubicBezTo>
                    <a:pt x="19" y="1"/>
                    <a:pt x="21"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9" name="MH_Other_10"/>
            <p:cNvSpPr>
              <a:spLocks/>
            </p:cNvSpPr>
            <p:nvPr>
              <p:custDataLst>
                <p:tags r:id="rId11"/>
              </p:custDataLst>
            </p:nvPr>
          </p:nvSpPr>
          <p:spPr bwMode="auto">
            <a:xfrm>
              <a:off x="3060700" y="3176588"/>
              <a:ext cx="3092450" cy="271462"/>
            </a:xfrm>
            <a:custGeom>
              <a:avLst/>
              <a:gdLst>
                <a:gd name="T0" fmla="*/ 2147483646 w 320"/>
                <a:gd name="T1" fmla="*/ 0 h 28"/>
                <a:gd name="T2" fmla="*/ 2147483646 w 320"/>
                <a:gd name="T3" fmla="*/ 0 h 28"/>
                <a:gd name="T4" fmla="*/ 2147483646 w 320"/>
                <a:gd name="T5" fmla="*/ 2147483646 h 28"/>
                <a:gd name="T6" fmla="*/ 2147483646 w 320"/>
                <a:gd name="T7" fmla="*/ 2147483646 h 28"/>
                <a:gd name="T8" fmla="*/ 2147483646 w 320"/>
                <a:gd name="T9" fmla="*/ 2147483646 h 28"/>
                <a:gd name="T10" fmla="*/ 2147483646 w 320"/>
                <a:gd name="T11" fmla="*/ 2147483646 h 28"/>
                <a:gd name="T12" fmla="*/ 0 w 320"/>
                <a:gd name="T13" fmla="*/ 2147483646 h 28"/>
                <a:gd name="T14" fmla="*/ 0 w 320"/>
                <a:gd name="T15" fmla="*/ 2147483646 h 28"/>
                <a:gd name="T16" fmla="*/ 2147483646 w 320"/>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0" h="28">
                  <a:moveTo>
                    <a:pt x="14" y="0"/>
                  </a:moveTo>
                  <a:cubicBezTo>
                    <a:pt x="112" y="0"/>
                    <a:pt x="209" y="0"/>
                    <a:pt x="306" y="0"/>
                  </a:cubicBezTo>
                  <a:cubicBezTo>
                    <a:pt x="314" y="0"/>
                    <a:pt x="320" y="6"/>
                    <a:pt x="320" y="14"/>
                  </a:cubicBezTo>
                  <a:cubicBezTo>
                    <a:pt x="320" y="14"/>
                    <a:pt x="320" y="14"/>
                    <a:pt x="320" y="14"/>
                  </a:cubicBezTo>
                  <a:cubicBezTo>
                    <a:pt x="320" y="22"/>
                    <a:pt x="314" y="28"/>
                    <a:pt x="306" y="28"/>
                  </a:cubicBezTo>
                  <a:cubicBezTo>
                    <a:pt x="209" y="28"/>
                    <a:pt x="112" y="28"/>
                    <a:pt x="14" y="28"/>
                  </a:cubicBezTo>
                  <a:cubicBezTo>
                    <a:pt x="6" y="28"/>
                    <a:pt x="0" y="22"/>
                    <a:pt x="0" y="14"/>
                  </a:cubicBezTo>
                  <a:cubicBezTo>
                    <a:pt x="0" y="14"/>
                    <a:pt x="0" y="14"/>
                    <a:pt x="0" y="14"/>
                  </a:cubicBezTo>
                  <a:cubicBezTo>
                    <a:pt x="0" y="6"/>
                    <a:pt x="6" y="0"/>
                    <a:pt x="14" y="0"/>
                  </a:cubicBez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0" name="MH_Other_11"/>
            <p:cNvSpPr>
              <a:spLocks/>
            </p:cNvSpPr>
            <p:nvPr>
              <p:custDataLst>
                <p:tags r:id="rId12"/>
              </p:custDataLst>
            </p:nvPr>
          </p:nvSpPr>
          <p:spPr bwMode="auto">
            <a:xfrm>
              <a:off x="2963863" y="3892551"/>
              <a:ext cx="3295650" cy="454025"/>
            </a:xfrm>
            <a:custGeom>
              <a:avLst/>
              <a:gdLst>
                <a:gd name="T0" fmla="*/ 2147483646 w 341"/>
                <a:gd name="T1" fmla="*/ 0 h 47"/>
                <a:gd name="T2" fmla="*/ 2147483646 w 341"/>
                <a:gd name="T3" fmla="*/ 0 h 47"/>
                <a:gd name="T4" fmla="*/ 2147483646 w 341"/>
                <a:gd name="T5" fmla="*/ 2147483646 h 47"/>
                <a:gd name="T6" fmla="*/ 2147483646 w 341"/>
                <a:gd name="T7" fmla="*/ 2147483646 h 47"/>
                <a:gd name="T8" fmla="*/ 2147483646 w 341"/>
                <a:gd name="T9" fmla="*/ 2147483646 h 47"/>
                <a:gd name="T10" fmla="*/ 2147483646 w 341"/>
                <a:gd name="T11" fmla="*/ 2147483646 h 47"/>
                <a:gd name="T12" fmla="*/ 2147483646 w 341"/>
                <a:gd name="T13" fmla="*/ 2147483646 h 47"/>
                <a:gd name="T14" fmla="*/ 2147483646 w 341"/>
                <a:gd name="T15" fmla="*/ 2147483646 h 47"/>
                <a:gd name="T16" fmla="*/ 2147483646 w 341"/>
                <a:gd name="T17" fmla="*/ 2147483646 h 47"/>
                <a:gd name="T18" fmla="*/ 2147483646 w 341"/>
                <a:gd name="T19" fmla="*/ 2147483646 h 47"/>
                <a:gd name="T20" fmla="*/ 2147483646 w 341"/>
                <a:gd name="T21" fmla="*/ 0 h 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41" h="47">
                  <a:moveTo>
                    <a:pt x="24" y="0"/>
                  </a:moveTo>
                  <a:cubicBezTo>
                    <a:pt x="122" y="0"/>
                    <a:pt x="220" y="0"/>
                    <a:pt x="318" y="0"/>
                  </a:cubicBezTo>
                  <a:cubicBezTo>
                    <a:pt x="325" y="0"/>
                    <a:pt x="331" y="3"/>
                    <a:pt x="335" y="9"/>
                  </a:cubicBezTo>
                  <a:cubicBezTo>
                    <a:pt x="340" y="15"/>
                    <a:pt x="341" y="22"/>
                    <a:pt x="339" y="29"/>
                  </a:cubicBezTo>
                  <a:cubicBezTo>
                    <a:pt x="337" y="37"/>
                    <a:pt x="332" y="43"/>
                    <a:pt x="324" y="46"/>
                  </a:cubicBezTo>
                  <a:cubicBezTo>
                    <a:pt x="322" y="46"/>
                    <a:pt x="319" y="47"/>
                    <a:pt x="316" y="47"/>
                  </a:cubicBezTo>
                  <a:cubicBezTo>
                    <a:pt x="219" y="47"/>
                    <a:pt x="121" y="47"/>
                    <a:pt x="23" y="47"/>
                  </a:cubicBezTo>
                  <a:cubicBezTo>
                    <a:pt x="16" y="46"/>
                    <a:pt x="10" y="43"/>
                    <a:pt x="5" y="38"/>
                  </a:cubicBezTo>
                  <a:cubicBezTo>
                    <a:pt x="1" y="31"/>
                    <a:pt x="0" y="25"/>
                    <a:pt x="1" y="17"/>
                  </a:cubicBezTo>
                  <a:cubicBezTo>
                    <a:pt x="4" y="10"/>
                    <a:pt x="9" y="4"/>
                    <a:pt x="16" y="1"/>
                  </a:cubicBezTo>
                  <a:cubicBezTo>
                    <a:pt x="19" y="0"/>
                    <a:pt x="21"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1" name="MH_Other_12"/>
            <p:cNvSpPr>
              <a:spLocks/>
            </p:cNvSpPr>
            <p:nvPr>
              <p:custDataLst>
                <p:tags r:id="rId13"/>
              </p:custDataLst>
            </p:nvPr>
          </p:nvSpPr>
          <p:spPr bwMode="auto">
            <a:xfrm>
              <a:off x="3060700" y="3978275"/>
              <a:ext cx="3092450" cy="280988"/>
            </a:xfrm>
            <a:custGeom>
              <a:avLst/>
              <a:gdLst>
                <a:gd name="T0" fmla="*/ 2147483646 w 320"/>
                <a:gd name="T1" fmla="*/ 0 h 29"/>
                <a:gd name="T2" fmla="*/ 2147483646 w 320"/>
                <a:gd name="T3" fmla="*/ 0 h 29"/>
                <a:gd name="T4" fmla="*/ 2147483646 w 320"/>
                <a:gd name="T5" fmla="*/ 2147483646 h 29"/>
                <a:gd name="T6" fmla="*/ 2147483646 w 320"/>
                <a:gd name="T7" fmla="*/ 2147483646 h 29"/>
                <a:gd name="T8" fmla="*/ 2147483646 w 320"/>
                <a:gd name="T9" fmla="*/ 2147483646 h 29"/>
                <a:gd name="T10" fmla="*/ 2147483646 w 320"/>
                <a:gd name="T11" fmla="*/ 2147483646 h 29"/>
                <a:gd name="T12" fmla="*/ 0 w 320"/>
                <a:gd name="T13" fmla="*/ 2147483646 h 29"/>
                <a:gd name="T14" fmla="*/ 0 w 320"/>
                <a:gd name="T15" fmla="*/ 2147483646 h 29"/>
                <a:gd name="T16" fmla="*/ 2147483646 w 320"/>
                <a:gd name="T17" fmla="*/ 0 h 2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0" h="29">
                  <a:moveTo>
                    <a:pt x="14" y="0"/>
                  </a:moveTo>
                  <a:cubicBezTo>
                    <a:pt x="112" y="0"/>
                    <a:pt x="209" y="0"/>
                    <a:pt x="306" y="0"/>
                  </a:cubicBezTo>
                  <a:cubicBezTo>
                    <a:pt x="314" y="0"/>
                    <a:pt x="320" y="7"/>
                    <a:pt x="320" y="14"/>
                  </a:cubicBezTo>
                  <a:cubicBezTo>
                    <a:pt x="320" y="14"/>
                    <a:pt x="320" y="14"/>
                    <a:pt x="320" y="14"/>
                  </a:cubicBezTo>
                  <a:cubicBezTo>
                    <a:pt x="320" y="22"/>
                    <a:pt x="314" y="29"/>
                    <a:pt x="306" y="29"/>
                  </a:cubicBezTo>
                  <a:cubicBezTo>
                    <a:pt x="209" y="29"/>
                    <a:pt x="112" y="29"/>
                    <a:pt x="14" y="29"/>
                  </a:cubicBezTo>
                  <a:cubicBezTo>
                    <a:pt x="6" y="29"/>
                    <a:pt x="0" y="22"/>
                    <a:pt x="0" y="14"/>
                  </a:cubicBezTo>
                  <a:cubicBezTo>
                    <a:pt x="0" y="14"/>
                    <a:pt x="0" y="14"/>
                    <a:pt x="0" y="14"/>
                  </a:cubicBezTo>
                  <a:cubicBezTo>
                    <a:pt x="0" y="7"/>
                    <a:pt x="6" y="0"/>
                    <a:pt x="14" y="0"/>
                  </a:cubicBez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2" name="MH_Other_13"/>
            <p:cNvSpPr>
              <a:spLocks/>
            </p:cNvSpPr>
            <p:nvPr>
              <p:custDataLst>
                <p:tags r:id="rId14"/>
              </p:custDataLst>
            </p:nvPr>
          </p:nvSpPr>
          <p:spPr bwMode="auto">
            <a:xfrm>
              <a:off x="2963863" y="4694238"/>
              <a:ext cx="3295650" cy="463550"/>
            </a:xfrm>
            <a:custGeom>
              <a:avLst/>
              <a:gdLst>
                <a:gd name="T0" fmla="*/ 2147483646 w 341"/>
                <a:gd name="T1" fmla="*/ 0 h 48"/>
                <a:gd name="T2" fmla="*/ 2147483646 w 341"/>
                <a:gd name="T3" fmla="*/ 0 h 48"/>
                <a:gd name="T4" fmla="*/ 2147483646 w 341"/>
                <a:gd name="T5" fmla="*/ 2147483646 h 48"/>
                <a:gd name="T6" fmla="*/ 2147483646 w 341"/>
                <a:gd name="T7" fmla="*/ 2147483646 h 48"/>
                <a:gd name="T8" fmla="*/ 2147483646 w 341"/>
                <a:gd name="T9" fmla="*/ 2147483646 h 48"/>
                <a:gd name="T10" fmla="*/ 2147483646 w 341"/>
                <a:gd name="T11" fmla="*/ 2147483646 h 48"/>
                <a:gd name="T12" fmla="*/ 2147483646 w 341"/>
                <a:gd name="T13" fmla="*/ 2147483646 h 48"/>
                <a:gd name="T14" fmla="*/ 2147483646 w 341"/>
                <a:gd name="T15" fmla="*/ 2147483646 h 48"/>
                <a:gd name="T16" fmla="*/ 2147483646 w 341"/>
                <a:gd name="T17" fmla="*/ 2147483646 h 48"/>
                <a:gd name="T18" fmla="*/ 2147483646 w 341"/>
                <a:gd name="T19" fmla="*/ 2147483646 h 48"/>
                <a:gd name="T20" fmla="*/ 2147483646 w 341"/>
                <a:gd name="T21" fmla="*/ 0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41" h="48">
                  <a:moveTo>
                    <a:pt x="24" y="0"/>
                  </a:moveTo>
                  <a:cubicBezTo>
                    <a:pt x="318" y="0"/>
                    <a:pt x="318" y="0"/>
                    <a:pt x="318" y="0"/>
                  </a:cubicBezTo>
                  <a:cubicBezTo>
                    <a:pt x="325" y="1"/>
                    <a:pt x="331" y="4"/>
                    <a:pt x="335" y="10"/>
                  </a:cubicBezTo>
                  <a:cubicBezTo>
                    <a:pt x="340" y="16"/>
                    <a:pt x="341" y="23"/>
                    <a:pt x="339" y="30"/>
                  </a:cubicBezTo>
                  <a:cubicBezTo>
                    <a:pt x="337" y="38"/>
                    <a:pt x="332" y="43"/>
                    <a:pt x="324" y="46"/>
                  </a:cubicBezTo>
                  <a:cubicBezTo>
                    <a:pt x="322" y="47"/>
                    <a:pt x="319" y="47"/>
                    <a:pt x="316" y="48"/>
                  </a:cubicBezTo>
                  <a:cubicBezTo>
                    <a:pt x="23" y="48"/>
                    <a:pt x="23" y="48"/>
                    <a:pt x="23" y="48"/>
                  </a:cubicBezTo>
                  <a:cubicBezTo>
                    <a:pt x="16" y="47"/>
                    <a:pt x="10" y="44"/>
                    <a:pt x="5" y="38"/>
                  </a:cubicBezTo>
                  <a:cubicBezTo>
                    <a:pt x="1" y="32"/>
                    <a:pt x="0" y="25"/>
                    <a:pt x="1" y="18"/>
                  </a:cubicBezTo>
                  <a:cubicBezTo>
                    <a:pt x="4" y="10"/>
                    <a:pt x="9" y="5"/>
                    <a:pt x="16" y="2"/>
                  </a:cubicBezTo>
                  <a:cubicBezTo>
                    <a:pt x="19" y="1"/>
                    <a:pt x="21"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3" name="MH_Other_14"/>
            <p:cNvSpPr>
              <a:spLocks/>
            </p:cNvSpPr>
            <p:nvPr>
              <p:custDataLst>
                <p:tags r:id="rId15"/>
              </p:custDataLst>
            </p:nvPr>
          </p:nvSpPr>
          <p:spPr bwMode="auto">
            <a:xfrm>
              <a:off x="3060700" y="4791076"/>
              <a:ext cx="3092450" cy="269875"/>
            </a:xfrm>
            <a:custGeom>
              <a:avLst/>
              <a:gdLst>
                <a:gd name="T0" fmla="*/ 2147483646 w 320"/>
                <a:gd name="T1" fmla="*/ 0 h 28"/>
                <a:gd name="T2" fmla="*/ 2147483646 w 320"/>
                <a:gd name="T3" fmla="*/ 0 h 28"/>
                <a:gd name="T4" fmla="*/ 2147483646 w 320"/>
                <a:gd name="T5" fmla="*/ 2147483646 h 28"/>
                <a:gd name="T6" fmla="*/ 2147483646 w 320"/>
                <a:gd name="T7" fmla="*/ 2147483646 h 28"/>
                <a:gd name="T8" fmla="*/ 2147483646 w 320"/>
                <a:gd name="T9" fmla="*/ 2147483646 h 28"/>
                <a:gd name="T10" fmla="*/ 2147483646 w 320"/>
                <a:gd name="T11" fmla="*/ 2147483646 h 28"/>
                <a:gd name="T12" fmla="*/ 0 w 320"/>
                <a:gd name="T13" fmla="*/ 2147483646 h 28"/>
                <a:gd name="T14" fmla="*/ 0 w 320"/>
                <a:gd name="T15" fmla="*/ 2147483646 h 28"/>
                <a:gd name="T16" fmla="*/ 2147483646 w 320"/>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0" h="28">
                  <a:moveTo>
                    <a:pt x="14" y="0"/>
                  </a:moveTo>
                  <a:cubicBezTo>
                    <a:pt x="306" y="0"/>
                    <a:pt x="306" y="0"/>
                    <a:pt x="306" y="0"/>
                  </a:cubicBezTo>
                  <a:cubicBezTo>
                    <a:pt x="314" y="0"/>
                    <a:pt x="320" y="6"/>
                    <a:pt x="320" y="14"/>
                  </a:cubicBezTo>
                  <a:cubicBezTo>
                    <a:pt x="320" y="14"/>
                    <a:pt x="320" y="14"/>
                    <a:pt x="320" y="14"/>
                  </a:cubicBezTo>
                  <a:cubicBezTo>
                    <a:pt x="320" y="22"/>
                    <a:pt x="314" y="28"/>
                    <a:pt x="306" y="28"/>
                  </a:cubicBezTo>
                  <a:cubicBezTo>
                    <a:pt x="14" y="28"/>
                    <a:pt x="14" y="28"/>
                    <a:pt x="14" y="28"/>
                  </a:cubicBezTo>
                  <a:cubicBezTo>
                    <a:pt x="6" y="28"/>
                    <a:pt x="0" y="22"/>
                    <a:pt x="0" y="14"/>
                  </a:cubicBezTo>
                  <a:cubicBezTo>
                    <a:pt x="0" y="14"/>
                    <a:pt x="0" y="14"/>
                    <a:pt x="0" y="14"/>
                  </a:cubicBezTo>
                  <a:cubicBezTo>
                    <a:pt x="0" y="6"/>
                    <a:pt x="6" y="0"/>
                    <a:pt x="14" y="0"/>
                  </a:cubicBez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4" name="MH_Other_15"/>
            <p:cNvSpPr>
              <a:spLocks/>
            </p:cNvSpPr>
            <p:nvPr>
              <p:custDataLst>
                <p:tags r:id="rId16"/>
              </p:custDataLst>
            </p:nvPr>
          </p:nvSpPr>
          <p:spPr bwMode="auto">
            <a:xfrm>
              <a:off x="3060701" y="3176588"/>
              <a:ext cx="1082675" cy="271462"/>
            </a:xfrm>
            <a:prstGeom prst="roundRect">
              <a:avLst>
                <a:gd name="adj" fmla="val 5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3" name="MH_Other_16"/>
            <p:cNvSpPr>
              <a:spLocks/>
            </p:cNvSpPr>
            <p:nvPr>
              <p:custDataLst>
                <p:tags r:id="rId17"/>
              </p:custDataLst>
            </p:nvPr>
          </p:nvSpPr>
          <p:spPr bwMode="auto">
            <a:xfrm>
              <a:off x="3060700" y="3978275"/>
              <a:ext cx="2628900" cy="280988"/>
            </a:xfrm>
            <a:prstGeom prst="roundRect">
              <a:avLst>
                <a:gd name="adj" fmla="val 50000"/>
              </a:avLst>
            </a:prstGeom>
            <a:solidFill>
              <a:schemeClr val="accent3"/>
            </a:solidFill>
            <a:ln>
              <a:noFill/>
            </a:ln>
            <a:extLst/>
          </p:spPr>
          <p:txBody>
            <a:bodyPr/>
            <a:lstStyle/>
            <a:p>
              <a:pPr>
                <a:defRPr/>
              </a:pPr>
              <a:endParaRPr lang="zh-CN" altLang="en-US"/>
            </a:p>
          </p:txBody>
        </p:sp>
        <p:sp>
          <p:nvSpPr>
            <p:cNvPr id="24" name="MH_Other_17"/>
            <p:cNvSpPr>
              <a:spLocks/>
            </p:cNvSpPr>
            <p:nvPr>
              <p:custDataLst>
                <p:tags r:id="rId18"/>
              </p:custDataLst>
            </p:nvPr>
          </p:nvSpPr>
          <p:spPr bwMode="auto">
            <a:xfrm>
              <a:off x="3060700" y="4791076"/>
              <a:ext cx="2078038" cy="269875"/>
            </a:xfrm>
            <a:prstGeom prst="roundRect">
              <a:avLst>
                <a:gd name="adj" fmla="val 50000"/>
              </a:avLst>
            </a:prstGeom>
            <a:solidFill>
              <a:schemeClr val="accent4"/>
            </a:solidFill>
            <a:ln>
              <a:noFill/>
            </a:ln>
            <a:extLst/>
          </p:spPr>
          <p:txBody>
            <a:bodyPr/>
            <a:lstStyle/>
            <a:p>
              <a:pPr>
                <a:defRPr/>
              </a:pPr>
              <a:endParaRPr lang="zh-CN" altLang="en-US"/>
            </a:p>
          </p:txBody>
        </p:sp>
        <p:sp>
          <p:nvSpPr>
            <p:cNvPr id="2067" name="MH_Text_1"/>
            <p:cNvSpPr txBox="1">
              <a:spLocks noChangeArrowheads="1"/>
            </p:cNvSpPr>
            <p:nvPr>
              <p:custDataLst>
                <p:tags r:id="rId19"/>
              </p:custDataLst>
            </p:nvPr>
          </p:nvSpPr>
          <p:spPr bwMode="auto">
            <a:xfrm>
              <a:off x="2226549" y="2292350"/>
              <a:ext cx="6976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defRPr/>
              </a:pPr>
              <a:r>
                <a:rPr lang="en-US" altLang="zh-CN" sz="2000" b="1" dirty="0">
                  <a:solidFill>
                    <a:schemeClr val="accent1"/>
                  </a:solidFill>
                  <a:latin typeface="+mn-lt"/>
                  <a:ea typeface="+mn-ea"/>
                </a:rPr>
                <a:t>63%</a:t>
              </a:r>
            </a:p>
          </p:txBody>
        </p:sp>
        <p:sp>
          <p:nvSpPr>
            <p:cNvPr id="2068" name="MH_Text_2"/>
            <p:cNvSpPr txBox="1">
              <a:spLocks noChangeArrowheads="1"/>
            </p:cNvSpPr>
            <p:nvPr>
              <p:custDataLst>
                <p:tags r:id="rId20"/>
              </p:custDataLst>
            </p:nvPr>
          </p:nvSpPr>
          <p:spPr bwMode="auto">
            <a:xfrm>
              <a:off x="2236074" y="3111500"/>
              <a:ext cx="6976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defRPr/>
              </a:pPr>
              <a:r>
                <a:rPr lang="en-US" altLang="zh-CN" sz="2000" b="1">
                  <a:solidFill>
                    <a:schemeClr val="accent2"/>
                  </a:solidFill>
                  <a:latin typeface="+mn-lt"/>
                  <a:ea typeface="+mn-ea"/>
                </a:rPr>
                <a:t>35%</a:t>
              </a:r>
            </a:p>
          </p:txBody>
        </p:sp>
        <p:sp>
          <p:nvSpPr>
            <p:cNvPr id="6" name="MH_Text_3"/>
            <p:cNvSpPr txBox="1"/>
            <p:nvPr>
              <p:custDataLst>
                <p:tags r:id="rId21"/>
              </p:custDataLst>
            </p:nvPr>
          </p:nvSpPr>
          <p:spPr>
            <a:xfrm>
              <a:off x="2242424" y="3914775"/>
              <a:ext cx="697627" cy="400110"/>
            </a:xfrm>
            <a:prstGeom prst="rect">
              <a:avLst/>
            </a:prstGeom>
            <a:noFill/>
          </p:spPr>
          <p:txBody>
            <a:bodyPr wrap="none">
              <a:spAutoFit/>
            </a:bodyPr>
            <a:lstStyle/>
            <a:p>
              <a:pPr algn="r">
                <a:defRPr/>
              </a:pPr>
              <a:r>
                <a:rPr lang="en-US" altLang="zh-CN" sz="2000" b="1" dirty="0">
                  <a:solidFill>
                    <a:schemeClr val="accent3"/>
                  </a:solidFill>
                </a:rPr>
                <a:t>84%</a:t>
              </a:r>
            </a:p>
          </p:txBody>
        </p:sp>
        <p:sp>
          <p:nvSpPr>
            <p:cNvPr id="7" name="MH_Text_4"/>
            <p:cNvSpPr txBox="1"/>
            <p:nvPr>
              <p:custDataLst>
                <p:tags r:id="rId22"/>
              </p:custDataLst>
            </p:nvPr>
          </p:nvSpPr>
          <p:spPr>
            <a:xfrm>
              <a:off x="2236074" y="4733925"/>
              <a:ext cx="697627" cy="400110"/>
            </a:xfrm>
            <a:prstGeom prst="rect">
              <a:avLst/>
            </a:prstGeom>
            <a:noFill/>
          </p:spPr>
          <p:txBody>
            <a:bodyPr wrap="none">
              <a:spAutoFit/>
            </a:bodyPr>
            <a:lstStyle/>
            <a:p>
              <a:pPr algn="r">
                <a:defRPr/>
              </a:pPr>
              <a:r>
                <a:rPr lang="en-US" altLang="zh-CN" sz="2000" b="1" dirty="0">
                  <a:solidFill>
                    <a:schemeClr val="accent4"/>
                  </a:solidFill>
                </a:rPr>
                <a:t>67%</a:t>
              </a:r>
            </a:p>
          </p:txBody>
        </p:sp>
      </p:grpSp>
      <p:pic>
        <p:nvPicPr>
          <p:cNvPr id="25" name="图片 24"/>
          <p:cNvPicPr>
            <a:picLocks noChangeAspect="1"/>
          </p:cNvPicPr>
          <p:nvPr/>
        </p:nvPicPr>
        <p:blipFill rotWithShape="1">
          <a:blip r:embed="rId25"/>
          <a:srcRect t="29545" r="10541"/>
          <a:stretch/>
        </p:blipFill>
        <p:spPr>
          <a:xfrm flipH="1">
            <a:off x="0" y="0"/>
            <a:ext cx="1617328" cy="1384527"/>
          </a:xfrm>
          <a:prstGeom prst="rect">
            <a:avLst/>
          </a:prstGeom>
        </p:spPr>
      </p:pic>
      <p:grpSp>
        <p:nvGrpSpPr>
          <p:cNvPr id="27" name="组合 26"/>
          <p:cNvGrpSpPr/>
          <p:nvPr/>
        </p:nvGrpSpPr>
        <p:grpSpPr>
          <a:xfrm>
            <a:off x="1617328" y="300555"/>
            <a:ext cx="5795246" cy="783415"/>
            <a:chOff x="1875554" y="378622"/>
            <a:chExt cx="5795246" cy="783415"/>
          </a:xfrm>
        </p:grpSpPr>
        <p:sp>
          <p:nvSpPr>
            <p:cNvPr id="28" name="文本框 27"/>
            <p:cNvSpPr txBox="1"/>
            <p:nvPr/>
          </p:nvSpPr>
          <p:spPr>
            <a:xfrm>
              <a:off x="1875554" y="378622"/>
              <a:ext cx="3467616" cy="584775"/>
            </a:xfrm>
            <a:prstGeom prst="rect">
              <a:avLst/>
            </a:prstGeom>
            <a:noFill/>
          </p:spPr>
          <p:txBody>
            <a:bodyPr wrap="none" rtlCol="0">
              <a:spAutoFit/>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29" name="文本框 28"/>
            <p:cNvSpPr txBox="1"/>
            <p:nvPr/>
          </p:nvSpPr>
          <p:spPr>
            <a:xfrm>
              <a:off x="1875554" y="876702"/>
              <a:ext cx="5795246"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smtClean="0">
                  <a:solidFill>
                    <a:schemeClr val="bg1">
                      <a:lumMod val="65000"/>
                    </a:schemeClr>
                  </a:solidFill>
                  <a:latin typeface="+mj-ea"/>
                  <a:ea typeface="+mj-ea"/>
                </a:rPr>
                <a:t>print </a:t>
              </a:r>
              <a:r>
                <a:rPr lang="en-US" altLang="zh-CN" sz="1100" dirty="0">
                  <a:solidFill>
                    <a:schemeClr val="bg1">
                      <a:lumMod val="65000"/>
                    </a:schemeClr>
                  </a:solidFill>
                  <a:latin typeface="+mj-ea"/>
                  <a:ea typeface="+mj-ea"/>
                </a:rPr>
                <a:t>the presentation and make it into a film to be used in a wider field</a:t>
              </a:r>
            </a:p>
          </p:txBody>
        </p:sp>
      </p:grpSp>
      <p:grpSp>
        <p:nvGrpSpPr>
          <p:cNvPr id="30" name="组合 29"/>
          <p:cNvGrpSpPr/>
          <p:nvPr/>
        </p:nvGrpSpPr>
        <p:grpSpPr>
          <a:xfrm>
            <a:off x="6332106" y="2308282"/>
            <a:ext cx="4395035" cy="1158720"/>
            <a:chOff x="874713" y="3325188"/>
            <a:chExt cx="4395035" cy="1158720"/>
          </a:xfrm>
        </p:grpSpPr>
        <p:sp>
          <p:nvSpPr>
            <p:cNvPr id="31" name="矩形 30"/>
            <p:cNvSpPr/>
            <p:nvPr/>
          </p:nvSpPr>
          <p:spPr>
            <a:xfrm>
              <a:off x="874713" y="3800644"/>
              <a:ext cx="4395035"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2" name="矩形 31"/>
            <p:cNvSpPr/>
            <p:nvPr/>
          </p:nvSpPr>
          <p:spPr>
            <a:xfrm>
              <a:off x="874713" y="3325188"/>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33" name="组合 32"/>
          <p:cNvGrpSpPr/>
          <p:nvPr/>
        </p:nvGrpSpPr>
        <p:grpSpPr>
          <a:xfrm>
            <a:off x="6332106" y="4039996"/>
            <a:ext cx="4395035" cy="1158720"/>
            <a:chOff x="874713" y="3325188"/>
            <a:chExt cx="4395035" cy="1158720"/>
          </a:xfrm>
        </p:grpSpPr>
        <p:sp>
          <p:nvSpPr>
            <p:cNvPr id="34" name="矩形 33"/>
            <p:cNvSpPr/>
            <p:nvPr/>
          </p:nvSpPr>
          <p:spPr>
            <a:xfrm>
              <a:off x="874713" y="3800644"/>
              <a:ext cx="4395035"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5" name="矩形 34"/>
            <p:cNvSpPr/>
            <p:nvPr/>
          </p:nvSpPr>
          <p:spPr>
            <a:xfrm>
              <a:off x="874713" y="3325188"/>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spTree>
    <p:custDataLst>
      <p:tags r:id="rId1"/>
    </p:custDataLst>
    <p:extLst>
      <p:ext uri="{BB962C8B-B14F-4D97-AF65-F5344CB8AC3E}">
        <p14:creationId xmlns:p14="http://schemas.microsoft.com/office/powerpoint/2010/main" val="3601500987"/>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p:tgtEl>
                                          <p:spTgt spid="27"/>
                                        </p:tgtEl>
                                        <p:attrNameLst>
                                          <p:attrName>ppt_x</p:attrName>
                                        </p:attrNameLst>
                                      </p:cBhvr>
                                      <p:tavLst>
                                        <p:tav tm="0">
                                          <p:val>
                                            <p:strVal val="#ppt_x-#ppt_w*1.125000"/>
                                          </p:val>
                                        </p:tav>
                                        <p:tav tm="100000">
                                          <p:val>
                                            <p:strVal val="#ppt_x"/>
                                          </p:val>
                                        </p:tav>
                                      </p:tavLst>
                                    </p:anim>
                                    <p:animEffect transition="in" filter="wipe(right)">
                                      <p:cBhvr>
                                        <p:cTn id="13" dur="500"/>
                                        <p:tgtEl>
                                          <p:spTgt spid="27"/>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0-#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500"/>
                                        <p:tgtEl>
                                          <p:spTgt spid="30"/>
                                        </p:tgtEl>
                                        <p:attrNameLst>
                                          <p:attrName>ppt_x</p:attrName>
                                        </p:attrNameLst>
                                      </p:cBhvr>
                                      <p:tavLst>
                                        <p:tav tm="0">
                                          <p:val>
                                            <p:strVal val="#ppt_x-#ppt_w*1.125000"/>
                                          </p:val>
                                        </p:tav>
                                        <p:tav tm="100000">
                                          <p:val>
                                            <p:strVal val="#ppt_x"/>
                                          </p:val>
                                        </p:tav>
                                      </p:tavLst>
                                    </p:anim>
                                    <p:animEffect transition="in" filter="wipe(right)">
                                      <p:cBhvr>
                                        <p:cTn id="23" dur="500"/>
                                        <p:tgtEl>
                                          <p:spTgt spid="30"/>
                                        </p:tgtEl>
                                      </p:cBhvr>
                                    </p:animEffect>
                                  </p:childTnLst>
                                </p:cTn>
                              </p:par>
                            </p:childTnLst>
                          </p:cTn>
                        </p:par>
                        <p:par>
                          <p:cTn id="24" fill="hold">
                            <p:stCondLst>
                              <p:cond delay="2000"/>
                            </p:stCondLst>
                            <p:childTnLst>
                              <p:par>
                                <p:cTn id="25" presetID="12" presetClass="entr" presetSubtype="8" fill="hold"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p:tgtEl>
                                          <p:spTgt spid="33"/>
                                        </p:tgtEl>
                                        <p:attrNameLst>
                                          <p:attrName>ppt_x</p:attrName>
                                        </p:attrNameLst>
                                      </p:cBhvr>
                                      <p:tavLst>
                                        <p:tav tm="0">
                                          <p:val>
                                            <p:strVal val="#ppt_x-#ppt_w*1.125000"/>
                                          </p:val>
                                        </p:tav>
                                        <p:tav tm="100000">
                                          <p:val>
                                            <p:strVal val="#ppt_x"/>
                                          </p:val>
                                        </p:tav>
                                      </p:tavLst>
                                    </p:anim>
                                    <p:animEffect transition="in" filter="wipe(right)">
                                      <p:cBhvr>
                                        <p:cTn id="2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212126" y="2130393"/>
            <a:ext cx="1826142" cy="1862048"/>
          </a:xfrm>
          <a:prstGeom prst="rect">
            <a:avLst/>
          </a:prstGeom>
          <a:noFill/>
        </p:spPr>
        <p:txBody>
          <a:bodyPr wrap="none" rtlCol="0">
            <a:spAutoFit/>
          </a:bodyPr>
          <a:lstStyle/>
          <a:p>
            <a:pPr algn="ctr"/>
            <a:r>
              <a:rPr lang="en-US" altLang="zh-CN" sz="11500" i="1" dirty="0" smtClean="0">
                <a:solidFill>
                  <a:srgbClr val="EB3077"/>
                </a:solidFill>
                <a:ea typeface="+mj-ea"/>
              </a:rPr>
              <a:t>03</a:t>
            </a:r>
            <a:endParaRPr lang="zh-CN" altLang="en-US" sz="11500" i="1" dirty="0">
              <a:solidFill>
                <a:srgbClr val="EB3077"/>
              </a:solidFill>
              <a:ea typeface="+mj-ea"/>
            </a:endParaRPr>
          </a:p>
        </p:txBody>
      </p:sp>
      <p:pic>
        <p:nvPicPr>
          <p:cNvPr id="2" name="图片 1"/>
          <p:cNvPicPr>
            <a:picLocks noChangeAspect="1"/>
          </p:cNvPicPr>
          <p:nvPr/>
        </p:nvPicPr>
        <p:blipFill>
          <a:blip r:embed="rId3"/>
          <a:stretch>
            <a:fillRect/>
          </a:stretch>
        </p:blipFill>
        <p:spPr>
          <a:xfrm>
            <a:off x="2045813" y="2574131"/>
            <a:ext cx="2992454" cy="2430463"/>
          </a:xfrm>
          <a:prstGeom prst="rect">
            <a:avLst/>
          </a:prstGeom>
        </p:spPr>
      </p:pic>
      <p:sp>
        <p:nvSpPr>
          <p:cNvPr id="3" name="文本框 2"/>
          <p:cNvSpPr txBox="1"/>
          <p:nvPr/>
        </p:nvSpPr>
        <p:spPr>
          <a:xfrm>
            <a:off x="6019056" y="2860565"/>
            <a:ext cx="4288353" cy="707886"/>
          </a:xfrm>
          <a:prstGeom prst="rect">
            <a:avLst/>
          </a:prstGeom>
          <a:noFill/>
        </p:spPr>
        <p:txBody>
          <a:bodyPr wrap="none" rtlCol="0">
            <a:spAutoFit/>
          </a:bodyPr>
          <a:lstStyle/>
          <a:p>
            <a:pPr algn="ctr"/>
            <a:r>
              <a:rPr lang="zh-CN" altLang="en-US" sz="4000" dirty="0" smtClean="0">
                <a:solidFill>
                  <a:srgbClr val="EB3077"/>
                </a:solidFill>
                <a:latin typeface="迷你简准圆" panose="03000509000000000000" pitchFamily="65" charset="-122"/>
                <a:ea typeface="迷你简准圆" panose="03000509000000000000" pitchFamily="65" charset="-122"/>
              </a:rPr>
              <a:t>标题文字添加此处</a:t>
            </a:r>
            <a:endParaRPr lang="zh-CN" altLang="en-US" sz="4000" dirty="0">
              <a:solidFill>
                <a:srgbClr val="EB3077"/>
              </a:solidFill>
              <a:latin typeface="迷你简准圆" panose="03000509000000000000" pitchFamily="65" charset="-122"/>
              <a:ea typeface="迷你简准圆" panose="03000509000000000000" pitchFamily="65" charset="-122"/>
            </a:endParaRPr>
          </a:p>
        </p:txBody>
      </p:sp>
      <p:sp>
        <p:nvSpPr>
          <p:cNvPr id="4" name="文本框 3"/>
          <p:cNvSpPr txBox="1"/>
          <p:nvPr/>
        </p:nvSpPr>
        <p:spPr>
          <a:xfrm>
            <a:off x="6277282" y="3713658"/>
            <a:ext cx="3771900" cy="656718"/>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100" dirty="0">
                <a:solidFill>
                  <a:schemeClr val="bg1">
                    <a:lumMod val="50000"/>
                  </a:schemeClr>
                </a:solidFill>
                <a:latin typeface="+mj-ea"/>
                <a:ea typeface="+mj-ea"/>
              </a:rPr>
              <a:t>The user can demonstrate on a projector or computer, or print the presentation and make it into a film to be used in a wider field</a:t>
            </a:r>
          </a:p>
        </p:txBody>
      </p:sp>
      <p:cxnSp>
        <p:nvCxnSpPr>
          <p:cNvPr id="5" name="直接连接符 4"/>
          <p:cNvCxnSpPr/>
          <p:nvPr/>
        </p:nvCxnSpPr>
        <p:spPr>
          <a:xfrm>
            <a:off x="7043106" y="3630006"/>
            <a:ext cx="2240252" cy="0"/>
          </a:xfrm>
          <a:prstGeom prst="line">
            <a:avLst/>
          </a:prstGeom>
          <a:ln>
            <a:solidFill>
              <a:srgbClr val="EB3077"/>
            </a:solidFill>
            <a:prstDash val="dash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9637961"/>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par>
                          <p:cTn id="22" fill="hold">
                            <p:stCondLst>
                              <p:cond delay="2000"/>
                            </p:stCondLst>
                            <p:childTnLst>
                              <p:par>
                                <p:cTn id="23" presetID="16" presetClass="entr" presetSubtype="21"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arn(inVertical)">
                                      <p:cBhvr>
                                        <p:cTn id="25" dur="500"/>
                                        <p:tgtEl>
                                          <p:spTgt spid="5"/>
                                        </p:tgtEl>
                                      </p:cBhvr>
                                    </p:animEffect>
                                  </p:childTnLst>
                                </p:cTn>
                              </p:par>
                            </p:childTnLst>
                          </p:cTn>
                        </p:par>
                        <p:par>
                          <p:cTn id="26" fill="hold">
                            <p:stCondLst>
                              <p:cond delay="2500"/>
                            </p:stCondLst>
                            <p:childTnLst>
                              <p:par>
                                <p:cTn id="27" presetID="14" presetClass="entr" presetSubtype="10"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randombar(horizontal)">
                                      <p:cBhvr>
                                        <p:cTn id="2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1114567" y="1744793"/>
            <a:ext cx="9962866" cy="3590380"/>
            <a:chOff x="2741181" y="2100371"/>
            <a:chExt cx="6769000" cy="3590380"/>
          </a:xfrm>
        </p:grpSpPr>
        <p:sp>
          <p:nvSpPr>
            <p:cNvPr id="20" name="MH_Other_1"/>
            <p:cNvSpPr/>
            <p:nvPr>
              <p:custDataLst>
                <p:tags r:id="rId2"/>
              </p:custDataLst>
            </p:nvPr>
          </p:nvSpPr>
          <p:spPr>
            <a:xfrm>
              <a:off x="3559316" y="2404974"/>
              <a:ext cx="5950865" cy="96463"/>
            </a:xfrm>
            <a:prstGeom prst="rect">
              <a:avLst/>
            </a:prstGeom>
            <a:solidFill>
              <a:srgbClr val="000000">
                <a:alpha val="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21" name="MH_Other_2"/>
            <p:cNvSpPr/>
            <p:nvPr>
              <p:custDataLst>
                <p:tags r:id="rId3"/>
              </p:custDataLst>
            </p:nvPr>
          </p:nvSpPr>
          <p:spPr>
            <a:xfrm>
              <a:off x="3559316" y="3429175"/>
              <a:ext cx="5950865" cy="96463"/>
            </a:xfrm>
            <a:prstGeom prst="rect">
              <a:avLst/>
            </a:prstGeom>
            <a:solidFill>
              <a:srgbClr val="000000">
                <a:alpha val="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22" name="MH_Other_3"/>
            <p:cNvSpPr/>
            <p:nvPr>
              <p:custDataLst>
                <p:tags r:id="rId4"/>
              </p:custDataLst>
            </p:nvPr>
          </p:nvSpPr>
          <p:spPr>
            <a:xfrm>
              <a:off x="3559316" y="4373937"/>
              <a:ext cx="5950865" cy="96463"/>
            </a:xfrm>
            <a:prstGeom prst="rect">
              <a:avLst/>
            </a:prstGeom>
            <a:solidFill>
              <a:srgbClr val="000000">
                <a:alpha val="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23" name="MH_Other_4"/>
            <p:cNvSpPr/>
            <p:nvPr>
              <p:custDataLst>
                <p:tags r:id="rId5"/>
              </p:custDataLst>
            </p:nvPr>
          </p:nvSpPr>
          <p:spPr>
            <a:xfrm>
              <a:off x="3559316" y="5322954"/>
              <a:ext cx="5950865" cy="96463"/>
            </a:xfrm>
            <a:prstGeom prst="rect">
              <a:avLst/>
            </a:prstGeom>
            <a:solidFill>
              <a:srgbClr val="000000">
                <a:alpha val="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28" name="MH_Other_5"/>
            <p:cNvSpPr/>
            <p:nvPr>
              <p:custDataLst>
                <p:tags r:id="rId6"/>
              </p:custDataLst>
            </p:nvPr>
          </p:nvSpPr>
          <p:spPr>
            <a:xfrm>
              <a:off x="3559313" y="2404974"/>
              <a:ext cx="1510768" cy="96463"/>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29" name="MH_Other_6"/>
            <p:cNvSpPr/>
            <p:nvPr>
              <p:custDataLst>
                <p:tags r:id="rId7"/>
              </p:custDataLst>
            </p:nvPr>
          </p:nvSpPr>
          <p:spPr>
            <a:xfrm>
              <a:off x="3559313" y="3429175"/>
              <a:ext cx="2702360" cy="96463"/>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30" name="MH_Other_7"/>
            <p:cNvSpPr/>
            <p:nvPr>
              <p:custDataLst>
                <p:tags r:id="rId8"/>
              </p:custDataLst>
            </p:nvPr>
          </p:nvSpPr>
          <p:spPr>
            <a:xfrm>
              <a:off x="3559314" y="4373937"/>
              <a:ext cx="3892533" cy="96463"/>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31" name="MH_Other_8"/>
            <p:cNvSpPr/>
            <p:nvPr>
              <p:custDataLst>
                <p:tags r:id="rId9"/>
              </p:custDataLst>
            </p:nvPr>
          </p:nvSpPr>
          <p:spPr>
            <a:xfrm>
              <a:off x="3559315" y="5322954"/>
              <a:ext cx="5082706" cy="96463"/>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32" name="MH_Other_9"/>
            <p:cNvSpPr/>
            <p:nvPr>
              <p:custDataLst>
                <p:tags r:id="rId10"/>
              </p:custDataLst>
            </p:nvPr>
          </p:nvSpPr>
          <p:spPr>
            <a:xfrm flipV="1">
              <a:off x="4992061" y="2162399"/>
              <a:ext cx="161716" cy="336200"/>
            </a:xfrm>
            <a:prstGeom prst="triangle">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33" name="MH_Other_10"/>
            <p:cNvSpPr/>
            <p:nvPr>
              <p:custDataLst>
                <p:tags r:id="rId11"/>
              </p:custDataLst>
            </p:nvPr>
          </p:nvSpPr>
          <p:spPr>
            <a:xfrm flipV="1">
              <a:off x="6173723" y="3189437"/>
              <a:ext cx="161716" cy="336200"/>
            </a:xfrm>
            <a:prstGeom prst="triangle">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34" name="MH_Other_11"/>
            <p:cNvSpPr/>
            <p:nvPr>
              <p:custDataLst>
                <p:tags r:id="rId12"/>
              </p:custDataLst>
            </p:nvPr>
          </p:nvSpPr>
          <p:spPr>
            <a:xfrm flipV="1">
              <a:off x="7370991" y="4141292"/>
              <a:ext cx="160297" cy="337618"/>
            </a:xfrm>
            <a:prstGeom prst="triangle">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35" name="MH_Other_12"/>
            <p:cNvSpPr/>
            <p:nvPr>
              <p:custDataLst>
                <p:tags r:id="rId13"/>
              </p:custDataLst>
            </p:nvPr>
          </p:nvSpPr>
          <p:spPr>
            <a:xfrm flipV="1">
              <a:off x="8561161" y="5081798"/>
              <a:ext cx="160298" cy="336200"/>
            </a:xfrm>
            <a:prstGeom prst="triangle">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5379" name="MH_SubTitle_1"/>
            <p:cNvSpPr txBox="1">
              <a:spLocks noChangeArrowheads="1"/>
            </p:cNvSpPr>
            <p:nvPr>
              <p:custDataLst>
                <p:tags r:id="rId14"/>
              </p:custDataLst>
            </p:nvPr>
          </p:nvSpPr>
          <p:spPr bwMode="auto">
            <a:xfrm>
              <a:off x="2741181" y="2100371"/>
              <a:ext cx="753257" cy="663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2400" dirty="0">
                  <a:solidFill>
                    <a:schemeClr val="accent1"/>
                  </a:solidFill>
                  <a:latin typeface="+mn-lt"/>
                  <a:ea typeface="+mn-ea"/>
                  <a:cs typeface="Arial" panose="020B0604020202020204" pitchFamily="34" charset="0"/>
                </a:rPr>
                <a:t>25%</a:t>
              </a:r>
              <a:endParaRPr lang="zh-CN" altLang="en-US" sz="2400" dirty="0">
                <a:solidFill>
                  <a:schemeClr val="accent1"/>
                </a:solidFill>
                <a:latin typeface="+mn-lt"/>
                <a:ea typeface="+mn-ea"/>
                <a:cs typeface="Arial" panose="020B0604020202020204" pitchFamily="34" charset="0"/>
              </a:endParaRPr>
            </a:p>
          </p:txBody>
        </p:sp>
        <p:sp>
          <p:nvSpPr>
            <p:cNvPr id="15380" name="MH_SubTitle_2"/>
            <p:cNvSpPr txBox="1">
              <a:spLocks noChangeArrowheads="1"/>
            </p:cNvSpPr>
            <p:nvPr>
              <p:custDataLst>
                <p:tags r:id="rId15"/>
              </p:custDataLst>
            </p:nvPr>
          </p:nvSpPr>
          <p:spPr bwMode="auto">
            <a:xfrm>
              <a:off x="2741182" y="3138759"/>
              <a:ext cx="753257" cy="663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2400">
                  <a:solidFill>
                    <a:schemeClr val="accent2"/>
                  </a:solidFill>
                  <a:latin typeface="+mn-lt"/>
                  <a:ea typeface="+mn-ea"/>
                  <a:cs typeface="Arial" panose="020B0604020202020204" pitchFamily="34" charset="0"/>
                </a:rPr>
                <a:t>45%</a:t>
              </a:r>
              <a:endParaRPr lang="zh-CN" altLang="en-US" sz="2400">
                <a:solidFill>
                  <a:schemeClr val="accent2"/>
                </a:solidFill>
                <a:latin typeface="+mn-lt"/>
                <a:ea typeface="+mn-ea"/>
                <a:cs typeface="Arial" panose="020B0604020202020204" pitchFamily="34" charset="0"/>
              </a:endParaRPr>
            </a:p>
          </p:txBody>
        </p:sp>
        <p:sp>
          <p:nvSpPr>
            <p:cNvPr id="15381" name="MH_SubTitle_3"/>
            <p:cNvSpPr txBox="1">
              <a:spLocks noChangeArrowheads="1"/>
            </p:cNvSpPr>
            <p:nvPr>
              <p:custDataLst>
                <p:tags r:id="rId16"/>
              </p:custDataLst>
            </p:nvPr>
          </p:nvSpPr>
          <p:spPr bwMode="auto">
            <a:xfrm>
              <a:off x="2741182" y="4082102"/>
              <a:ext cx="753257" cy="663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2400">
                  <a:solidFill>
                    <a:schemeClr val="accent3"/>
                  </a:solidFill>
                  <a:latin typeface="+mn-lt"/>
                  <a:ea typeface="+mn-ea"/>
                  <a:cs typeface="Arial" panose="020B0604020202020204" pitchFamily="34" charset="0"/>
                </a:rPr>
                <a:t>65%</a:t>
              </a:r>
              <a:endParaRPr lang="zh-CN" altLang="en-US" sz="2400">
                <a:solidFill>
                  <a:schemeClr val="accent3"/>
                </a:solidFill>
                <a:latin typeface="+mn-lt"/>
                <a:ea typeface="+mn-ea"/>
                <a:cs typeface="Arial" panose="020B0604020202020204" pitchFamily="34" charset="0"/>
              </a:endParaRPr>
            </a:p>
          </p:txBody>
        </p:sp>
        <p:sp>
          <p:nvSpPr>
            <p:cNvPr id="15382" name="MH_SubTitle_4"/>
            <p:cNvSpPr txBox="1">
              <a:spLocks noChangeArrowheads="1"/>
            </p:cNvSpPr>
            <p:nvPr>
              <p:custDataLst>
                <p:tags r:id="rId17"/>
              </p:custDataLst>
            </p:nvPr>
          </p:nvSpPr>
          <p:spPr bwMode="auto">
            <a:xfrm>
              <a:off x="2741182" y="5026864"/>
              <a:ext cx="753257" cy="663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2400">
                  <a:solidFill>
                    <a:schemeClr val="accent4"/>
                  </a:solidFill>
                  <a:latin typeface="+mn-lt"/>
                  <a:ea typeface="+mn-ea"/>
                  <a:cs typeface="Arial" panose="020B0604020202020204" pitchFamily="34" charset="0"/>
                </a:rPr>
                <a:t>85%</a:t>
              </a:r>
              <a:endParaRPr lang="zh-CN" altLang="en-US" sz="2400">
                <a:solidFill>
                  <a:schemeClr val="accent4"/>
                </a:solidFill>
                <a:latin typeface="+mn-lt"/>
                <a:ea typeface="+mn-ea"/>
                <a:cs typeface="Arial" panose="020B0604020202020204" pitchFamily="34" charset="0"/>
              </a:endParaRPr>
            </a:p>
          </p:txBody>
        </p:sp>
      </p:grpSp>
      <p:pic>
        <p:nvPicPr>
          <p:cNvPr id="24" name="图片 23"/>
          <p:cNvPicPr>
            <a:picLocks noChangeAspect="1"/>
          </p:cNvPicPr>
          <p:nvPr/>
        </p:nvPicPr>
        <p:blipFill rotWithShape="1">
          <a:blip r:embed="rId20"/>
          <a:srcRect t="29545" r="10541"/>
          <a:stretch/>
        </p:blipFill>
        <p:spPr>
          <a:xfrm flipH="1">
            <a:off x="0" y="0"/>
            <a:ext cx="1617328" cy="1384527"/>
          </a:xfrm>
          <a:prstGeom prst="rect">
            <a:avLst/>
          </a:prstGeom>
        </p:spPr>
      </p:pic>
      <p:grpSp>
        <p:nvGrpSpPr>
          <p:cNvPr id="25" name="组合 24"/>
          <p:cNvGrpSpPr/>
          <p:nvPr/>
        </p:nvGrpSpPr>
        <p:grpSpPr>
          <a:xfrm>
            <a:off x="1617328" y="300555"/>
            <a:ext cx="5795246" cy="783415"/>
            <a:chOff x="1875554" y="378622"/>
            <a:chExt cx="5795246" cy="783415"/>
          </a:xfrm>
        </p:grpSpPr>
        <p:sp>
          <p:nvSpPr>
            <p:cNvPr id="26" name="文本框 25"/>
            <p:cNvSpPr txBox="1"/>
            <p:nvPr/>
          </p:nvSpPr>
          <p:spPr>
            <a:xfrm>
              <a:off x="1875554" y="378622"/>
              <a:ext cx="3467616" cy="584775"/>
            </a:xfrm>
            <a:prstGeom prst="rect">
              <a:avLst/>
            </a:prstGeom>
            <a:noFill/>
          </p:spPr>
          <p:txBody>
            <a:bodyPr wrap="none" rtlCol="0">
              <a:spAutoFit/>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27" name="文本框 26"/>
            <p:cNvSpPr txBox="1"/>
            <p:nvPr/>
          </p:nvSpPr>
          <p:spPr>
            <a:xfrm>
              <a:off x="1875554" y="876702"/>
              <a:ext cx="5795246"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smtClean="0">
                  <a:solidFill>
                    <a:schemeClr val="bg1">
                      <a:lumMod val="65000"/>
                    </a:schemeClr>
                  </a:solidFill>
                  <a:latin typeface="+mj-ea"/>
                  <a:ea typeface="+mj-ea"/>
                </a:rPr>
                <a:t>print </a:t>
              </a:r>
              <a:r>
                <a:rPr lang="en-US" altLang="zh-CN" sz="1100" dirty="0">
                  <a:solidFill>
                    <a:schemeClr val="bg1">
                      <a:lumMod val="65000"/>
                    </a:schemeClr>
                  </a:solidFill>
                  <a:latin typeface="+mj-ea"/>
                  <a:ea typeface="+mj-ea"/>
                </a:rPr>
                <a:t>the presentation and make it into a film to be used in a wider field</a:t>
              </a:r>
            </a:p>
          </p:txBody>
        </p:sp>
      </p:grpSp>
      <p:sp>
        <p:nvSpPr>
          <p:cNvPr id="36" name="矩形 35"/>
          <p:cNvSpPr/>
          <p:nvPr/>
        </p:nvSpPr>
        <p:spPr>
          <a:xfrm>
            <a:off x="2223238" y="2207927"/>
            <a:ext cx="8640379"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38" name="矩形 37"/>
          <p:cNvSpPr/>
          <p:nvPr/>
        </p:nvSpPr>
        <p:spPr>
          <a:xfrm>
            <a:off x="2223238" y="3234055"/>
            <a:ext cx="8640379"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39" name="矩形 38"/>
          <p:cNvSpPr/>
          <p:nvPr/>
        </p:nvSpPr>
        <p:spPr>
          <a:xfrm>
            <a:off x="2223238" y="4173437"/>
            <a:ext cx="8640379"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40" name="矩形 39"/>
          <p:cNvSpPr/>
          <p:nvPr/>
        </p:nvSpPr>
        <p:spPr>
          <a:xfrm>
            <a:off x="2223238" y="5126467"/>
            <a:ext cx="8640379"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Tree>
    <p:custDataLst>
      <p:tags r:id="rId1"/>
    </p:custDataLst>
    <p:extLst>
      <p:ext uri="{BB962C8B-B14F-4D97-AF65-F5344CB8AC3E}">
        <p14:creationId xmlns:p14="http://schemas.microsoft.com/office/powerpoint/2010/main" val="1143395235"/>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p:tgtEl>
                                          <p:spTgt spid="25"/>
                                        </p:tgtEl>
                                        <p:attrNameLst>
                                          <p:attrName>ppt_x</p:attrName>
                                        </p:attrNameLst>
                                      </p:cBhvr>
                                      <p:tavLst>
                                        <p:tav tm="0">
                                          <p:val>
                                            <p:strVal val="#ppt_x-#ppt_w*1.125000"/>
                                          </p:val>
                                        </p:tav>
                                        <p:tav tm="100000">
                                          <p:val>
                                            <p:strVal val="#ppt_x"/>
                                          </p:val>
                                        </p:tav>
                                      </p:tavLst>
                                    </p:anim>
                                    <p:animEffect transition="in" filter="wipe(right)">
                                      <p:cBhvr>
                                        <p:cTn id="13" dur="500"/>
                                        <p:tgtEl>
                                          <p:spTgt spid="25"/>
                                        </p:tgtEl>
                                      </p:cBhvr>
                                    </p:animEffect>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1+#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wipe(left)">
                                      <p:cBhvr>
                                        <p:cTn id="22" dur="500"/>
                                        <p:tgtEl>
                                          <p:spTgt spid="36"/>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wipe(left)">
                                      <p:cBhvr>
                                        <p:cTn id="26" dur="500"/>
                                        <p:tgtEl>
                                          <p:spTgt spid="38"/>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wipe(left)">
                                      <p:cBhvr>
                                        <p:cTn id="30" dur="500"/>
                                        <p:tgtEl>
                                          <p:spTgt spid="39"/>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wipe(left)">
                                      <p:cBhvr>
                                        <p:cTn id="3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8" grpId="0"/>
      <p:bldP spid="39" grpId="0"/>
      <p:bldP spid="40"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1352017" y="2141918"/>
            <a:ext cx="9487966" cy="1223036"/>
            <a:chOff x="2266950" y="2262496"/>
            <a:chExt cx="7596188" cy="979179"/>
          </a:xfrm>
        </p:grpSpPr>
        <p:sp>
          <p:nvSpPr>
            <p:cNvPr id="4" name="MH_Other_1"/>
            <p:cNvSpPr/>
            <p:nvPr>
              <p:custDataLst>
                <p:tags r:id="rId2"/>
              </p:custDataLst>
            </p:nvPr>
          </p:nvSpPr>
          <p:spPr>
            <a:xfrm>
              <a:off x="2830513" y="2905125"/>
              <a:ext cx="336550" cy="33655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1200">
                <a:solidFill>
                  <a:srgbClr val="FFFFFF"/>
                </a:solidFill>
              </a:endParaRPr>
            </a:p>
          </p:txBody>
        </p:sp>
        <p:sp>
          <p:nvSpPr>
            <p:cNvPr id="9" name="MH_Other_2"/>
            <p:cNvSpPr/>
            <p:nvPr>
              <p:custDataLst>
                <p:tags r:id="rId3"/>
              </p:custDataLst>
            </p:nvPr>
          </p:nvSpPr>
          <p:spPr>
            <a:xfrm>
              <a:off x="4346575" y="2905125"/>
              <a:ext cx="336550" cy="33655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1200">
                <a:solidFill>
                  <a:srgbClr val="FFFFFF"/>
                </a:solidFill>
              </a:endParaRPr>
            </a:p>
          </p:txBody>
        </p:sp>
        <p:sp>
          <p:nvSpPr>
            <p:cNvPr id="12" name="MH_Other_3"/>
            <p:cNvSpPr/>
            <p:nvPr>
              <p:custDataLst>
                <p:tags r:id="rId4"/>
              </p:custDataLst>
            </p:nvPr>
          </p:nvSpPr>
          <p:spPr>
            <a:xfrm>
              <a:off x="5862638" y="2905125"/>
              <a:ext cx="336550" cy="33655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1200">
                <a:solidFill>
                  <a:srgbClr val="FFFFFF"/>
                </a:solidFill>
              </a:endParaRPr>
            </a:p>
          </p:txBody>
        </p:sp>
        <p:sp>
          <p:nvSpPr>
            <p:cNvPr id="15" name="MH_Other_4"/>
            <p:cNvSpPr/>
            <p:nvPr>
              <p:custDataLst>
                <p:tags r:id="rId5"/>
              </p:custDataLst>
            </p:nvPr>
          </p:nvSpPr>
          <p:spPr>
            <a:xfrm>
              <a:off x="7378700" y="2905125"/>
              <a:ext cx="336550" cy="33655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1200">
                <a:solidFill>
                  <a:srgbClr val="FFFFFF"/>
                </a:solidFill>
              </a:endParaRPr>
            </a:p>
          </p:txBody>
        </p:sp>
        <p:sp>
          <p:nvSpPr>
            <p:cNvPr id="18" name="MH_Other_5"/>
            <p:cNvSpPr/>
            <p:nvPr>
              <p:custDataLst>
                <p:tags r:id="rId6"/>
              </p:custDataLst>
            </p:nvPr>
          </p:nvSpPr>
          <p:spPr>
            <a:xfrm>
              <a:off x="8894763" y="2905125"/>
              <a:ext cx="336550" cy="33655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1200">
                <a:solidFill>
                  <a:srgbClr val="FFFFFF"/>
                </a:solidFill>
              </a:endParaRPr>
            </a:p>
          </p:txBody>
        </p:sp>
        <p:sp>
          <p:nvSpPr>
            <p:cNvPr id="20" name="MH_Other_6"/>
            <p:cNvSpPr/>
            <p:nvPr>
              <p:custDataLst>
                <p:tags r:id="rId7"/>
              </p:custDataLst>
            </p:nvPr>
          </p:nvSpPr>
          <p:spPr>
            <a:xfrm>
              <a:off x="2266950" y="3038476"/>
              <a:ext cx="7596188" cy="809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sz="1200">
                <a:solidFill>
                  <a:srgbClr val="FFFFFF"/>
                </a:solidFill>
              </a:endParaRPr>
            </a:p>
          </p:txBody>
        </p:sp>
        <p:sp>
          <p:nvSpPr>
            <p:cNvPr id="5" name="MH_Other_7"/>
            <p:cNvSpPr/>
            <p:nvPr>
              <p:custDataLst>
                <p:tags r:id="rId8"/>
              </p:custDataLst>
            </p:nvPr>
          </p:nvSpPr>
          <p:spPr>
            <a:xfrm>
              <a:off x="2887663" y="2963864"/>
              <a:ext cx="220662" cy="219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srgbClr val="FFFFFF"/>
                </a:solidFill>
              </a:endParaRPr>
            </a:p>
          </p:txBody>
        </p:sp>
        <p:sp>
          <p:nvSpPr>
            <p:cNvPr id="10" name="MH_Other_8"/>
            <p:cNvSpPr/>
            <p:nvPr>
              <p:custDataLst>
                <p:tags r:id="rId9"/>
              </p:custDataLst>
            </p:nvPr>
          </p:nvSpPr>
          <p:spPr>
            <a:xfrm>
              <a:off x="4405314" y="2963864"/>
              <a:ext cx="219075" cy="219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srgbClr val="FFFFFF"/>
                </a:solidFill>
              </a:endParaRPr>
            </a:p>
          </p:txBody>
        </p:sp>
        <p:sp>
          <p:nvSpPr>
            <p:cNvPr id="13" name="MH_Other_9"/>
            <p:cNvSpPr/>
            <p:nvPr>
              <p:custDataLst>
                <p:tags r:id="rId10"/>
              </p:custDataLst>
            </p:nvPr>
          </p:nvSpPr>
          <p:spPr>
            <a:xfrm>
              <a:off x="5921376" y="2963864"/>
              <a:ext cx="219075" cy="219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srgbClr val="FFFFFF"/>
                </a:solidFill>
              </a:endParaRPr>
            </a:p>
          </p:txBody>
        </p:sp>
        <p:sp>
          <p:nvSpPr>
            <p:cNvPr id="16" name="MH_Other_10"/>
            <p:cNvSpPr/>
            <p:nvPr>
              <p:custDataLst>
                <p:tags r:id="rId11"/>
              </p:custDataLst>
            </p:nvPr>
          </p:nvSpPr>
          <p:spPr>
            <a:xfrm>
              <a:off x="7437438" y="2963864"/>
              <a:ext cx="220662" cy="219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srgbClr val="FFFFFF"/>
                </a:solidFill>
              </a:endParaRPr>
            </a:p>
          </p:txBody>
        </p:sp>
        <p:sp>
          <p:nvSpPr>
            <p:cNvPr id="19" name="MH_Other_11"/>
            <p:cNvSpPr/>
            <p:nvPr>
              <p:custDataLst>
                <p:tags r:id="rId12"/>
              </p:custDataLst>
            </p:nvPr>
          </p:nvSpPr>
          <p:spPr>
            <a:xfrm>
              <a:off x="8953501" y="2963864"/>
              <a:ext cx="220663" cy="219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srgbClr val="FFFFFF"/>
                </a:solidFill>
              </a:endParaRPr>
            </a:p>
          </p:txBody>
        </p:sp>
        <p:sp>
          <p:nvSpPr>
            <p:cNvPr id="2062" name="MH_SubTitle_1"/>
            <p:cNvSpPr txBox="1">
              <a:spLocks noChangeArrowheads="1"/>
            </p:cNvSpPr>
            <p:nvPr>
              <p:custDataLst>
                <p:tags r:id="rId13"/>
              </p:custDataLst>
            </p:nvPr>
          </p:nvSpPr>
          <p:spPr bwMode="auto">
            <a:xfrm>
              <a:off x="2300288" y="2262496"/>
              <a:ext cx="139700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2400" i="1" dirty="0">
                  <a:solidFill>
                    <a:schemeClr val="accent1"/>
                  </a:solidFill>
                  <a:latin typeface="+mn-lt"/>
                  <a:ea typeface="+mn-ea"/>
                  <a:cs typeface="Times New Roman" panose="02020603050405020304" pitchFamily="18" charset="0"/>
                </a:rPr>
                <a:t>2015</a:t>
              </a:r>
              <a:endParaRPr lang="zh-CN" altLang="en-US" sz="2400" i="1" dirty="0">
                <a:solidFill>
                  <a:schemeClr val="accent1"/>
                </a:solidFill>
                <a:latin typeface="+mn-lt"/>
                <a:ea typeface="+mn-ea"/>
                <a:cs typeface="Times New Roman" panose="02020603050405020304" pitchFamily="18" charset="0"/>
              </a:endParaRPr>
            </a:p>
          </p:txBody>
        </p:sp>
        <p:sp>
          <p:nvSpPr>
            <p:cNvPr id="2063" name="MH_SubTitle_2"/>
            <p:cNvSpPr txBox="1">
              <a:spLocks noChangeArrowheads="1"/>
            </p:cNvSpPr>
            <p:nvPr>
              <p:custDataLst>
                <p:tags r:id="rId14"/>
              </p:custDataLst>
            </p:nvPr>
          </p:nvSpPr>
          <p:spPr bwMode="auto">
            <a:xfrm>
              <a:off x="3811588" y="2262496"/>
              <a:ext cx="139700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2400" i="1">
                  <a:solidFill>
                    <a:schemeClr val="accent1"/>
                  </a:solidFill>
                  <a:latin typeface="+mn-lt"/>
                  <a:ea typeface="+mn-ea"/>
                  <a:cs typeface="Times New Roman" panose="02020603050405020304" pitchFamily="18" charset="0"/>
                </a:rPr>
                <a:t>2016</a:t>
              </a:r>
              <a:endParaRPr lang="zh-CN" altLang="en-US" sz="2400" i="1">
                <a:solidFill>
                  <a:schemeClr val="accent1"/>
                </a:solidFill>
                <a:latin typeface="+mn-lt"/>
                <a:ea typeface="+mn-ea"/>
                <a:cs typeface="Times New Roman" panose="02020603050405020304" pitchFamily="18" charset="0"/>
              </a:endParaRPr>
            </a:p>
          </p:txBody>
        </p:sp>
        <p:sp>
          <p:nvSpPr>
            <p:cNvPr id="2064" name="MH_SubTitle_3"/>
            <p:cNvSpPr txBox="1">
              <a:spLocks noChangeArrowheads="1"/>
            </p:cNvSpPr>
            <p:nvPr>
              <p:custDataLst>
                <p:tags r:id="rId15"/>
              </p:custDataLst>
            </p:nvPr>
          </p:nvSpPr>
          <p:spPr bwMode="auto">
            <a:xfrm>
              <a:off x="5324476" y="2262496"/>
              <a:ext cx="1395413"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2400" i="1">
                  <a:solidFill>
                    <a:schemeClr val="accent1"/>
                  </a:solidFill>
                  <a:latin typeface="+mn-lt"/>
                  <a:ea typeface="+mn-ea"/>
                  <a:cs typeface="Times New Roman" panose="02020603050405020304" pitchFamily="18" charset="0"/>
                </a:rPr>
                <a:t>2017</a:t>
              </a:r>
              <a:endParaRPr lang="zh-CN" altLang="en-US" sz="2400" i="1">
                <a:solidFill>
                  <a:schemeClr val="accent1"/>
                </a:solidFill>
                <a:latin typeface="+mn-lt"/>
                <a:ea typeface="+mn-ea"/>
                <a:cs typeface="Times New Roman" panose="02020603050405020304" pitchFamily="18" charset="0"/>
              </a:endParaRPr>
            </a:p>
          </p:txBody>
        </p:sp>
        <p:sp>
          <p:nvSpPr>
            <p:cNvPr id="2065" name="MH_SubTitle_4"/>
            <p:cNvSpPr txBox="1">
              <a:spLocks noChangeArrowheads="1"/>
            </p:cNvSpPr>
            <p:nvPr>
              <p:custDataLst>
                <p:tags r:id="rId16"/>
              </p:custDataLst>
            </p:nvPr>
          </p:nvSpPr>
          <p:spPr bwMode="auto">
            <a:xfrm>
              <a:off x="6835775" y="2262496"/>
              <a:ext cx="139700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2400" i="1">
                  <a:solidFill>
                    <a:schemeClr val="accent1"/>
                  </a:solidFill>
                  <a:latin typeface="+mn-lt"/>
                  <a:ea typeface="+mn-ea"/>
                  <a:cs typeface="Times New Roman" panose="02020603050405020304" pitchFamily="18" charset="0"/>
                </a:rPr>
                <a:t>2018</a:t>
              </a:r>
              <a:endParaRPr lang="zh-CN" altLang="en-US" sz="2400" i="1">
                <a:solidFill>
                  <a:schemeClr val="accent1"/>
                </a:solidFill>
                <a:latin typeface="+mn-lt"/>
                <a:ea typeface="+mn-ea"/>
                <a:cs typeface="Times New Roman" panose="02020603050405020304" pitchFamily="18" charset="0"/>
              </a:endParaRPr>
            </a:p>
          </p:txBody>
        </p:sp>
        <p:sp>
          <p:nvSpPr>
            <p:cNvPr id="2066" name="MH_SubTitle_5"/>
            <p:cNvSpPr txBox="1">
              <a:spLocks noChangeArrowheads="1"/>
            </p:cNvSpPr>
            <p:nvPr>
              <p:custDataLst>
                <p:tags r:id="rId17"/>
              </p:custDataLst>
            </p:nvPr>
          </p:nvSpPr>
          <p:spPr bwMode="auto">
            <a:xfrm>
              <a:off x="8347075" y="2262496"/>
              <a:ext cx="139700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2400" i="1">
                  <a:solidFill>
                    <a:schemeClr val="accent1"/>
                  </a:solidFill>
                  <a:latin typeface="+mn-lt"/>
                  <a:ea typeface="+mn-ea"/>
                  <a:cs typeface="Times New Roman" panose="02020603050405020304" pitchFamily="18" charset="0"/>
                </a:rPr>
                <a:t>2019</a:t>
              </a:r>
              <a:endParaRPr lang="zh-CN" altLang="en-US" sz="2400" i="1">
                <a:solidFill>
                  <a:schemeClr val="accent1"/>
                </a:solidFill>
                <a:latin typeface="+mn-lt"/>
                <a:ea typeface="+mn-ea"/>
                <a:cs typeface="Times New Roman" panose="02020603050405020304" pitchFamily="18" charset="0"/>
              </a:endParaRPr>
            </a:p>
          </p:txBody>
        </p:sp>
      </p:grpSp>
      <p:pic>
        <p:nvPicPr>
          <p:cNvPr id="24" name="图片 23"/>
          <p:cNvPicPr>
            <a:picLocks noChangeAspect="1"/>
          </p:cNvPicPr>
          <p:nvPr/>
        </p:nvPicPr>
        <p:blipFill rotWithShape="1">
          <a:blip r:embed="rId20"/>
          <a:srcRect t="29545" r="10541"/>
          <a:stretch/>
        </p:blipFill>
        <p:spPr>
          <a:xfrm flipH="1">
            <a:off x="0" y="0"/>
            <a:ext cx="1617328" cy="1384527"/>
          </a:xfrm>
          <a:prstGeom prst="rect">
            <a:avLst/>
          </a:prstGeom>
        </p:spPr>
      </p:pic>
      <p:grpSp>
        <p:nvGrpSpPr>
          <p:cNvPr id="25" name="组合 24"/>
          <p:cNvGrpSpPr/>
          <p:nvPr/>
        </p:nvGrpSpPr>
        <p:grpSpPr>
          <a:xfrm>
            <a:off x="1617328" y="300555"/>
            <a:ext cx="5795246" cy="783415"/>
            <a:chOff x="1875554" y="378622"/>
            <a:chExt cx="5795246" cy="783415"/>
          </a:xfrm>
        </p:grpSpPr>
        <p:sp>
          <p:nvSpPr>
            <p:cNvPr id="26" name="文本框 25"/>
            <p:cNvSpPr txBox="1"/>
            <p:nvPr/>
          </p:nvSpPr>
          <p:spPr>
            <a:xfrm>
              <a:off x="1875554" y="378622"/>
              <a:ext cx="3467616" cy="584775"/>
            </a:xfrm>
            <a:prstGeom prst="rect">
              <a:avLst/>
            </a:prstGeom>
            <a:noFill/>
          </p:spPr>
          <p:txBody>
            <a:bodyPr wrap="none" rtlCol="0">
              <a:spAutoFit/>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27" name="文本框 26"/>
            <p:cNvSpPr txBox="1"/>
            <p:nvPr/>
          </p:nvSpPr>
          <p:spPr>
            <a:xfrm>
              <a:off x="1875554" y="876702"/>
              <a:ext cx="5795246"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smtClean="0">
                  <a:solidFill>
                    <a:schemeClr val="bg1">
                      <a:lumMod val="65000"/>
                    </a:schemeClr>
                  </a:solidFill>
                  <a:latin typeface="+mj-ea"/>
                  <a:ea typeface="+mj-ea"/>
                </a:rPr>
                <a:t>print </a:t>
              </a:r>
              <a:r>
                <a:rPr lang="en-US" altLang="zh-CN" sz="1100" dirty="0">
                  <a:solidFill>
                    <a:schemeClr val="bg1">
                      <a:lumMod val="65000"/>
                    </a:schemeClr>
                  </a:solidFill>
                  <a:latin typeface="+mj-ea"/>
                  <a:ea typeface="+mj-ea"/>
                </a:rPr>
                <a:t>the presentation and make it into a film to be used in a wider field</a:t>
              </a:r>
            </a:p>
          </p:txBody>
        </p:sp>
      </p:grpSp>
      <p:sp>
        <p:nvSpPr>
          <p:cNvPr id="31" name="矩形 30"/>
          <p:cNvSpPr/>
          <p:nvPr/>
        </p:nvSpPr>
        <p:spPr>
          <a:xfrm>
            <a:off x="1340103" y="3487279"/>
            <a:ext cx="1850038"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添加</a:t>
            </a:r>
          </a:p>
        </p:txBody>
      </p:sp>
      <p:sp>
        <p:nvSpPr>
          <p:cNvPr id="32" name="矩形 31"/>
          <p:cNvSpPr/>
          <p:nvPr/>
        </p:nvSpPr>
        <p:spPr>
          <a:xfrm>
            <a:off x="3235503" y="3487279"/>
            <a:ext cx="1850038"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添加</a:t>
            </a:r>
          </a:p>
        </p:txBody>
      </p:sp>
      <p:sp>
        <p:nvSpPr>
          <p:cNvPr id="33" name="矩形 32"/>
          <p:cNvSpPr/>
          <p:nvPr/>
        </p:nvSpPr>
        <p:spPr>
          <a:xfrm>
            <a:off x="5130903" y="3487279"/>
            <a:ext cx="1850038"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添加</a:t>
            </a:r>
          </a:p>
        </p:txBody>
      </p:sp>
      <p:sp>
        <p:nvSpPr>
          <p:cNvPr id="34" name="矩形 33"/>
          <p:cNvSpPr/>
          <p:nvPr/>
        </p:nvSpPr>
        <p:spPr>
          <a:xfrm>
            <a:off x="7026303" y="3487279"/>
            <a:ext cx="1850038"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添加</a:t>
            </a:r>
          </a:p>
        </p:txBody>
      </p:sp>
      <p:sp>
        <p:nvSpPr>
          <p:cNvPr id="35" name="矩形 34"/>
          <p:cNvSpPr/>
          <p:nvPr/>
        </p:nvSpPr>
        <p:spPr>
          <a:xfrm>
            <a:off x="8921705" y="3487279"/>
            <a:ext cx="1850038"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添加</a:t>
            </a:r>
          </a:p>
        </p:txBody>
      </p:sp>
      <p:sp>
        <p:nvSpPr>
          <p:cNvPr id="36" name="矩形 35"/>
          <p:cNvSpPr/>
          <p:nvPr/>
        </p:nvSpPr>
        <p:spPr>
          <a:xfrm>
            <a:off x="1150961" y="4490780"/>
            <a:ext cx="9890078"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成以便</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应用到更广泛的领域</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中用户可以在投影仪或者演示也可以将演示文稿打印出来制以便应用到更广泛的领域中用户可以在投影仪或者计算机上进行演示也可以将演示文稿打印出来以便应用到更广泛的领域中</a:t>
            </a:r>
          </a:p>
        </p:txBody>
      </p:sp>
    </p:spTree>
    <p:custDataLst>
      <p:tags r:id="rId1"/>
    </p:custDataLst>
    <p:extLst>
      <p:ext uri="{BB962C8B-B14F-4D97-AF65-F5344CB8AC3E}">
        <p14:creationId xmlns:p14="http://schemas.microsoft.com/office/powerpoint/2010/main" val="3670542851"/>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p:tgtEl>
                                          <p:spTgt spid="25"/>
                                        </p:tgtEl>
                                        <p:attrNameLst>
                                          <p:attrName>ppt_x</p:attrName>
                                        </p:attrNameLst>
                                      </p:cBhvr>
                                      <p:tavLst>
                                        <p:tav tm="0">
                                          <p:val>
                                            <p:strVal val="#ppt_x-#ppt_w*1.125000"/>
                                          </p:val>
                                        </p:tav>
                                        <p:tav tm="100000">
                                          <p:val>
                                            <p:strVal val="#ppt_x"/>
                                          </p:val>
                                        </p:tav>
                                      </p:tavLst>
                                    </p:anim>
                                    <p:animEffect transition="in" filter="wipe(right)">
                                      <p:cBhvr>
                                        <p:cTn id="13" dur="500"/>
                                        <p:tgtEl>
                                          <p:spTgt spid="25"/>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p:cTn id="21" dur="500" fill="hold"/>
                                        <p:tgtEl>
                                          <p:spTgt spid="31"/>
                                        </p:tgtEl>
                                        <p:attrNameLst>
                                          <p:attrName>ppt_w</p:attrName>
                                        </p:attrNameLst>
                                      </p:cBhvr>
                                      <p:tavLst>
                                        <p:tav tm="0">
                                          <p:val>
                                            <p:fltVal val="0"/>
                                          </p:val>
                                        </p:tav>
                                        <p:tav tm="100000">
                                          <p:val>
                                            <p:strVal val="#ppt_w"/>
                                          </p:val>
                                        </p:tav>
                                      </p:tavLst>
                                    </p:anim>
                                    <p:anim calcmode="lin" valueType="num">
                                      <p:cBhvr>
                                        <p:cTn id="22" dur="500" fill="hold"/>
                                        <p:tgtEl>
                                          <p:spTgt spid="31"/>
                                        </p:tgtEl>
                                        <p:attrNameLst>
                                          <p:attrName>ppt_h</p:attrName>
                                        </p:attrNameLst>
                                      </p:cBhvr>
                                      <p:tavLst>
                                        <p:tav tm="0">
                                          <p:val>
                                            <p:fltVal val="0"/>
                                          </p:val>
                                        </p:tav>
                                        <p:tav tm="100000">
                                          <p:val>
                                            <p:strVal val="#ppt_h"/>
                                          </p:val>
                                        </p:tav>
                                      </p:tavLst>
                                    </p:anim>
                                    <p:animEffect transition="in" filter="fade">
                                      <p:cBhvr>
                                        <p:cTn id="23" dur="500"/>
                                        <p:tgtEl>
                                          <p:spTgt spid="31"/>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p:cTn id="26" dur="500" fill="hold"/>
                                        <p:tgtEl>
                                          <p:spTgt spid="32"/>
                                        </p:tgtEl>
                                        <p:attrNameLst>
                                          <p:attrName>ppt_w</p:attrName>
                                        </p:attrNameLst>
                                      </p:cBhvr>
                                      <p:tavLst>
                                        <p:tav tm="0">
                                          <p:val>
                                            <p:fltVal val="0"/>
                                          </p:val>
                                        </p:tav>
                                        <p:tav tm="100000">
                                          <p:val>
                                            <p:strVal val="#ppt_w"/>
                                          </p:val>
                                        </p:tav>
                                      </p:tavLst>
                                    </p:anim>
                                    <p:anim calcmode="lin" valueType="num">
                                      <p:cBhvr>
                                        <p:cTn id="27" dur="500" fill="hold"/>
                                        <p:tgtEl>
                                          <p:spTgt spid="32"/>
                                        </p:tgtEl>
                                        <p:attrNameLst>
                                          <p:attrName>ppt_h</p:attrName>
                                        </p:attrNameLst>
                                      </p:cBhvr>
                                      <p:tavLst>
                                        <p:tav tm="0">
                                          <p:val>
                                            <p:fltVal val="0"/>
                                          </p:val>
                                        </p:tav>
                                        <p:tav tm="100000">
                                          <p:val>
                                            <p:strVal val="#ppt_h"/>
                                          </p:val>
                                        </p:tav>
                                      </p:tavLst>
                                    </p:anim>
                                    <p:animEffect transition="in" filter="fade">
                                      <p:cBhvr>
                                        <p:cTn id="28" dur="500"/>
                                        <p:tgtEl>
                                          <p:spTgt spid="32"/>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p:cTn id="31" dur="500" fill="hold"/>
                                        <p:tgtEl>
                                          <p:spTgt spid="33"/>
                                        </p:tgtEl>
                                        <p:attrNameLst>
                                          <p:attrName>ppt_w</p:attrName>
                                        </p:attrNameLst>
                                      </p:cBhvr>
                                      <p:tavLst>
                                        <p:tav tm="0">
                                          <p:val>
                                            <p:fltVal val="0"/>
                                          </p:val>
                                        </p:tav>
                                        <p:tav tm="100000">
                                          <p:val>
                                            <p:strVal val="#ppt_w"/>
                                          </p:val>
                                        </p:tav>
                                      </p:tavLst>
                                    </p:anim>
                                    <p:anim calcmode="lin" valueType="num">
                                      <p:cBhvr>
                                        <p:cTn id="32" dur="500" fill="hold"/>
                                        <p:tgtEl>
                                          <p:spTgt spid="33"/>
                                        </p:tgtEl>
                                        <p:attrNameLst>
                                          <p:attrName>ppt_h</p:attrName>
                                        </p:attrNameLst>
                                      </p:cBhvr>
                                      <p:tavLst>
                                        <p:tav tm="0">
                                          <p:val>
                                            <p:fltVal val="0"/>
                                          </p:val>
                                        </p:tav>
                                        <p:tav tm="100000">
                                          <p:val>
                                            <p:strVal val="#ppt_h"/>
                                          </p:val>
                                        </p:tav>
                                      </p:tavLst>
                                    </p:anim>
                                    <p:animEffect transition="in" filter="fade">
                                      <p:cBhvr>
                                        <p:cTn id="33" dur="500"/>
                                        <p:tgtEl>
                                          <p:spTgt spid="33"/>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p:cTn id="36" dur="500" fill="hold"/>
                                        <p:tgtEl>
                                          <p:spTgt spid="34"/>
                                        </p:tgtEl>
                                        <p:attrNameLst>
                                          <p:attrName>ppt_w</p:attrName>
                                        </p:attrNameLst>
                                      </p:cBhvr>
                                      <p:tavLst>
                                        <p:tav tm="0">
                                          <p:val>
                                            <p:fltVal val="0"/>
                                          </p:val>
                                        </p:tav>
                                        <p:tav tm="100000">
                                          <p:val>
                                            <p:strVal val="#ppt_w"/>
                                          </p:val>
                                        </p:tav>
                                      </p:tavLst>
                                    </p:anim>
                                    <p:anim calcmode="lin" valueType="num">
                                      <p:cBhvr>
                                        <p:cTn id="37" dur="500" fill="hold"/>
                                        <p:tgtEl>
                                          <p:spTgt spid="34"/>
                                        </p:tgtEl>
                                        <p:attrNameLst>
                                          <p:attrName>ppt_h</p:attrName>
                                        </p:attrNameLst>
                                      </p:cBhvr>
                                      <p:tavLst>
                                        <p:tav tm="0">
                                          <p:val>
                                            <p:fltVal val="0"/>
                                          </p:val>
                                        </p:tav>
                                        <p:tav tm="100000">
                                          <p:val>
                                            <p:strVal val="#ppt_h"/>
                                          </p:val>
                                        </p:tav>
                                      </p:tavLst>
                                    </p:anim>
                                    <p:animEffect transition="in" filter="fade">
                                      <p:cBhvr>
                                        <p:cTn id="38" dur="500"/>
                                        <p:tgtEl>
                                          <p:spTgt spid="34"/>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p:cTn id="41" dur="500" fill="hold"/>
                                        <p:tgtEl>
                                          <p:spTgt spid="35"/>
                                        </p:tgtEl>
                                        <p:attrNameLst>
                                          <p:attrName>ppt_w</p:attrName>
                                        </p:attrNameLst>
                                      </p:cBhvr>
                                      <p:tavLst>
                                        <p:tav tm="0">
                                          <p:val>
                                            <p:fltVal val="0"/>
                                          </p:val>
                                        </p:tav>
                                        <p:tav tm="100000">
                                          <p:val>
                                            <p:strVal val="#ppt_w"/>
                                          </p:val>
                                        </p:tav>
                                      </p:tavLst>
                                    </p:anim>
                                    <p:anim calcmode="lin" valueType="num">
                                      <p:cBhvr>
                                        <p:cTn id="42" dur="500" fill="hold"/>
                                        <p:tgtEl>
                                          <p:spTgt spid="35"/>
                                        </p:tgtEl>
                                        <p:attrNameLst>
                                          <p:attrName>ppt_h</p:attrName>
                                        </p:attrNameLst>
                                      </p:cBhvr>
                                      <p:tavLst>
                                        <p:tav tm="0">
                                          <p:val>
                                            <p:fltVal val="0"/>
                                          </p:val>
                                        </p:tav>
                                        <p:tav tm="100000">
                                          <p:val>
                                            <p:strVal val="#ppt_h"/>
                                          </p:val>
                                        </p:tav>
                                      </p:tavLst>
                                    </p:anim>
                                    <p:animEffect transition="in" filter="fade">
                                      <p:cBhvr>
                                        <p:cTn id="43" dur="500"/>
                                        <p:tgtEl>
                                          <p:spTgt spid="35"/>
                                        </p:tgtEl>
                                      </p:cBhvr>
                                    </p:animEffect>
                                  </p:childTnLst>
                                </p:cTn>
                              </p:par>
                            </p:childTnLst>
                          </p:cTn>
                        </p:par>
                        <p:par>
                          <p:cTn id="44" fill="hold">
                            <p:stCondLst>
                              <p:cond delay="2000"/>
                            </p:stCondLst>
                            <p:childTnLst>
                              <p:par>
                                <p:cTn id="45" presetID="22" presetClass="entr" presetSubtype="8"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wipe(left)">
                                      <p:cBhvr>
                                        <p:cTn id="4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1325848" y="2033516"/>
            <a:ext cx="9540304" cy="3165004"/>
            <a:chOff x="2995613" y="2644776"/>
            <a:chExt cx="6019800" cy="1997075"/>
          </a:xfrm>
        </p:grpSpPr>
        <p:sp>
          <p:nvSpPr>
            <p:cNvPr id="2051" name="MH_Other_1"/>
            <p:cNvSpPr>
              <a:spLocks noChangeArrowheads="1"/>
            </p:cNvSpPr>
            <p:nvPr>
              <p:custDataLst>
                <p:tags r:id="rId2"/>
              </p:custDataLst>
            </p:nvPr>
          </p:nvSpPr>
          <p:spPr bwMode="auto">
            <a:xfrm>
              <a:off x="2995613" y="2644776"/>
              <a:ext cx="831850" cy="790575"/>
            </a:xfrm>
            <a:prstGeom prst="pentagon">
              <a:avLst/>
            </a:prstGeom>
            <a:noFill/>
            <a:ln w="25400">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latin typeface="宋体" panose="02010600030101010101" pitchFamily="2" charset="-122"/>
                <a:sym typeface="宋体" panose="02010600030101010101" pitchFamily="2" charset="-122"/>
              </a:endParaRPr>
            </a:p>
          </p:txBody>
        </p:sp>
        <p:sp>
          <p:nvSpPr>
            <p:cNvPr id="2052" name="MH_Other_2"/>
            <p:cNvSpPr>
              <a:spLocks noEditPoints="1" noChangeArrowheads="1"/>
            </p:cNvSpPr>
            <p:nvPr>
              <p:custDataLst>
                <p:tags r:id="rId3"/>
              </p:custDataLst>
            </p:nvPr>
          </p:nvSpPr>
          <p:spPr bwMode="auto">
            <a:xfrm>
              <a:off x="3192464" y="2840039"/>
              <a:ext cx="484187" cy="485775"/>
            </a:xfrm>
            <a:custGeom>
              <a:avLst/>
              <a:gdLst>
                <a:gd name="T0" fmla="*/ 2147483646 w 411"/>
                <a:gd name="T1" fmla="*/ 2147483646 h 412"/>
                <a:gd name="T2" fmla="*/ 2147483646 w 411"/>
                <a:gd name="T3" fmla="*/ 2147483646 h 412"/>
                <a:gd name="T4" fmla="*/ 2147483646 w 411"/>
                <a:gd name="T5" fmla="*/ 2147483646 h 412"/>
                <a:gd name="T6" fmla="*/ 2147483646 w 411"/>
                <a:gd name="T7" fmla="*/ 2147483646 h 412"/>
                <a:gd name="T8" fmla="*/ 2147483646 w 411"/>
                <a:gd name="T9" fmla="*/ 0 h 412"/>
                <a:gd name="T10" fmla="*/ 2147483646 w 411"/>
                <a:gd name="T11" fmla="*/ 2147483646 h 412"/>
                <a:gd name="T12" fmla="*/ 2147483646 w 411"/>
                <a:gd name="T13" fmla="*/ 2147483646 h 412"/>
                <a:gd name="T14" fmla="*/ 2147483646 w 411"/>
                <a:gd name="T15" fmla="*/ 2147483646 h 412"/>
                <a:gd name="T16" fmla="*/ 2147483646 w 411"/>
                <a:gd name="T17" fmla="*/ 2147483646 h 412"/>
                <a:gd name="T18" fmla="*/ 0 w 411"/>
                <a:gd name="T19" fmla="*/ 2147483646 h 412"/>
                <a:gd name="T20" fmla="*/ 2147483646 w 411"/>
                <a:gd name="T21" fmla="*/ 2147483646 h 412"/>
                <a:gd name="T22" fmla="*/ 2147483646 w 411"/>
                <a:gd name="T23" fmla="*/ 2147483646 h 412"/>
                <a:gd name="T24" fmla="*/ 2147483646 w 411"/>
                <a:gd name="T25" fmla="*/ 2147483646 h 412"/>
                <a:gd name="T26" fmla="*/ 2147483646 w 411"/>
                <a:gd name="T27" fmla="*/ 2147483646 h 412"/>
                <a:gd name="T28" fmla="*/ 2147483646 w 411"/>
                <a:gd name="T29" fmla="*/ 2147483646 h 412"/>
                <a:gd name="T30" fmla="*/ 2147483646 w 411"/>
                <a:gd name="T31" fmla="*/ 2147483646 h 412"/>
                <a:gd name="T32" fmla="*/ 2147483646 w 411"/>
                <a:gd name="T33" fmla="*/ 2147483646 h 412"/>
                <a:gd name="T34" fmla="*/ 2147483646 w 411"/>
                <a:gd name="T35" fmla="*/ 2147483646 h 412"/>
                <a:gd name="T36" fmla="*/ 2147483646 w 411"/>
                <a:gd name="T37" fmla="*/ 2147483646 h 412"/>
                <a:gd name="T38" fmla="*/ 2147483646 w 411"/>
                <a:gd name="T39" fmla="*/ 2147483646 h 412"/>
                <a:gd name="T40" fmla="*/ 2147483646 w 411"/>
                <a:gd name="T41" fmla="*/ 2147483646 h 412"/>
                <a:gd name="T42" fmla="*/ 2147483646 w 411"/>
                <a:gd name="T43" fmla="*/ 2147483646 h 412"/>
                <a:gd name="T44" fmla="*/ 2147483646 w 411"/>
                <a:gd name="T45" fmla="*/ 2147483646 h 412"/>
                <a:gd name="T46" fmla="*/ 2147483646 w 411"/>
                <a:gd name="T47" fmla="*/ 2147483646 h 412"/>
                <a:gd name="T48" fmla="*/ 2147483646 w 411"/>
                <a:gd name="T49" fmla="*/ 2147483646 h 412"/>
                <a:gd name="T50" fmla="*/ 2147483646 w 411"/>
                <a:gd name="T51" fmla="*/ 2147483646 h 412"/>
                <a:gd name="T52" fmla="*/ 2147483646 w 411"/>
                <a:gd name="T53" fmla="*/ 2147483646 h 412"/>
                <a:gd name="T54" fmla="*/ 2147483646 w 411"/>
                <a:gd name="T55" fmla="*/ 2147483646 h 412"/>
                <a:gd name="T56" fmla="*/ 2147483646 w 411"/>
                <a:gd name="T57" fmla="*/ 2147483646 h 412"/>
                <a:gd name="T58" fmla="*/ 2147483646 w 411"/>
                <a:gd name="T59" fmla="*/ 2147483646 h 412"/>
                <a:gd name="T60" fmla="*/ 2147483646 w 411"/>
                <a:gd name="T61" fmla="*/ 2147483646 h 412"/>
                <a:gd name="T62" fmla="*/ 2147483646 w 411"/>
                <a:gd name="T63" fmla="*/ 2147483646 h 412"/>
                <a:gd name="T64" fmla="*/ 2147483646 w 411"/>
                <a:gd name="T65" fmla="*/ 2147483646 h 412"/>
                <a:gd name="T66" fmla="*/ 2147483646 w 411"/>
                <a:gd name="T67" fmla="*/ 2147483646 h 412"/>
                <a:gd name="T68" fmla="*/ 2147483646 w 411"/>
                <a:gd name="T69" fmla="*/ 2147483646 h 412"/>
                <a:gd name="T70" fmla="*/ 2147483646 w 411"/>
                <a:gd name="T71" fmla="*/ 2147483646 h 41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11"/>
                <a:gd name="T109" fmla="*/ 0 h 412"/>
                <a:gd name="T110" fmla="*/ 411 w 411"/>
                <a:gd name="T111" fmla="*/ 412 h 41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6" rIns="68571" bIns="34286"/>
            <a:lstStyle/>
            <a:p>
              <a:endParaRPr lang="zh-CN" altLang="en-US"/>
            </a:p>
          </p:txBody>
        </p:sp>
        <p:sp>
          <p:nvSpPr>
            <p:cNvPr id="8" name="MH_Other_3"/>
            <p:cNvSpPr>
              <a:spLocks noChangeArrowheads="1"/>
            </p:cNvSpPr>
            <p:nvPr>
              <p:custDataLst>
                <p:tags r:id="rId4"/>
              </p:custDataLst>
            </p:nvPr>
          </p:nvSpPr>
          <p:spPr bwMode="auto">
            <a:xfrm>
              <a:off x="8183563" y="3851276"/>
              <a:ext cx="831850" cy="790575"/>
            </a:xfrm>
            <a:prstGeom prst="pentagon">
              <a:avLst/>
            </a:prstGeom>
            <a:noFill/>
            <a:ln w="25400">
              <a:solidFill>
                <a:schemeClr val="accent4"/>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a:defRPr/>
              </a:pPr>
              <a:endParaRPr kumimoji="0" lang="zh-CN" altLang="en-US" sz="1800">
                <a:solidFill>
                  <a:srgbClr val="FFFFFF"/>
                </a:solidFill>
                <a:latin typeface="宋体" panose="02010600030101010101" pitchFamily="2" charset="-122"/>
                <a:sym typeface="宋体" panose="02010600030101010101" pitchFamily="2" charset="-122"/>
              </a:endParaRPr>
            </a:p>
          </p:txBody>
        </p:sp>
        <p:sp>
          <p:nvSpPr>
            <p:cNvPr id="9" name="MH_Other_4"/>
            <p:cNvSpPr>
              <a:spLocks noEditPoints="1" noChangeArrowheads="1"/>
            </p:cNvSpPr>
            <p:nvPr>
              <p:custDataLst>
                <p:tags r:id="rId5"/>
              </p:custDataLst>
            </p:nvPr>
          </p:nvSpPr>
          <p:spPr bwMode="auto">
            <a:xfrm>
              <a:off x="8467726" y="4059238"/>
              <a:ext cx="263525" cy="482600"/>
            </a:xfrm>
            <a:custGeom>
              <a:avLst/>
              <a:gdLst>
                <a:gd name="T0" fmla="*/ 9279079 w 122"/>
                <a:gd name="T1" fmla="*/ 301232310 h 225"/>
                <a:gd name="T2" fmla="*/ 64951398 w 122"/>
                <a:gd name="T3" fmla="*/ 356844330 h 225"/>
                <a:gd name="T4" fmla="*/ 78870017 w 122"/>
                <a:gd name="T5" fmla="*/ 352209457 h 225"/>
                <a:gd name="T6" fmla="*/ 552083654 w 122"/>
                <a:gd name="T7" fmla="*/ 194643144 h 225"/>
                <a:gd name="T8" fmla="*/ 552083654 w 122"/>
                <a:gd name="T9" fmla="*/ 139031125 h 225"/>
                <a:gd name="T10" fmla="*/ 487132256 w 122"/>
                <a:gd name="T11" fmla="*/ 106589166 h 225"/>
                <a:gd name="T12" fmla="*/ 13918618 w 122"/>
                <a:gd name="T13" fmla="*/ 264157631 h 225"/>
                <a:gd name="T14" fmla="*/ 501050875 w 122"/>
                <a:gd name="T15" fmla="*/ 129761379 h 225"/>
                <a:gd name="T16" fmla="*/ 528888111 w 122"/>
                <a:gd name="T17" fmla="*/ 162201185 h 225"/>
                <a:gd name="T18" fmla="*/ 514969493 w 122"/>
                <a:gd name="T19" fmla="*/ 194643144 h 225"/>
                <a:gd name="T20" fmla="*/ 64951398 w 122"/>
                <a:gd name="T21" fmla="*/ 329037244 h 225"/>
                <a:gd name="T22" fmla="*/ 41753701 w 122"/>
                <a:gd name="T23" fmla="*/ 310499904 h 225"/>
                <a:gd name="T24" fmla="*/ 37114162 w 122"/>
                <a:gd name="T25" fmla="*/ 273425224 h 225"/>
                <a:gd name="T26" fmla="*/ 491771796 w 122"/>
                <a:gd name="T27" fmla="*/ 129761379 h 225"/>
                <a:gd name="T28" fmla="*/ 64951398 w 122"/>
                <a:gd name="T29" fmla="*/ 199275865 h 225"/>
                <a:gd name="T30" fmla="*/ 306198834 w 122"/>
                <a:gd name="T31" fmla="*/ 129761379 h 225"/>
                <a:gd name="T32" fmla="*/ 338673456 w 122"/>
                <a:gd name="T33" fmla="*/ 46344426 h 225"/>
                <a:gd name="T34" fmla="*/ 41753701 w 122"/>
                <a:gd name="T35" fmla="*/ 78784232 h 225"/>
                <a:gd name="T36" fmla="*/ 13918618 w 122"/>
                <a:gd name="T37" fmla="*/ 162201185 h 225"/>
                <a:gd name="T38" fmla="*/ 283001136 w 122"/>
                <a:gd name="T39" fmla="*/ 37074680 h 225"/>
                <a:gd name="T40" fmla="*/ 310838373 w 122"/>
                <a:gd name="T41" fmla="*/ 55612019 h 225"/>
                <a:gd name="T42" fmla="*/ 301559294 w 122"/>
                <a:gd name="T43" fmla="*/ 101956445 h 225"/>
                <a:gd name="T44" fmla="*/ 64951398 w 122"/>
                <a:gd name="T45" fmla="*/ 171470932 h 225"/>
                <a:gd name="T46" fmla="*/ 37114162 w 122"/>
                <a:gd name="T47" fmla="*/ 139031125 h 225"/>
                <a:gd name="T48" fmla="*/ 556723194 w 122"/>
                <a:gd name="T49" fmla="*/ 468068369 h 225"/>
                <a:gd name="T50" fmla="*/ 487132256 w 122"/>
                <a:gd name="T51" fmla="*/ 417091222 h 225"/>
                <a:gd name="T52" fmla="*/ 334033916 w 122"/>
                <a:gd name="T53" fmla="*/ 509777921 h 225"/>
                <a:gd name="T54" fmla="*/ 255163900 w 122"/>
                <a:gd name="T55" fmla="*/ 639539300 h 225"/>
                <a:gd name="T56" fmla="*/ 245886975 w 122"/>
                <a:gd name="T57" fmla="*/ 458798622 h 225"/>
                <a:gd name="T58" fmla="*/ 552083654 w 122"/>
                <a:gd name="T59" fmla="*/ 352209457 h 225"/>
                <a:gd name="T60" fmla="*/ 552083654 w 122"/>
                <a:gd name="T61" fmla="*/ 296597437 h 225"/>
                <a:gd name="T62" fmla="*/ 41753701 w 122"/>
                <a:gd name="T63" fmla="*/ 393919009 h 225"/>
                <a:gd name="T64" fmla="*/ 4639539 w 122"/>
                <a:gd name="T65" fmla="*/ 449531029 h 225"/>
                <a:gd name="T66" fmla="*/ 13918618 w 122"/>
                <a:gd name="T67" fmla="*/ 472703242 h 225"/>
                <a:gd name="T68" fmla="*/ 51032780 w 122"/>
                <a:gd name="T69" fmla="*/ 509777921 h 225"/>
                <a:gd name="T70" fmla="*/ 129902797 w 122"/>
                <a:gd name="T71" fmla="*/ 560755068 h 225"/>
                <a:gd name="T72" fmla="*/ 78870017 w 122"/>
                <a:gd name="T73" fmla="*/ 639539300 h 225"/>
                <a:gd name="T74" fmla="*/ 185575116 w 122"/>
                <a:gd name="T75" fmla="*/ 968576544 h 225"/>
                <a:gd name="T76" fmla="*/ 245886975 w 122"/>
                <a:gd name="T77" fmla="*/ 1042725903 h 225"/>
                <a:gd name="T78" fmla="*/ 403624854 w 122"/>
                <a:gd name="T79" fmla="*/ 991748757 h 225"/>
                <a:gd name="T80" fmla="*/ 510329953 w 122"/>
                <a:gd name="T81" fmla="*/ 866620098 h 225"/>
                <a:gd name="T82" fmla="*/ 459297173 w 122"/>
                <a:gd name="T83" fmla="*/ 639539300 h 225"/>
                <a:gd name="T84" fmla="*/ 482492717 w 122"/>
                <a:gd name="T85" fmla="*/ 542217728 h 225"/>
                <a:gd name="T86" fmla="*/ 556723194 w 122"/>
                <a:gd name="T87" fmla="*/ 468068369 h 225"/>
                <a:gd name="T88" fmla="*/ 218049738 w 122"/>
                <a:gd name="T89" fmla="*/ 468068369 h 225"/>
                <a:gd name="T90" fmla="*/ 227328817 w 122"/>
                <a:gd name="T91" fmla="*/ 639539300 h 225"/>
                <a:gd name="T92" fmla="*/ 162377419 w 122"/>
                <a:gd name="T93" fmla="*/ 560755068 h 225"/>
                <a:gd name="T94" fmla="*/ 111344639 w 122"/>
                <a:gd name="T95" fmla="*/ 500508175 h 225"/>
                <a:gd name="T96" fmla="*/ 55672319 w 122"/>
                <a:gd name="T97" fmla="*/ 481970835 h 225"/>
                <a:gd name="T98" fmla="*/ 37114162 w 122"/>
                <a:gd name="T99" fmla="*/ 449531029 h 225"/>
                <a:gd name="T100" fmla="*/ 37114162 w 122"/>
                <a:gd name="T101" fmla="*/ 430993689 h 225"/>
                <a:gd name="T102" fmla="*/ 55672319 w 122"/>
                <a:gd name="T103" fmla="*/ 417091222 h 225"/>
                <a:gd name="T104" fmla="*/ 111344639 w 122"/>
                <a:gd name="T105" fmla="*/ 398553882 h 225"/>
                <a:gd name="T106" fmla="*/ 501050875 w 122"/>
                <a:gd name="T107" fmla="*/ 287329844 h 225"/>
                <a:gd name="T108" fmla="*/ 528888111 w 122"/>
                <a:gd name="T109" fmla="*/ 319769650 h 225"/>
                <a:gd name="T110" fmla="*/ 514969493 w 122"/>
                <a:gd name="T111" fmla="*/ 352209457 h 225"/>
                <a:gd name="T112" fmla="*/ 199491580 w 122"/>
                <a:gd name="T113" fmla="*/ 454165902 h 225"/>
                <a:gd name="T114" fmla="*/ 477855331 w 122"/>
                <a:gd name="T115" fmla="*/ 514410642 h 225"/>
                <a:gd name="T116" fmla="*/ 426820397 w 122"/>
                <a:gd name="T117" fmla="*/ 639539300 h 225"/>
                <a:gd name="T118" fmla="*/ 361871153 w 122"/>
                <a:gd name="T119" fmla="*/ 509777921 h 225"/>
                <a:gd name="T120" fmla="*/ 491771796 w 122"/>
                <a:gd name="T121" fmla="*/ 444896156 h 225"/>
                <a:gd name="T122" fmla="*/ 528888111 w 122"/>
                <a:gd name="T123" fmla="*/ 477335962 h 22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2"/>
                <a:gd name="T187" fmla="*/ 0 h 225"/>
                <a:gd name="T188" fmla="*/ 122 w 122"/>
                <a:gd name="T189" fmla="*/ 225 h 22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chemeClr val="accent4"/>
            </a:solidFill>
            <a:ln>
              <a:noFill/>
            </a:ln>
            <a:extLst/>
          </p:spPr>
          <p:txBody>
            <a:bodyPr lIns="68571" tIns="34286" rIns="68571" bIns="34286"/>
            <a:lstStyle/>
            <a:p>
              <a:pPr>
                <a:defRPr/>
              </a:pPr>
              <a:endParaRPr lang="zh-CN" altLang="en-US"/>
            </a:p>
          </p:txBody>
        </p:sp>
        <p:sp>
          <p:nvSpPr>
            <p:cNvPr id="11" name="MH_Other_5"/>
            <p:cNvSpPr>
              <a:spLocks noChangeArrowheads="1"/>
            </p:cNvSpPr>
            <p:nvPr>
              <p:custDataLst>
                <p:tags r:id="rId6"/>
              </p:custDataLst>
            </p:nvPr>
          </p:nvSpPr>
          <p:spPr bwMode="auto">
            <a:xfrm>
              <a:off x="6446838" y="2687638"/>
              <a:ext cx="831850" cy="792162"/>
            </a:xfrm>
            <a:prstGeom prst="pentagon">
              <a:avLst/>
            </a:prstGeom>
            <a:noFill/>
            <a:ln w="25400">
              <a:solidFill>
                <a:schemeClr val="accent3"/>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a:defRPr/>
              </a:pPr>
              <a:endParaRPr kumimoji="0" lang="zh-CN" altLang="en-US" sz="1800">
                <a:solidFill>
                  <a:srgbClr val="FFFFFF"/>
                </a:solidFill>
                <a:latin typeface="宋体" panose="02010600030101010101" pitchFamily="2" charset="-122"/>
                <a:sym typeface="宋体" panose="02010600030101010101" pitchFamily="2" charset="-122"/>
              </a:endParaRPr>
            </a:p>
          </p:txBody>
        </p:sp>
        <p:sp>
          <p:nvSpPr>
            <p:cNvPr id="12" name="MH_Other_6"/>
            <p:cNvSpPr>
              <a:spLocks noEditPoints="1" noChangeArrowheads="1"/>
            </p:cNvSpPr>
            <p:nvPr>
              <p:custDataLst>
                <p:tags r:id="rId7"/>
              </p:custDataLst>
            </p:nvPr>
          </p:nvSpPr>
          <p:spPr bwMode="auto">
            <a:xfrm>
              <a:off x="6677026" y="2938464"/>
              <a:ext cx="409575" cy="409575"/>
            </a:xfrm>
            <a:custGeom>
              <a:avLst/>
              <a:gdLst>
                <a:gd name="T0" fmla="*/ 242527593 w 347"/>
                <a:gd name="T1" fmla="*/ 0 h 347"/>
                <a:gd name="T2" fmla="*/ 0 w 347"/>
                <a:gd name="T3" fmla="*/ 242402285 h 347"/>
                <a:gd name="T4" fmla="*/ 242527593 w 347"/>
                <a:gd name="T5" fmla="*/ 483410632 h 347"/>
                <a:gd name="T6" fmla="*/ 483660888 w 347"/>
                <a:gd name="T7" fmla="*/ 242402285 h 347"/>
                <a:gd name="T8" fmla="*/ 242527593 w 347"/>
                <a:gd name="T9" fmla="*/ 0 h 347"/>
                <a:gd name="T10" fmla="*/ 462753500 w 347"/>
                <a:gd name="T11" fmla="*/ 231256687 h 347"/>
                <a:gd name="T12" fmla="*/ 394455323 w 347"/>
                <a:gd name="T13" fmla="*/ 231256687 h 347"/>
                <a:gd name="T14" fmla="*/ 321975433 w 347"/>
                <a:gd name="T15" fmla="*/ 36221126 h 347"/>
                <a:gd name="T16" fmla="*/ 462753500 w 347"/>
                <a:gd name="T17" fmla="*/ 231256687 h 347"/>
                <a:gd name="T18" fmla="*/ 242527593 w 347"/>
                <a:gd name="T19" fmla="*/ 462513374 h 347"/>
                <a:gd name="T20" fmla="*/ 204893350 w 347"/>
                <a:gd name="T21" fmla="*/ 252153945 h 347"/>
                <a:gd name="T22" fmla="*/ 278767539 w 347"/>
                <a:gd name="T23" fmla="*/ 252153945 h 347"/>
                <a:gd name="T24" fmla="*/ 242527593 w 347"/>
                <a:gd name="T25" fmla="*/ 462513374 h 347"/>
                <a:gd name="T26" fmla="*/ 204893350 w 347"/>
                <a:gd name="T27" fmla="*/ 231256687 h 347"/>
                <a:gd name="T28" fmla="*/ 242527593 w 347"/>
                <a:gd name="T29" fmla="*/ 20897257 h 347"/>
                <a:gd name="T30" fmla="*/ 242527593 w 347"/>
                <a:gd name="T31" fmla="*/ 20897257 h 347"/>
                <a:gd name="T32" fmla="*/ 278767539 w 347"/>
                <a:gd name="T33" fmla="*/ 231256687 h 347"/>
                <a:gd name="T34" fmla="*/ 204893350 w 347"/>
                <a:gd name="T35" fmla="*/ 231256687 h 347"/>
                <a:gd name="T36" fmla="*/ 213256777 w 347"/>
                <a:gd name="T37" fmla="*/ 26469466 h 347"/>
                <a:gd name="T38" fmla="*/ 185380260 w 347"/>
                <a:gd name="T39" fmla="*/ 231256687 h 347"/>
                <a:gd name="T40" fmla="*/ 110112953 w 347"/>
                <a:gd name="T41" fmla="*/ 231256687 h 347"/>
                <a:gd name="T42" fmla="*/ 213256777 w 347"/>
                <a:gd name="T43" fmla="*/ 26469466 h 347"/>
                <a:gd name="T44" fmla="*/ 185380260 w 347"/>
                <a:gd name="T45" fmla="*/ 252153945 h 347"/>
                <a:gd name="T46" fmla="*/ 213256777 w 347"/>
                <a:gd name="T47" fmla="*/ 458335103 h 347"/>
                <a:gd name="T48" fmla="*/ 110112953 w 347"/>
                <a:gd name="T49" fmla="*/ 252153945 h 347"/>
                <a:gd name="T50" fmla="*/ 185380260 w 347"/>
                <a:gd name="T51" fmla="*/ 252153945 h 347"/>
                <a:gd name="T52" fmla="*/ 270404111 w 347"/>
                <a:gd name="T53" fmla="*/ 458335103 h 347"/>
                <a:gd name="T54" fmla="*/ 299674927 w 347"/>
                <a:gd name="T55" fmla="*/ 252153945 h 347"/>
                <a:gd name="T56" fmla="*/ 373547935 w 347"/>
                <a:gd name="T57" fmla="*/ 252153945 h 347"/>
                <a:gd name="T58" fmla="*/ 270404111 w 347"/>
                <a:gd name="T59" fmla="*/ 458335103 h 347"/>
                <a:gd name="T60" fmla="*/ 299674927 w 347"/>
                <a:gd name="T61" fmla="*/ 231256687 h 347"/>
                <a:gd name="T62" fmla="*/ 270404111 w 347"/>
                <a:gd name="T63" fmla="*/ 26469466 h 347"/>
                <a:gd name="T64" fmla="*/ 373547935 w 347"/>
                <a:gd name="T65" fmla="*/ 231256687 h 347"/>
                <a:gd name="T66" fmla="*/ 299674927 w 347"/>
                <a:gd name="T67" fmla="*/ 231256687 h 347"/>
                <a:gd name="T68" fmla="*/ 163078573 w 347"/>
                <a:gd name="T69" fmla="*/ 36221126 h 347"/>
                <a:gd name="T70" fmla="*/ 89205565 w 347"/>
                <a:gd name="T71" fmla="*/ 231256687 h 347"/>
                <a:gd name="T72" fmla="*/ 20907388 w 347"/>
                <a:gd name="T73" fmla="*/ 231256687 h 347"/>
                <a:gd name="T74" fmla="*/ 163078573 w 347"/>
                <a:gd name="T75" fmla="*/ 36221126 h 347"/>
                <a:gd name="T76" fmla="*/ 20907388 w 347"/>
                <a:gd name="T77" fmla="*/ 252153945 h 347"/>
                <a:gd name="T78" fmla="*/ 89205565 w 347"/>
                <a:gd name="T79" fmla="*/ 252153945 h 347"/>
                <a:gd name="T80" fmla="*/ 163078573 w 347"/>
                <a:gd name="T81" fmla="*/ 448582263 h 347"/>
                <a:gd name="T82" fmla="*/ 20907388 w 347"/>
                <a:gd name="T83" fmla="*/ 252153945 h 347"/>
                <a:gd name="T84" fmla="*/ 321975433 w 347"/>
                <a:gd name="T85" fmla="*/ 448582263 h 347"/>
                <a:gd name="T86" fmla="*/ 394455323 w 347"/>
                <a:gd name="T87" fmla="*/ 252153945 h 347"/>
                <a:gd name="T88" fmla="*/ 462753500 w 347"/>
                <a:gd name="T89" fmla="*/ 252153945 h 347"/>
                <a:gd name="T90" fmla="*/ 321975433 w 347"/>
                <a:gd name="T91" fmla="*/ 448582263 h 34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47"/>
                <a:gd name="T139" fmla="*/ 0 h 347"/>
                <a:gd name="T140" fmla="*/ 347 w 347"/>
                <a:gd name="T141" fmla="*/ 347 h 34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47" h="347">
                  <a:moveTo>
                    <a:pt x="174" y="0"/>
                  </a:moveTo>
                  <a:cubicBezTo>
                    <a:pt x="78" y="0"/>
                    <a:pt x="0" y="78"/>
                    <a:pt x="0" y="174"/>
                  </a:cubicBezTo>
                  <a:cubicBezTo>
                    <a:pt x="0" y="269"/>
                    <a:pt x="78" y="347"/>
                    <a:pt x="174" y="347"/>
                  </a:cubicBezTo>
                  <a:cubicBezTo>
                    <a:pt x="269" y="347"/>
                    <a:pt x="347" y="269"/>
                    <a:pt x="347" y="174"/>
                  </a:cubicBezTo>
                  <a:cubicBezTo>
                    <a:pt x="347" y="78"/>
                    <a:pt x="269" y="0"/>
                    <a:pt x="174" y="0"/>
                  </a:cubicBezTo>
                  <a:close/>
                  <a:moveTo>
                    <a:pt x="332" y="166"/>
                  </a:moveTo>
                  <a:cubicBezTo>
                    <a:pt x="283" y="166"/>
                    <a:pt x="283" y="166"/>
                    <a:pt x="283" y="166"/>
                  </a:cubicBezTo>
                  <a:cubicBezTo>
                    <a:pt x="281" y="107"/>
                    <a:pt x="261" y="55"/>
                    <a:pt x="231" y="26"/>
                  </a:cubicBezTo>
                  <a:cubicBezTo>
                    <a:pt x="288" y="48"/>
                    <a:pt x="329" y="102"/>
                    <a:pt x="332" y="166"/>
                  </a:cubicBezTo>
                  <a:close/>
                  <a:moveTo>
                    <a:pt x="174" y="332"/>
                  </a:moveTo>
                  <a:cubicBezTo>
                    <a:pt x="165" y="330"/>
                    <a:pt x="148" y="277"/>
                    <a:pt x="147" y="181"/>
                  </a:cubicBezTo>
                  <a:cubicBezTo>
                    <a:pt x="200" y="181"/>
                    <a:pt x="200" y="181"/>
                    <a:pt x="200" y="181"/>
                  </a:cubicBezTo>
                  <a:cubicBezTo>
                    <a:pt x="199" y="277"/>
                    <a:pt x="183" y="330"/>
                    <a:pt x="174" y="332"/>
                  </a:cubicBezTo>
                  <a:close/>
                  <a:moveTo>
                    <a:pt x="147" y="166"/>
                  </a:moveTo>
                  <a:cubicBezTo>
                    <a:pt x="148" y="70"/>
                    <a:pt x="165" y="17"/>
                    <a:pt x="174" y="15"/>
                  </a:cubicBezTo>
                  <a:cubicBezTo>
                    <a:pt x="174" y="15"/>
                    <a:pt x="174" y="15"/>
                    <a:pt x="174" y="15"/>
                  </a:cubicBezTo>
                  <a:cubicBezTo>
                    <a:pt x="183" y="17"/>
                    <a:pt x="199" y="70"/>
                    <a:pt x="200" y="166"/>
                  </a:cubicBezTo>
                  <a:lnTo>
                    <a:pt x="147" y="166"/>
                  </a:lnTo>
                  <a:close/>
                  <a:moveTo>
                    <a:pt x="153" y="19"/>
                  </a:moveTo>
                  <a:cubicBezTo>
                    <a:pt x="138" y="51"/>
                    <a:pt x="133" y="118"/>
                    <a:pt x="133" y="166"/>
                  </a:cubicBezTo>
                  <a:cubicBezTo>
                    <a:pt x="79" y="166"/>
                    <a:pt x="79" y="166"/>
                    <a:pt x="79" y="166"/>
                  </a:cubicBezTo>
                  <a:cubicBezTo>
                    <a:pt x="81" y="94"/>
                    <a:pt x="112" y="34"/>
                    <a:pt x="153" y="19"/>
                  </a:cubicBezTo>
                  <a:close/>
                  <a:moveTo>
                    <a:pt x="133" y="181"/>
                  </a:moveTo>
                  <a:cubicBezTo>
                    <a:pt x="133" y="229"/>
                    <a:pt x="138" y="296"/>
                    <a:pt x="153" y="329"/>
                  </a:cubicBezTo>
                  <a:cubicBezTo>
                    <a:pt x="112" y="313"/>
                    <a:pt x="81" y="254"/>
                    <a:pt x="79" y="181"/>
                  </a:cubicBezTo>
                  <a:lnTo>
                    <a:pt x="133" y="181"/>
                  </a:lnTo>
                  <a:close/>
                  <a:moveTo>
                    <a:pt x="194" y="329"/>
                  </a:moveTo>
                  <a:cubicBezTo>
                    <a:pt x="209" y="296"/>
                    <a:pt x="214" y="229"/>
                    <a:pt x="215" y="181"/>
                  </a:cubicBezTo>
                  <a:cubicBezTo>
                    <a:pt x="268" y="181"/>
                    <a:pt x="268" y="181"/>
                    <a:pt x="268" y="181"/>
                  </a:cubicBezTo>
                  <a:cubicBezTo>
                    <a:pt x="266" y="254"/>
                    <a:pt x="235" y="313"/>
                    <a:pt x="194" y="329"/>
                  </a:cubicBezTo>
                  <a:close/>
                  <a:moveTo>
                    <a:pt x="215" y="166"/>
                  </a:moveTo>
                  <a:cubicBezTo>
                    <a:pt x="214" y="118"/>
                    <a:pt x="209" y="51"/>
                    <a:pt x="194" y="19"/>
                  </a:cubicBezTo>
                  <a:cubicBezTo>
                    <a:pt x="235" y="34"/>
                    <a:pt x="266" y="94"/>
                    <a:pt x="268" y="166"/>
                  </a:cubicBezTo>
                  <a:lnTo>
                    <a:pt x="215" y="166"/>
                  </a:lnTo>
                  <a:close/>
                  <a:moveTo>
                    <a:pt x="117" y="26"/>
                  </a:moveTo>
                  <a:cubicBezTo>
                    <a:pt x="87" y="55"/>
                    <a:pt x="66" y="107"/>
                    <a:pt x="64" y="166"/>
                  </a:cubicBezTo>
                  <a:cubicBezTo>
                    <a:pt x="15" y="166"/>
                    <a:pt x="15" y="166"/>
                    <a:pt x="15" y="166"/>
                  </a:cubicBezTo>
                  <a:cubicBezTo>
                    <a:pt x="18" y="102"/>
                    <a:pt x="59" y="48"/>
                    <a:pt x="117" y="26"/>
                  </a:cubicBezTo>
                  <a:close/>
                  <a:moveTo>
                    <a:pt x="15" y="181"/>
                  </a:moveTo>
                  <a:cubicBezTo>
                    <a:pt x="64" y="181"/>
                    <a:pt x="64" y="181"/>
                    <a:pt x="64" y="181"/>
                  </a:cubicBezTo>
                  <a:cubicBezTo>
                    <a:pt x="66" y="241"/>
                    <a:pt x="87" y="292"/>
                    <a:pt x="117" y="322"/>
                  </a:cubicBezTo>
                  <a:cubicBezTo>
                    <a:pt x="59" y="300"/>
                    <a:pt x="18" y="245"/>
                    <a:pt x="15" y="181"/>
                  </a:cubicBezTo>
                  <a:close/>
                  <a:moveTo>
                    <a:pt x="231" y="322"/>
                  </a:moveTo>
                  <a:cubicBezTo>
                    <a:pt x="261" y="292"/>
                    <a:pt x="281" y="241"/>
                    <a:pt x="283" y="181"/>
                  </a:cubicBezTo>
                  <a:cubicBezTo>
                    <a:pt x="332" y="181"/>
                    <a:pt x="332" y="181"/>
                    <a:pt x="332" y="181"/>
                  </a:cubicBezTo>
                  <a:cubicBezTo>
                    <a:pt x="329" y="245"/>
                    <a:pt x="288" y="300"/>
                    <a:pt x="231" y="322"/>
                  </a:cubicBezTo>
                  <a:close/>
                </a:path>
              </a:pathLst>
            </a:custGeom>
            <a:solidFill>
              <a:schemeClr val="accent3"/>
            </a:solidFill>
            <a:ln>
              <a:noFill/>
            </a:ln>
            <a:extLst/>
          </p:spPr>
          <p:txBody>
            <a:bodyPr lIns="68571" tIns="34286" rIns="68571" bIns="34286"/>
            <a:lstStyle/>
            <a:p>
              <a:pPr>
                <a:defRPr/>
              </a:pPr>
              <a:endParaRPr lang="zh-CN" altLang="en-US"/>
            </a:p>
          </p:txBody>
        </p:sp>
        <p:sp>
          <p:nvSpPr>
            <p:cNvPr id="2057" name="MH_Other_7"/>
            <p:cNvSpPr>
              <a:spLocks noChangeArrowheads="1"/>
            </p:cNvSpPr>
            <p:nvPr>
              <p:custDataLst>
                <p:tags r:id="rId8"/>
              </p:custDataLst>
            </p:nvPr>
          </p:nvSpPr>
          <p:spPr bwMode="auto">
            <a:xfrm>
              <a:off x="4724400" y="3851276"/>
              <a:ext cx="831850" cy="790575"/>
            </a:xfrm>
            <a:prstGeom prst="pentagon">
              <a:avLst/>
            </a:prstGeom>
            <a:noFill/>
            <a:ln w="2540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latin typeface="宋体" panose="02010600030101010101" pitchFamily="2" charset="-122"/>
                <a:sym typeface="宋体" panose="02010600030101010101" pitchFamily="2" charset="-122"/>
              </a:endParaRPr>
            </a:p>
          </p:txBody>
        </p:sp>
        <p:sp>
          <p:nvSpPr>
            <p:cNvPr id="2058" name="MH_Other_8"/>
            <p:cNvSpPr>
              <a:spLocks noEditPoints="1" noChangeArrowheads="1"/>
            </p:cNvSpPr>
            <p:nvPr>
              <p:custDataLst>
                <p:tags r:id="rId9"/>
              </p:custDataLst>
            </p:nvPr>
          </p:nvSpPr>
          <p:spPr bwMode="auto">
            <a:xfrm>
              <a:off x="4914901" y="4116389"/>
              <a:ext cx="485775" cy="333375"/>
            </a:xfrm>
            <a:custGeom>
              <a:avLst/>
              <a:gdLst>
                <a:gd name="T0" fmla="*/ 2147483646 w 413"/>
                <a:gd name="T1" fmla="*/ 2147483646 h 283"/>
                <a:gd name="T2" fmla="*/ 2147483646 w 413"/>
                <a:gd name="T3" fmla="*/ 2147483646 h 283"/>
                <a:gd name="T4" fmla="*/ 2147483646 w 413"/>
                <a:gd name="T5" fmla="*/ 2147483646 h 283"/>
                <a:gd name="T6" fmla="*/ 0 w 413"/>
                <a:gd name="T7" fmla="*/ 2147483646 h 283"/>
                <a:gd name="T8" fmla="*/ 2147483646 w 413"/>
                <a:gd name="T9" fmla="*/ 2147483646 h 283"/>
                <a:gd name="T10" fmla="*/ 2147483646 w 413"/>
                <a:gd name="T11" fmla="*/ 2147483646 h 283"/>
                <a:gd name="T12" fmla="*/ 2147483646 w 413"/>
                <a:gd name="T13" fmla="*/ 0 h 283"/>
                <a:gd name="T14" fmla="*/ 2147483646 w 413"/>
                <a:gd name="T15" fmla="*/ 2147483646 h 283"/>
                <a:gd name="T16" fmla="*/ 2147483646 w 413"/>
                <a:gd name="T17" fmla="*/ 2147483646 h 283"/>
                <a:gd name="T18" fmla="*/ 2147483646 w 413"/>
                <a:gd name="T19" fmla="*/ 2147483646 h 283"/>
                <a:gd name="T20" fmla="*/ 2147483646 w 413"/>
                <a:gd name="T21" fmla="*/ 2147483646 h 283"/>
                <a:gd name="T22" fmla="*/ 2147483646 w 413"/>
                <a:gd name="T23" fmla="*/ 2147483646 h 283"/>
                <a:gd name="T24" fmla="*/ 2147483646 w 413"/>
                <a:gd name="T25" fmla="*/ 2147483646 h 283"/>
                <a:gd name="T26" fmla="*/ 2147483646 w 413"/>
                <a:gd name="T27" fmla="*/ 2147483646 h 283"/>
                <a:gd name="T28" fmla="*/ 2147483646 w 413"/>
                <a:gd name="T29" fmla="*/ 2147483646 h 283"/>
                <a:gd name="T30" fmla="*/ 2147483646 w 413"/>
                <a:gd name="T31" fmla="*/ 2147483646 h 283"/>
                <a:gd name="T32" fmla="*/ 2147483646 w 413"/>
                <a:gd name="T33" fmla="*/ 2147483646 h 283"/>
                <a:gd name="T34" fmla="*/ 2147483646 w 413"/>
                <a:gd name="T35" fmla="*/ 2147483646 h 283"/>
                <a:gd name="T36" fmla="*/ 2147483646 w 413"/>
                <a:gd name="T37" fmla="*/ 2147483646 h 283"/>
                <a:gd name="T38" fmla="*/ 2147483646 w 413"/>
                <a:gd name="T39" fmla="*/ 2147483646 h 283"/>
                <a:gd name="T40" fmla="*/ 2147483646 w 413"/>
                <a:gd name="T41" fmla="*/ 2147483646 h 283"/>
                <a:gd name="T42" fmla="*/ 2147483646 w 413"/>
                <a:gd name="T43" fmla="*/ 2147483646 h 283"/>
                <a:gd name="T44" fmla="*/ 2147483646 w 413"/>
                <a:gd name="T45" fmla="*/ 2147483646 h 283"/>
                <a:gd name="T46" fmla="*/ 2147483646 w 413"/>
                <a:gd name="T47" fmla="*/ 2147483646 h 283"/>
                <a:gd name="T48" fmla="*/ 2147483646 w 413"/>
                <a:gd name="T49" fmla="*/ 2147483646 h 283"/>
                <a:gd name="T50" fmla="*/ 2147483646 w 413"/>
                <a:gd name="T51" fmla="*/ 2147483646 h 283"/>
                <a:gd name="T52" fmla="*/ 2147483646 w 413"/>
                <a:gd name="T53" fmla="*/ 2147483646 h 283"/>
                <a:gd name="T54" fmla="*/ 2147483646 w 413"/>
                <a:gd name="T55" fmla="*/ 2147483646 h 283"/>
                <a:gd name="T56" fmla="*/ 2147483646 w 413"/>
                <a:gd name="T57" fmla="*/ 2147483646 h 283"/>
                <a:gd name="T58" fmla="*/ 2147483646 w 413"/>
                <a:gd name="T59" fmla="*/ 2147483646 h 283"/>
                <a:gd name="T60" fmla="*/ 2147483646 w 413"/>
                <a:gd name="T61" fmla="*/ 2147483646 h 28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3"/>
                <a:gd name="T94" fmla="*/ 0 h 283"/>
                <a:gd name="T95" fmla="*/ 413 w 413"/>
                <a:gd name="T96" fmla="*/ 283 h 28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3" h="283">
                  <a:moveTo>
                    <a:pt x="340" y="283"/>
                  </a:moveTo>
                  <a:cubicBezTo>
                    <a:pt x="73" y="283"/>
                    <a:pt x="73" y="283"/>
                    <a:pt x="73" y="283"/>
                  </a:cubicBezTo>
                  <a:cubicBezTo>
                    <a:pt x="73" y="283"/>
                    <a:pt x="72" y="283"/>
                    <a:pt x="72" y="283"/>
                  </a:cubicBezTo>
                  <a:cubicBezTo>
                    <a:pt x="32" y="282"/>
                    <a:pt x="0" y="249"/>
                    <a:pt x="0" y="209"/>
                  </a:cubicBezTo>
                  <a:cubicBezTo>
                    <a:pt x="0" y="169"/>
                    <a:pt x="31" y="137"/>
                    <a:pt x="70" y="135"/>
                  </a:cubicBezTo>
                  <a:cubicBezTo>
                    <a:pt x="67" y="126"/>
                    <a:pt x="66" y="117"/>
                    <a:pt x="66" y="107"/>
                  </a:cubicBezTo>
                  <a:cubicBezTo>
                    <a:pt x="66" y="48"/>
                    <a:pt x="114" y="0"/>
                    <a:pt x="173" y="0"/>
                  </a:cubicBezTo>
                  <a:cubicBezTo>
                    <a:pt x="217" y="0"/>
                    <a:pt x="257" y="27"/>
                    <a:pt x="273" y="69"/>
                  </a:cubicBezTo>
                  <a:cubicBezTo>
                    <a:pt x="273" y="69"/>
                    <a:pt x="273" y="69"/>
                    <a:pt x="273" y="69"/>
                  </a:cubicBezTo>
                  <a:cubicBezTo>
                    <a:pt x="311" y="69"/>
                    <a:pt x="343" y="98"/>
                    <a:pt x="346" y="135"/>
                  </a:cubicBezTo>
                  <a:cubicBezTo>
                    <a:pt x="384" y="139"/>
                    <a:pt x="413" y="171"/>
                    <a:pt x="413" y="209"/>
                  </a:cubicBezTo>
                  <a:cubicBezTo>
                    <a:pt x="413" y="249"/>
                    <a:pt x="381" y="282"/>
                    <a:pt x="341" y="283"/>
                  </a:cubicBezTo>
                  <a:cubicBezTo>
                    <a:pt x="340" y="283"/>
                    <a:pt x="340" y="283"/>
                    <a:pt x="340" y="283"/>
                  </a:cubicBezTo>
                  <a:close/>
                  <a:moveTo>
                    <a:pt x="73" y="268"/>
                  </a:moveTo>
                  <a:cubicBezTo>
                    <a:pt x="339" y="268"/>
                    <a:pt x="339" y="268"/>
                    <a:pt x="339" y="268"/>
                  </a:cubicBezTo>
                  <a:cubicBezTo>
                    <a:pt x="339" y="268"/>
                    <a:pt x="340" y="268"/>
                    <a:pt x="340" y="268"/>
                  </a:cubicBezTo>
                  <a:cubicBezTo>
                    <a:pt x="372" y="268"/>
                    <a:pt x="398" y="241"/>
                    <a:pt x="398" y="209"/>
                  </a:cubicBezTo>
                  <a:cubicBezTo>
                    <a:pt x="398" y="176"/>
                    <a:pt x="372" y="150"/>
                    <a:pt x="339" y="150"/>
                  </a:cubicBezTo>
                  <a:cubicBezTo>
                    <a:pt x="335" y="150"/>
                    <a:pt x="332" y="146"/>
                    <a:pt x="332" y="142"/>
                  </a:cubicBezTo>
                  <a:cubicBezTo>
                    <a:pt x="332" y="110"/>
                    <a:pt x="305" y="83"/>
                    <a:pt x="273" y="83"/>
                  </a:cubicBezTo>
                  <a:cubicBezTo>
                    <a:pt x="271" y="83"/>
                    <a:pt x="270" y="83"/>
                    <a:pt x="268" y="84"/>
                  </a:cubicBezTo>
                  <a:cubicBezTo>
                    <a:pt x="265" y="84"/>
                    <a:pt x="262" y="82"/>
                    <a:pt x="261" y="79"/>
                  </a:cubicBezTo>
                  <a:cubicBezTo>
                    <a:pt x="248" y="40"/>
                    <a:pt x="213" y="15"/>
                    <a:pt x="173" y="15"/>
                  </a:cubicBezTo>
                  <a:cubicBezTo>
                    <a:pt x="122" y="15"/>
                    <a:pt x="81" y="56"/>
                    <a:pt x="81" y="107"/>
                  </a:cubicBezTo>
                  <a:cubicBezTo>
                    <a:pt x="81" y="118"/>
                    <a:pt x="83" y="129"/>
                    <a:pt x="87" y="140"/>
                  </a:cubicBezTo>
                  <a:cubicBezTo>
                    <a:pt x="88" y="142"/>
                    <a:pt x="87" y="145"/>
                    <a:pt x="86" y="147"/>
                  </a:cubicBezTo>
                  <a:cubicBezTo>
                    <a:pt x="84" y="149"/>
                    <a:pt x="82" y="150"/>
                    <a:pt x="79" y="150"/>
                  </a:cubicBezTo>
                  <a:cubicBezTo>
                    <a:pt x="77" y="150"/>
                    <a:pt x="75" y="150"/>
                    <a:pt x="73" y="150"/>
                  </a:cubicBezTo>
                  <a:cubicBezTo>
                    <a:pt x="41" y="150"/>
                    <a:pt x="14" y="176"/>
                    <a:pt x="14" y="209"/>
                  </a:cubicBezTo>
                  <a:cubicBezTo>
                    <a:pt x="14" y="241"/>
                    <a:pt x="41" y="268"/>
                    <a:pt x="73" y="268"/>
                  </a:cubicBezTo>
                  <a:cubicBezTo>
                    <a:pt x="73" y="268"/>
                    <a:pt x="73" y="268"/>
                    <a:pt x="73" y="26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6" rIns="68571" bIns="34286"/>
            <a:lstStyle/>
            <a:p>
              <a:endParaRPr lang="zh-CN" altLang="en-US"/>
            </a:p>
          </p:txBody>
        </p:sp>
        <p:cxnSp>
          <p:nvCxnSpPr>
            <p:cNvPr id="2059" name="MH_Other_9"/>
            <p:cNvCxnSpPr>
              <a:cxnSpLocks noChangeShapeType="1"/>
              <a:stCxn id="2051" idx="4"/>
              <a:endCxn id="2057" idx="1"/>
            </p:cNvCxnSpPr>
            <p:nvPr>
              <p:custDataLst>
                <p:tags r:id="rId10"/>
              </p:custDataLst>
            </p:nvPr>
          </p:nvCxnSpPr>
          <p:spPr bwMode="auto">
            <a:xfrm>
              <a:off x="3668714" y="3435350"/>
              <a:ext cx="1055687" cy="717550"/>
            </a:xfrm>
            <a:prstGeom prst="line">
              <a:avLst/>
            </a:prstGeom>
            <a:noFill/>
            <a:ln w="9525">
              <a:solidFill>
                <a:schemeClr val="accent1"/>
              </a:solidFill>
              <a:prstDash val="dash"/>
              <a:round/>
              <a:headEnd/>
              <a:tailEnd/>
            </a:ln>
            <a:extLst>
              <a:ext uri="{909E8E84-426E-40DD-AFC4-6F175D3DCCD1}">
                <a14:hiddenFill xmlns:a14="http://schemas.microsoft.com/office/drawing/2010/main">
                  <a:noFill/>
                </a14:hiddenFill>
              </a:ext>
            </a:extLst>
          </p:spPr>
        </p:cxnSp>
        <p:cxnSp>
          <p:nvCxnSpPr>
            <p:cNvPr id="2060" name="MH_Other_10"/>
            <p:cNvCxnSpPr>
              <a:cxnSpLocks noChangeShapeType="1"/>
              <a:stCxn id="11" idx="2"/>
              <a:endCxn id="2057" idx="5"/>
            </p:cNvCxnSpPr>
            <p:nvPr>
              <p:custDataLst>
                <p:tags r:id="rId11"/>
              </p:custDataLst>
            </p:nvPr>
          </p:nvCxnSpPr>
          <p:spPr bwMode="auto">
            <a:xfrm flipH="1">
              <a:off x="5556250" y="3479800"/>
              <a:ext cx="1049338" cy="673100"/>
            </a:xfrm>
            <a:prstGeom prst="line">
              <a:avLst/>
            </a:prstGeom>
            <a:noFill/>
            <a:ln w="9525">
              <a:solidFill>
                <a:schemeClr val="accent2"/>
              </a:solidFill>
              <a:prstDash val="dash"/>
              <a:round/>
              <a:headEnd/>
              <a:tailEnd/>
            </a:ln>
            <a:extLst>
              <a:ext uri="{909E8E84-426E-40DD-AFC4-6F175D3DCCD1}">
                <a14:hiddenFill xmlns:a14="http://schemas.microsoft.com/office/drawing/2010/main">
                  <a:noFill/>
                </a14:hiddenFill>
              </a:ext>
            </a:extLst>
          </p:spPr>
        </p:cxnSp>
        <p:cxnSp>
          <p:nvCxnSpPr>
            <p:cNvPr id="18" name="MH_Other_11"/>
            <p:cNvCxnSpPr>
              <a:cxnSpLocks noChangeShapeType="1"/>
              <a:stCxn id="8" idx="1"/>
              <a:endCxn id="11" idx="4"/>
            </p:cNvCxnSpPr>
            <p:nvPr>
              <p:custDataLst>
                <p:tags r:id="rId12"/>
              </p:custDataLst>
            </p:nvPr>
          </p:nvCxnSpPr>
          <p:spPr bwMode="auto">
            <a:xfrm flipH="1" flipV="1">
              <a:off x="7118351" y="3479800"/>
              <a:ext cx="1065213" cy="673100"/>
            </a:xfrm>
            <a:prstGeom prst="line">
              <a:avLst/>
            </a:prstGeom>
            <a:noFill/>
            <a:ln w="9525">
              <a:solidFill>
                <a:schemeClr val="accent3"/>
              </a:solidFill>
              <a:prstDash val="dash"/>
              <a:round/>
              <a:headEnd/>
              <a:tailEnd/>
            </a:ln>
            <a:extLst>
              <a:ext uri="{909E8E84-426E-40DD-AFC4-6F175D3DCCD1}">
                <a14:hiddenFill xmlns:a14="http://schemas.microsoft.com/office/drawing/2010/main">
                  <a:noFill/>
                </a14:hiddenFill>
              </a:ext>
            </a:extLst>
          </p:spPr>
        </p:cxnSp>
      </p:grpSp>
      <p:pic>
        <p:nvPicPr>
          <p:cNvPr id="19" name="图片 18"/>
          <p:cNvPicPr>
            <a:picLocks noChangeAspect="1"/>
          </p:cNvPicPr>
          <p:nvPr/>
        </p:nvPicPr>
        <p:blipFill rotWithShape="1">
          <a:blip r:embed="rId15"/>
          <a:srcRect t="29545" r="10541"/>
          <a:stretch/>
        </p:blipFill>
        <p:spPr>
          <a:xfrm flipH="1">
            <a:off x="0" y="0"/>
            <a:ext cx="1617328" cy="1384527"/>
          </a:xfrm>
          <a:prstGeom prst="rect">
            <a:avLst/>
          </a:prstGeom>
        </p:spPr>
      </p:pic>
      <p:grpSp>
        <p:nvGrpSpPr>
          <p:cNvPr id="20" name="组合 19"/>
          <p:cNvGrpSpPr/>
          <p:nvPr/>
        </p:nvGrpSpPr>
        <p:grpSpPr>
          <a:xfrm>
            <a:off x="1617328" y="300555"/>
            <a:ext cx="5795246" cy="783415"/>
            <a:chOff x="1875554" y="378622"/>
            <a:chExt cx="5795246" cy="783415"/>
          </a:xfrm>
        </p:grpSpPr>
        <p:sp>
          <p:nvSpPr>
            <p:cNvPr id="21" name="文本框 20"/>
            <p:cNvSpPr txBox="1"/>
            <p:nvPr/>
          </p:nvSpPr>
          <p:spPr>
            <a:xfrm>
              <a:off x="1875554" y="378622"/>
              <a:ext cx="3467616" cy="584775"/>
            </a:xfrm>
            <a:prstGeom prst="rect">
              <a:avLst/>
            </a:prstGeom>
            <a:noFill/>
          </p:spPr>
          <p:txBody>
            <a:bodyPr wrap="none" rtlCol="0">
              <a:spAutoFit/>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26" name="文本框 25"/>
            <p:cNvSpPr txBox="1"/>
            <p:nvPr/>
          </p:nvSpPr>
          <p:spPr>
            <a:xfrm>
              <a:off x="1875554" y="876702"/>
              <a:ext cx="5795246"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smtClean="0">
                  <a:solidFill>
                    <a:schemeClr val="bg1">
                      <a:lumMod val="65000"/>
                    </a:schemeClr>
                  </a:solidFill>
                  <a:latin typeface="+mj-ea"/>
                  <a:ea typeface="+mj-ea"/>
                </a:rPr>
                <a:t>print </a:t>
              </a:r>
              <a:r>
                <a:rPr lang="en-US" altLang="zh-CN" sz="1100" dirty="0">
                  <a:solidFill>
                    <a:schemeClr val="bg1">
                      <a:lumMod val="65000"/>
                    </a:schemeClr>
                  </a:solidFill>
                  <a:latin typeface="+mj-ea"/>
                  <a:ea typeface="+mj-ea"/>
                </a:rPr>
                <a:t>the presentation and make it into a film to be used in a wider field</a:t>
              </a:r>
            </a:p>
          </p:txBody>
        </p:sp>
      </p:grpSp>
      <p:grpSp>
        <p:nvGrpSpPr>
          <p:cNvPr id="27" name="组合 26"/>
          <p:cNvGrpSpPr/>
          <p:nvPr/>
        </p:nvGrpSpPr>
        <p:grpSpPr>
          <a:xfrm>
            <a:off x="2854820" y="1981415"/>
            <a:ext cx="2834438" cy="1158720"/>
            <a:chOff x="874713" y="3325188"/>
            <a:chExt cx="2834438" cy="1158720"/>
          </a:xfrm>
        </p:grpSpPr>
        <p:sp>
          <p:nvSpPr>
            <p:cNvPr id="28" name="矩形 27"/>
            <p:cNvSpPr/>
            <p:nvPr/>
          </p:nvSpPr>
          <p:spPr>
            <a:xfrm>
              <a:off x="874713" y="3800644"/>
              <a:ext cx="2834438"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可演示</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文稿</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打印</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9" name="矩形 28"/>
            <p:cNvSpPr/>
            <p:nvPr/>
          </p:nvSpPr>
          <p:spPr>
            <a:xfrm>
              <a:off x="874713" y="3325188"/>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33" name="组合 32"/>
          <p:cNvGrpSpPr/>
          <p:nvPr/>
        </p:nvGrpSpPr>
        <p:grpSpPr>
          <a:xfrm>
            <a:off x="8341223" y="1981415"/>
            <a:ext cx="2834438" cy="1158720"/>
            <a:chOff x="874713" y="3325188"/>
            <a:chExt cx="2834438" cy="1158720"/>
          </a:xfrm>
        </p:grpSpPr>
        <p:sp>
          <p:nvSpPr>
            <p:cNvPr id="34" name="矩形 33"/>
            <p:cNvSpPr/>
            <p:nvPr/>
          </p:nvSpPr>
          <p:spPr>
            <a:xfrm>
              <a:off x="874713" y="3800644"/>
              <a:ext cx="2834438"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可演示</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文稿</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打印</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5" name="矩形 34"/>
            <p:cNvSpPr/>
            <p:nvPr/>
          </p:nvSpPr>
          <p:spPr>
            <a:xfrm>
              <a:off x="874713" y="3325188"/>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36" name="组合 35"/>
          <p:cNvGrpSpPr/>
          <p:nvPr/>
        </p:nvGrpSpPr>
        <p:grpSpPr>
          <a:xfrm>
            <a:off x="6736956" y="4460379"/>
            <a:ext cx="2834438" cy="1158720"/>
            <a:chOff x="874713" y="3325188"/>
            <a:chExt cx="2834438" cy="1158720"/>
          </a:xfrm>
        </p:grpSpPr>
        <p:sp>
          <p:nvSpPr>
            <p:cNvPr id="37" name="矩形 36"/>
            <p:cNvSpPr/>
            <p:nvPr/>
          </p:nvSpPr>
          <p:spPr>
            <a:xfrm>
              <a:off x="874713" y="3800644"/>
              <a:ext cx="2834438"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可演示</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文稿</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打印</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8" name="矩形 37"/>
            <p:cNvSpPr/>
            <p:nvPr/>
          </p:nvSpPr>
          <p:spPr>
            <a:xfrm>
              <a:off x="1467177" y="3325188"/>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39" name="组合 38"/>
          <p:cNvGrpSpPr/>
          <p:nvPr/>
        </p:nvGrpSpPr>
        <p:grpSpPr>
          <a:xfrm>
            <a:off x="1220141" y="4460379"/>
            <a:ext cx="2834438" cy="1158720"/>
            <a:chOff x="874713" y="3325188"/>
            <a:chExt cx="2834438" cy="1158720"/>
          </a:xfrm>
        </p:grpSpPr>
        <p:sp>
          <p:nvSpPr>
            <p:cNvPr id="40" name="矩形 39"/>
            <p:cNvSpPr/>
            <p:nvPr/>
          </p:nvSpPr>
          <p:spPr>
            <a:xfrm>
              <a:off x="874713" y="3800644"/>
              <a:ext cx="2834438"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可演示</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文稿</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打印</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41" name="矩形 40"/>
            <p:cNvSpPr/>
            <p:nvPr/>
          </p:nvSpPr>
          <p:spPr>
            <a:xfrm>
              <a:off x="1467177" y="3325188"/>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spTree>
    <p:custDataLst>
      <p:tags r:id="rId1"/>
    </p:custDataLst>
    <p:extLst>
      <p:ext uri="{BB962C8B-B14F-4D97-AF65-F5344CB8AC3E}">
        <p14:creationId xmlns:p14="http://schemas.microsoft.com/office/powerpoint/2010/main" val="1652737944"/>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p:tgtEl>
                                          <p:spTgt spid="20"/>
                                        </p:tgtEl>
                                        <p:attrNameLst>
                                          <p:attrName>ppt_x</p:attrName>
                                        </p:attrNameLst>
                                      </p:cBhvr>
                                      <p:tavLst>
                                        <p:tav tm="0">
                                          <p:val>
                                            <p:strVal val="#ppt_x-#ppt_w*1.125000"/>
                                          </p:val>
                                        </p:tav>
                                        <p:tav tm="100000">
                                          <p:val>
                                            <p:strVal val="#ppt_x"/>
                                          </p:val>
                                        </p:tav>
                                      </p:tavLst>
                                    </p:anim>
                                    <p:animEffect transition="in" filter="wipe(right)">
                                      <p:cBhvr>
                                        <p:cTn id="13" dur="500"/>
                                        <p:tgtEl>
                                          <p:spTgt spid="20"/>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2" presetClass="entr" presetSubtype="8"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p:tgtEl>
                                          <p:spTgt spid="27"/>
                                        </p:tgtEl>
                                        <p:attrNameLst>
                                          <p:attrName>ppt_x</p:attrName>
                                        </p:attrNameLst>
                                      </p:cBhvr>
                                      <p:tavLst>
                                        <p:tav tm="0">
                                          <p:val>
                                            <p:strVal val="#ppt_x-#ppt_w*1.125000"/>
                                          </p:val>
                                        </p:tav>
                                        <p:tav tm="100000">
                                          <p:val>
                                            <p:strVal val="#ppt_x"/>
                                          </p:val>
                                        </p:tav>
                                      </p:tavLst>
                                    </p:anim>
                                    <p:animEffect transition="in" filter="wipe(right)">
                                      <p:cBhvr>
                                        <p:cTn id="24" dur="500"/>
                                        <p:tgtEl>
                                          <p:spTgt spid="27"/>
                                        </p:tgtEl>
                                      </p:cBhvr>
                                    </p:animEffect>
                                  </p:childTnLst>
                                </p:cTn>
                              </p:par>
                            </p:childTnLst>
                          </p:cTn>
                        </p:par>
                        <p:par>
                          <p:cTn id="25" fill="hold">
                            <p:stCondLst>
                              <p:cond delay="2500"/>
                            </p:stCondLst>
                            <p:childTnLst>
                              <p:par>
                                <p:cTn id="26" presetID="12" presetClass="entr" presetSubtype="2" fill="hold" nodeType="afterEffect">
                                  <p:stCondLst>
                                    <p:cond delay="0"/>
                                  </p:stCondLst>
                                  <p:childTnLst>
                                    <p:set>
                                      <p:cBhvr>
                                        <p:cTn id="27" dur="1" fill="hold">
                                          <p:stCondLst>
                                            <p:cond delay="0"/>
                                          </p:stCondLst>
                                        </p:cTn>
                                        <p:tgtEl>
                                          <p:spTgt spid="39"/>
                                        </p:tgtEl>
                                        <p:attrNameLst>
                                          <p:attrName>style.visibility</p:attrName>
                                        </p:attrNameLst>
                                      </p:cBhvr>
                                      <p:to>
                                        <p:strVal val="visible"/>
                                      </p:to>
                                    </p:set>
                                    <p:anim calcmode="lin" valueType="num">
                                      <p:cBhvr additive="base">
                                        <p:cTn id="28" dur="500"/>
                                        <p:tgtEl>
                                          <p:spTgt spid="39"/>
                                        </p:tgtEl>
                                        <p:attrNameLst>
                                          <p:attrName>ppt_x</p:attrName>
                                        </p:attrNameLst>
                                      </p:cBhvr>
                                      <p:tavLst>
                                        <p:tav tm="0">
                                          <p:val>
                                            <p:strVal val="#ppt_x+#ppt_w*1.125000"/>
                                          </p:val>
                                        </p:tav>
                                        <p:tav tm="100000">
                                          <p:val>
                                            <p:strVal val="#ppt_x"/>
                                          </p:val>
                                        </p:tav>
                                      </p:tavLst>
                                    </p:anim>
                                    <p:animEffect transition="in" filter="wipe(left)">
                                      <p:cBhvr>
                                        <p:cTn id="29" dur="500"/>
                                        <p:tgtEl>
                                          <p:spTgt spid="39"/>
                                        </p:tgtEl>
                                      </p:cBhvr>
                                    </p:animEffect>
                                  </p:childTnLst>
                                </p:cTn>
                              </p:par>
                            </p:childTnLst>
                          </p:cTn>
                        </p:par>
                        <p:par>
                          <p:cTn id="30" fill="hold">
                            <p:stCondLst>
                              <p:cond delay="3000"/>
                            </p:stCondLst>
                            <p:childTnLst>
                              <p:par>
                                <p:cTn id="31" presetID="12" presetClass="entr" presetSubtype="8" fill="hold" nodeType="afterEffect">
                                  <p:stCondLst>
                                    <p:cond delay="0"/>
                                  </p:stCondLst>
                                  <p:childTnLst>
                                    <p:set>
                                      <p:cBhvr>
                                        <p:cTn id="32" dur="1" fill="hold">
                                          <p:stCondLst>
                                            <p:cond delay="0"/>
                                          </p:stCondLst>
                                        </p:cTn>
                                        <p:tgtEl>
                                          <p:spTgt spid="33"/>
                                        </p:tgtEl>
                                        <p:attrNameLst>
                                          <p:attrName>style.visibility</p:attrName>
                                        </p:attrNameLst>
                                      </p:cBhvr>
                                      <p:to>
                                        <p:strVal val="visible"/>
                                      </p:to>
                                    </p:set>
                                    <p:anim calcmode="lin" valueType="num">
                                      <p:cBhvr additive="base">
                                        <p:cTn id="33" dur="500"/>
                                        <p:tgtEl>
                                          <p:spTgt spid="33"/>
                                        </p:tgtEl>
                                        <p:attrNameLst>
                                          <p:attrName>ppt_x</p:attrName>
                                        </p:attrNameLst>
                                      </p:cBhvr>
                                      <p:tavLst>
                                        <p:tav tm="0">
                                          <p:val>
                                            <p:strVal val="#ppt_x-#ppt_w*1.125000"/>
                                          </p:val>
                                        </p:tav>
                                        <p:tav tm="100000">
                                          <p:val>
                                            <p:strVal val="#ppt_x"/>
                                          </p:val>
                                        </p:tav>
                                      </p:tavLst>
                                    </p:anim>
                                    <p:animEffect transition="in" filter="wipe(right)">
                                      <p:cBhvr>
                                        <p:cTn id="34" dur="500"/>
                                        <p:tgtEl>
                                          <p:spTgt spid="33"/>
                                        </p:tgtEl>
                                      </p:cBhvr>
                                    </p:animEffect>
                                  </p:childTnLst>
                                </p:cTn>
                              </p:par>
                            </p:childTnLst>
                          </p:cTn>
                        </p:par>
                        <p:par>
                          <p:cTn id="35" fill="hold">
                            <p:stCondLst>
                              <p:cond delay="3500"/>
                            </p:stCondLst>
                            <p:childTnLst>
                              <p:par>
                                <p:cTn id="36" presetID="12" presetClass="entr" presetSubtype="2" fill="hold" nodeType="after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additive="base">
                                        <p:cTn id="38" dur="500"/>
                                        <p:tgtEl>
                                          <p:spTgt spid="36"/>
                                        </p:tgtEl>
                                        <p:attrNameLst>
                                          <p:attrName>ppt_x</p:attrName>
                                        </p:attrNameLst>
                                      </p:cBhvr>
                                      <p:tavLst>
                                        <p:tav tm="0">
                                          <p:val>
                                            <p:strVal val="#ppt_x+#ppt_w*1.125000"/>
                                          </p:val>
                                        </p:tav>
                                        <p:tav tm="100000">
                                          <p:val>
                                            <p:strVal val="#ppt_x"/>
                                          </p:val>
                                        </p:tav>
                                      </p:tavLst>
                                    </p:anim>
                                    <p:animEffect transition="in" filter="wipe(left)">
                                      <p:cBhvr>
                                        <p:cTn id="3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组合 3"/>
          <p:cNvGrpSpPr/>
          <p:nvPr/>
        </p:nvGrpSpPr>
        <p:grpSpPr>
          <a:xfrm>
            <a:off x="1819741" y="1705970"/>
            <a:ext cx="8552520" cy="2163364"/>
            <a:chOff x="2060575" y="1766889"/>
            <a:chExt cx="8070851" cy="2041525"/>
          </a:xfrm>
        </p:grpSpPr>
        <p:sp>
          <p:nvSpPr>
            <p:cNvPr id="33" name="MH_Other_3"/>
            <p:cNvSpPr/>
            <p:nvPr>
              <p:custDataLst>
                <p:tags r:id="rId3"/>
              </p:custDataLst>
            </p:nvPr>
          </p:nvSpPr>
          <p:spPr>
            <a:xfrm>
              <a:off x="5075239" y="1766889"/>
              <a:ext cx="2041525" cy="2041525"/>
            </a:xfrm>
            <a:prstGeom prst="diamond">
              <a:avLst/>
            </a:prstGeom>
            <a:solidFill>
              <a:schemeClr val="accent1"/>
            </a:solidFill>
            <a:ln w="12700" cap="flat" cmpd="sng" algn="ctr">
              <a:noFill/>
              <a:prstDash val="solid"/>
              <a:miter lim="800000"/>
            </a:ln>
            <a:effectLst/>
          </p:spPr>
          <p:txBody>
            <a:bodyPr anchor="ctr"/>
            <a:lstStyle/>
            <a:p>
              <a:pPr algn="ctr">
                <a:defRPr/>
              </a:pPr>
              <a:endParaRPr lang="zh-CN" altLang="en-US" kern="0">
                <a:solidFill>
                  <a:sysClr val="window" lastClr="FFFFFF"/>
                </a:solidFill>
                <a:latin typeface="微软雅黑"/>
                <a:ea typeface="微软雅黑"/>
              </a:endParaRPr>
            </a:p>
          </p:txBody>
        </p:sp>
        <p:sp>
          <p:nvSpPr>
            <p:cNvPr id="24" name="MH_Other_1"/>
            <p:cNvSpPr/>
            <p:nvPr>
              <p:custDataLst>
                <p:tags r:id="rId4"/>
              </p:custDataLst>
            </p:nvPr>
          </p:nvSpPr>
          <p:spPr>
            <a:xfrm>
              <a:off x="2060575" y="2105025"/>
              <a:ext cx="1366838" cy="1365250"/>
            </a:xfrm>
            <a:prstGeom prst="diamond">
              <a:avLst/>
            </a:prstGeom>
            <a:solidFill>
              <a:schemeClr val="accent1"/>
            </a:solidFill>
            <a:ln w="12700" cap="flat" cmpd="sng" algn="ctr">
              <a:noFill/>
              <a:prstDash val="solid"/>
              <a:miter lim="800000"/>
            </a:ln>
            <a:effectLst/>
          </p:spPr>
          <p:txBody>
            <a:bodyPr anchor="ctr"/>
            <a:lstStyle/>
            <a:p>
              <a:pPr algn="ctr">
                <a:defRPr/>
              </a:pPr>
              <a:endParaRPr lang="zh-CN" altLang="en-US" kern="0">
                <a:solidFill>
                  <a:sysClr val="window" lastClr="FFFFFF"/>
                </a:solidFill>
                <a:latin typeface="微软雅黑"/>
                <a:ea typeface="微软雅黑"/>
              </a:endParaRPr>
            </a:p>
          </p:txBody>
        </p:sp>
        <p:sp>
          <p:nvSpPr>
            <p:cNvPr id="25" name="MH_Other_2"/>
            <p:cNvSpPr/>
            <p:nvPr>
              <p:custDataLst>
                <p:tags r:id="rId5"/>
              </p:custDataLst>
            </p:nvPr>
          </p:nvSpPr>
          <p:spPr>
            <a:xfrm>
              <a:off x="3568700" y="2105025"/>
              <a:ext cx="1365250" cy="1365250"/>
            </a:xfrm>
            <a:prstGeom prst="diamond">
              <a:avLst/>
            </a:prstGeom>
            <a:solidFill>
              <a:schemeClr val="accent1"/>
            </a:solidFill>
            <a:ln w="12700" cap="flat" cmpd="sng" algn="ctr">
              <a:noFill/>
              <a:prstDash val="solid"/>
              <a:miter lim="800000"/>
            </a:ln>
            <a:effectLst/>
          </p:spPr>
          <p:txBody>
            <a:bodyPr anchor="ctr"/>
            <a:lstStyle/>
            <a:p>
              <a:pPr algn="ctr">
                <a:defRPr/>
              </a:pPr>
              <a:endParaRPr lang="zh-CN" altLang="en-US" kern="0">
                <a:solidFill>
                  <a:sysClr val="window" lastClr="FFFFFF"/>
                </a:solidFill>
                <a:latin typeface="微软雅黑"/>
                <a:ea typeface="微软雅黑"/>
              </a:endParaRPr>
            </a:p>
          </p:txBody>
        </p:sp>
        <p:sp>
          <p:nvSpPr>
            <p:cNvPr id="27" name="MH_Other_3"/>
            <p:cNvSpPr/>
            <p:nvPr>
              <p:custDataLst>
                <p:tags r:id="rId6"/>
              </p:custDataLst>
            </p:nvPr>
          </p:nvSpPr>
          <p:spPr>
            <a:xfrm>
              <a:off x="7258050" y="2105025"/>
              <a:ext cx="1365250" cy="1365250"/>
            </a:xfrm>
            <a:prstGeom prst="diamond">
              <a:avLst/>
            </a:prstGeom>
            <a:solidFill>
              <a:schemeClr val="accent1"/>
            </a:solidFill>
            <a:ln w="12700" cap="flat" cmpd="sng" algn="ctr">
              <a:noFill/>
              <a:prstDash val="solid"/>
              <a:miter lim="800000"/>
            </a:ln>
            <a:effectLst/>
          </p:spPr>
          <p:txBody>
            <a:bodyPr anchor="ctr"/>
            <a:lstStyle/>
            <a:p>
              <a:pPr algn="ctr">
                <a:defRPr/>
              </a:pPr>
              <a:endParaRPr lang="zh-CN" altLang="en-US" kern="0">
                <a:solidFill>
                  <a:sysClr val="window" lastClr="FFFFFF"/>
                </a:solidFill>
                <a:latin typeface="微软雅黑"/>
                <a:ea typeface="微软雅黑"/>
              </a:endParaRPr>
            </a:p>
          </p:txBody>
        </p:sp>
        <p:sp>
          <p:nvSpPr>
            <p:cNvPr id="28" name="MH_Other_4"/>
            <p:cNvSpPr/>
            <p:nvPr>
              <p:custDataLst>
                <p:tags r:id="rId7"/>
              </p:custDataLst>
            </p:nvPr>
          </p:nvSpPr>
          <p:spPr>
            <a:xfrm>
              <a:off x="8764589" y="2105025"/>
              <a:ext cx="1366837" cy="1365250"/>
            </a:xfrm>
            <a:prstGeom prst="diamond">
              <a:avLst/>
            </a:prstGeom>
            <a:solidFill>
              <a:schemeClr val="accent1"/>
            </a:solidFill>
            <a:ln w="12700" cap="flat" cmpd="sng" algn="ctr">
              <a:noFill/>
              <a:prstDash val="solid"/>
              <a:miter lim="800000"/>
            </a:ln>
            <a:effectLst/>
          </p:spPr>
          <p:txBody>
            <a:bodyPr anchor="ctr"/>
            <a:lstStyle/>
            <a:p>
              <a:pPr algn="ctr">
                <a:defRPr/>
              </a:pPr>
              <a:endParaRPr lang="zh-CN" altLang="en-US" kern="0">
                <a:solidFill>
                  <a:sysClr val="window" lastClr="FFFFFF"/>
                </a:solidFill>
                <a:latin typeface="微软雅黑"/>
                <a:ea typeface="微软雅黑"/>
              </a:endParaRPr>
            </a:p>
          </p:txBody>
        </p:sp>
        <p:sp>
          <p:nvSpPr>
            <p:cNvPr id="29" name="MH_Other_5"/>
            <p:cNvSpPr/>
            <p:nvPr>
              <p:custDataLst>
                <p:tags r:id="rId8"/>
              </p:custDataLst>
            </p:nvPr>
          </p:nvSpPr>
          <p:spPr>
            <a:xfrm>
              <a:off x="3236913" y="2951163"/>
              <a:ext cx="520700" cy="519112"/>
            </a:xfrm>
            <a:prstGeom prst="diamond">
              <a:avLst/>
            </a:pr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ysClr val="window" lastClr="FFFFFF"/>
                </a:solidFill>
                <a:latin typeface="微软雅黑"/>
                <a:ea typeface="微软雅黑"/>
              </a:endParaRPr>
            </a:p>
          </p:txBody>
        </p:sp>
        <p:sp>
          <p:nvSpPr>
            <p:cNvPr id="30" name="MH_Other_6"/>
            <p:cNvSpPr/>
            <p:nvPr>
              <p:custDataLst>
                <p:tags r:id="rId9"/>
              </p:custDataLst>
            </p:nvPr>
          </p:nvSpPr>
          <p:spPr>
            <a:xfrm>
              <a:off x="4729163" y="2105025"/>
              <a:ext cx="520700" cy="520700"/>
            </a:xfrm>
            <a:prstGeom prst="diamond">
              <a:avLst/>
            </a:pr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ysClr val="window" lastClr="FFFFFF"/>
                </a:solidFill>
                <a:latin typeface="微软雅黑"/>
                <a:ea typeface="微软雅黑"/>
              </a:endParaRPr>
            </a:p>
          </p:txBody>
        </p:sp>
        <p:sp>
          <p:nvSpPr>
            <p:cNvPr id="31" name="MH_Other_7"/>
            <p:cNvSpPr/>
            <p:nvPr>
              <p:custDataLst>
                <p:tags r:id="rId10"/>
              </p:custDataLst>
            </p:nvPr>
          </p:nvSpPr>
          <p:spPr>
            <a:xfrm>
              <a:off x="6931025" y="2947988"/>
              <a:ext cx="520700" cy="519112"/>
            </a:xfrm>
            <a:prstGeom prst="diamond">
              <a:avLst/>
            </a:pr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ysClr val="window" lastClr="FFFFFF"/>
                </a:solidFill>
                <a:latin typeface="微软雅黑"/>
                <a:ea typeface="微软雅黑"/>
              </a:endParaRPr>
            </a:p>
          </p:txBody>
        </p:sp>
        <p:sp>
          <p:nvSpPr>
            <p:cNvPr id="32" name="MH_Other_8"/>
            <p:cNvSpPr/>
            <p:nvPr>
              <p:custDataLst>
                <p:tags r:id="rId11"/>
              </p:custDataLst>
            </p:nvPr>
          </p:nvSpPr>
          <p:spPr>
            <a:xfrm>
              <a:off x="8434388" y="2120900"/>
              <a:ext cx="520700" cy="520700"/>
            </a:xfrm>
            <a:prstGeom prst="diamond">
              <a:avLst/>
            </a:pr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ysClr val="window" lastClr="FFFFFF"/>
                </a:solidFill>
                <a:latin typeface="微软雅黑"/>
                <a:ea typeface="微软雅黑"/>
              </a:endParaRPr>
            </a:p>
          </p:txBody>
        </p:sp>
        <p:sp>
          <p:nvSpPr>
            <p:cNvPr id="39" name="MH_Other_9"/>
            <p:cNvSpPr>
              <a:spLocks/>
            </p:cNvSpPr>
            <p:nvPr>
              <p:custDataLst>
                <p:tags r:id="rId12"/>
              </p:custDataLst>
            </p:nvPr>
          </p:nvSpPr>
          <p:spPr bwMode="auto">
            <a:xfrm>
              <a:off x="2490788" y="2489200"/>
              <a:ext cx="590550" cy="534988"/>
            </a:xfrm>
            <a:custGeom>
              <a:avLst/>
              <a:gdLst>
                <a:gd name="T0" fmla="*/ 726341 w 2395538"/>
                <a:gd name="T1" fmla="*/ 2170112 h 2170112"/>
                <a:gd name="T2" fmla="*/ 1441768 w 2395538"/>
                <a:gd name="T3" fmla="*/ 728510 h 2170112"/>
                <a:gd name="T4" fmla="*/ 1885633 w 2395538"/>
                <a:gd name="T5" fmla="*/ 1143658 h 2170112"/>
                <a:gd name="T6" fmla="*/ 1870393 w 2395538"/>
                <a:gd name="T7" fmla="*/ 1187775 h 2170112"/>
                <a:gd name="T8" fmla="*/ 1824038 w 2395538"/>
                <a:gd name="T9" fmla="*/ 1209358 h 2170112"/>
                <a:gd name="T10" fmla="*/ 1774825 w 2395538"/>
                <a:gd name="T11" fmla="*/ 1196345 h 2170112"/>
                <a:gd name="T12" fmla="*/ 87630 w 2395538"/>
                <a:gd name="T13" fmla="*/ 1207136 h 2170112"/>
                <a:gd name="T14" fmla="*/ 36195 w 2395538"/>
                <a:gd name="T15" fmla="*/ 1203010 h 2170112"/>
                <a:gd name="T16" fmla="*/ 2540 w 2395538"/>
                <a:gd name="T17" fmla="*/ 1166510 h 2170112"/>
                <a:gd name="T18" fmla="*/ 7937 w 2395538"/>
                <a:gd name="T19" fmla="*/ 1121123 h 2170112"/>
                <a:gd name="T20" fmla="*/ 1968140 w 2395538"/>
                <a:gd name="T21" fmla="*/ 219388 h 2170112"/>
                <a:gd name="T22" fmla="*/ 2114413 w 2395538"/>
                <a:gd name="T23" fmla="*/ 243789 h 2170112"/>
                <a:gd name="T24" fmla="*/ 2240697 w 2395538"/>
                <a:gd name="T25" fmla="*/ 284667 h 2170112"/>
                <a:gd name="T26" fmla="*/ 2388557 w 2395538"/>
                <a:gd name="T27" fmla="*/ 355016 h 2170112"/>
                <a:gd name="T28" fmla="*/ 2336521 w 2395538"/>
                <a:gd name="T29" fmla="*/ 373079 h 2170112"/>
                <a:gd name="T30" fmla="*/ 2250533 w 2395538"/>
                <a:gd name="T31" fmla="*/ 415225 h 2170112"/>
                <a:gd name="T32" fmla="*/ 2138845 w 2395538"/>
                <a:gd name="T33" fmla="*/ 508390 h 2170112"/>
                <a:gd name="T34" fmla="*/ 2044926 w 2395538"/>
                <a:gd name="T35" fmla="*/ 621519 h 2170112"/>
                <a:gd name="T36" fmla="*/ 1960525 w 2395538"/>
                <a:gd name="T37" fmla="*/ 747006 h 2170112"/>
                <a:gd name="T38" fmla="*/ 1902777 w 2395538"/>
                <a:gd name="T39" fmla="*/ 803412 h 2170112"/>
                <a:gd name="T40" fmla="*/ 1832020 w 2395538"/>
                <a:gd name="T41" fmla="*/ 843974 h 2170112"/>
                <a:gd name="T42" fmla="*/ 1753013 w 2395538"/>
                <a:gd name="T43" fmla="*/ 868374 h 2170112"/>
                <a:gd name="T44" fmla="*/ 1568664 w 2395538"/>
                <a:gd name="T45" fmla="*/ 707079 h 2170112"/>
                <a:gd name="T46" fmla="*/ 1657507 w 2395538"/>
                <a:gd name="T47" fmla="*/ 590147 h 2170112"/>
                <a:gd name="T48" fmla="*/ 1736514 w 2395538"/>
                <a:gd name="T49" fmla="*/ 513143 h 2170112"/>
                <a:gd name="T50" fmla="*/ 1825674 w 2395538"/>
                <a:gd name="T51" fmla="*/ 448498 h 2170112"/>
                <a:gd name="T52" fmla="*/ 1925622 w 2395538"/>
                <a:gd name="T53" fmla="*/ 399381 h 2170112"/>
                <a:gd name="T54" fmla="*/ 2033820 w 2395538"/>
                <a:gd name="T55" fmla="*/ 369910 h 2170112"/>
                <a:gd name="T56" fmla="*/ 2147095 w 2395538"/>
                <a:gd name="T57" fmla="*/ 361671 h 2170112"/>
                <a:gd name="T58" fmla="*/ 2032234 w 2395538"/>
                <a:gd name="T59" fmla="*/ 356601 h 2170112"/>
                <a:gd name="T60" fmla="*/ 1917373 w 2395538"/>
                <a:gd name="T61" fmla="*/ 373713 h 2170112"/>
                <a:gd name="T62" fmla="*/ 1806953 w 2395538"/>
                <a:gd name="T63" fmla="*/ 412690 h 2170112"/>
                <a:gd name="T64" fmla="*/ 1703832 w 2395538"/>
                <a:gd name="T65" fmla="*/ 469730 h 2170112"/>
                <a:gd name="T66" fmla="*/ 1610230 w 2395538"/>
                <a:gd name="T67" fmla="*/ 542297 h 2170112"/>
                <a:gd name="T68" fmla="*/ 1526146 w 2395538"/>
                <a:gd name="T69" fmla="*/ 625638 h 2170112"/>
                <a:gd name="T70" fmla="*/ 1409381 w 2395538"/>
                <a:gd name="T71" fmla="*/ 589196 h 2170112"/>
                <a:gd name="T72" fmla="*/ 1430322 w 2395538"/>
                <a:gd name="T73" fmla="*/ 523601 h 2170112"/>
                <a:gd name="T74" fmla="*/ 1476648 w 2395538"/>
                <a:gd name="T75" fmla="*/ 444696 h 2170112"/>
                <a:gd name="T76" fmla="*/ 1541376 w 2395538"/>
                <a:gd name="T77" fmla="*/ 367375 h 2170112"/>
                <a:gd name="T78" fmla="*/ 1611816 w 2395538"/>
                <a:gd name="T79" fmla="*/ 308117 h 2170112"/>
                <a:gd name="T80" fmla="*/ 1686381 w 2395538"/>
                <a:gd name="T81" fmla="*/ 265337 h 2170112"/>
                <a:gd name="T82" fmla="*/ 1763166 w 2395538"/>
                <a:gd name="T83" fmla="*/ 237134 h 2170112"/>
                <a:gd name="T84" fmla="*/ 1910075 w 2395538"/>
                <a:gd name="T85" fmla="*/ 217487 h 2170112"/>
                <a:gd name="T86" fmla="*/ 1198124 w 2395538"/>
                <a:gd name="T87" fmla="*/ 20298 h 2170112"/>
                <a:gd name="T88" fmla="*/ 1336237 w 2395538"/>
                <a:gd name="T89" fmla="*/ 78653 h 2170112"/>
                <a:gd name="T90" fmla="*/ 1406886 w 2395538"/>
                <a:gd name="T91" fmla="*/ 127177 h 2170112"/>
                <a:gd name="T92" fmla="*/ 1468305 w 2395538"/>
                <a:gd name="T93" fmla="*/ 191241 h 2170112"/>
                <a:gd name="T94" fmla="*/ 1512540 w 2395538"/>
                <a:gd name="T95" fmla="*/ 273066 h 2170112"/>
                <a:gd name="T96" fmla="*/ 1474351 w 2395538"/>
                <a:gd name="T97" fmla="*/ 374554 h 2170112"/>
                <a:gd name="T98" fmla="*/ 1420252 w 2395538"/>
                <a:gd name="T99" fmla="*/ 385654 h 2170112"/>
                <a:gd name="T100" fmla="*/ 1384927 w 2395538"/>
                <a:gd name="T101" fmla="*/ 273700 h 2170112"/>
                <a:gd name="T102" fmla="*/ 1348012 w 2395538"/>
                <a:gd name="T103" fmla="*/ 208050 h 2170112"/>
                <a:gd name="T104" fmla="*/ 1299640 w 2395538"/>
                <a:gd name="T105" fmla="*/ 150963 h 2170112"/>
                <a:gd name="T106" fmla="*/ 1242040 w 2395538"/>
                <a:gd name="T107" fmla="*/ 104659 h 2170112"/>
                <a:gd name="T108" fmla="*/ 1280546 w 2395538"/>
                <a:gd name="T109" fmla="*/ 143986 h 2170112"/>
                <a:gd name="T110" fmla="*/ 1323508 w 2395538"/>
                <a:gd name="T111" fmla="*/ 202024 h 2170112"/>
                <a:gd name="T112" fmla="*/ 1356923 w 2395538"/>
                <a:gd name="T113" fmla="*/ 274969 h 2170112"/>
                <a:gd name="T114" fmla="*/ 1381108 w 2395538"/>
                <a:gd name="T115" fmla="*/ 413880 h 2170112"/>
                <a:gd name="T116" fmla="*/ 1369652 w 2395538"/>
                <a:gd name="T117" fmla="*/ 554378 h 2170112"/>
                <a:gd name="T118" fmla="*/ 1166937 w 2395538"/>
                <a:gd name="T119" fmla="*/ 363136 h 2170112"/>
                <a:gd name="T120" fmla="*/ 1178711 w 2395538"/>
                <a:gd name="T121" fmla="*/ 227079 h 2170112"/>
                <a:gd name="T122" fmla="*/ 1172028 w 2395538"/>
                <a:gd name="T123" fmla="*/ 132568 h 2170112"/>
                <a:gd name="T124" fmla="*/ 1144342 w 2395538"/>
                <a:gd name="T125" fmla="*/ 45670 h 2170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95538" h="2170112">
                  <a:moveTo>
                    <a:pt x="940433" y="595312"/>
                  </a:moveTo>
                  <a:lnTo>
                    <a:pt x="1643062" y="1217102"/>
                  </a:lnTo>
                  <a:lnTo>
                    <a:pt x="1643062" y="2170112"/>
                  </a:lnTo>
                  <a:lnTo>
                    <a:pt x="1433735" y="2170112"/>
                  </a:lnTo>
                  <a:lnTo>
                    <a:pt x="1159290" y="2170112"/>
                  </a:lnTo>
                  <a:lnTo>
                    <a:pt x="1159290" y="1557214"/>
                  </a:lnTo>
                  <a:lnTo>
                    <a:pt x="726341" y="1557214"/>
                  </a:lnTo>
                  <a:lnTo>
                    <a:pt x="726341" y="2170112"/>
                  </a:lnTo>
                  <a:lnTo>
                    <a:pt x="612307" y="2170112"/>
                  </a:lnTo>
                  <a:lnTo>
                    <a:pt x="242887" y="2170112"/>
                  </a:lnTo>
                  <a:lnTo>
                    <a:pt x="242887" y="1655658"/>
                  </a:lnTo>
                  <a:lnTo>
                    <a:pt x="242887" y="1217102"/>
                  </a:lnTo>
                  <a:lnTo>
                    <a:pt x="940433" y="595312"/>
                  </a:lnTo>
                  <a:close/>
                  <a:moveTo>
                    <a:pt x="942657" y="284162"/>
                  </a:moveTo>
                  <a:lnTo>
                    <a:pt x="1252855" y="559975"/>
                  </a:lnTo>
                  <a:lnTo>
                    <a:pt x="1441768" y="728510"/>
                  </a:lnTo>
                  <a:lnTo>
                    <a:pt x="1865630" y="1106523"/>
                  </a:lnTo>
                  <a:lnTo>
                    <a:pt x="1870393" y="1110966"/>
                  </a:lnTo>
                  <a:lnTo>
                    <a:pt x="1874520" y="1115727"/>
                  </a:lnTo>
                  <a:lnTo>
                    <a:pt x="1878013" y="1121123"/>
                  </a:lnTo>
                  <a:lnTo>
                    <a:pt x="1880553" y="1126519"/>
                  </a:lnTo>
                  <a:lnTo>
                    <a:pt x="1882775" y="1132232"/>
                  </a:lnTo>
                  <a:lnTo>
                    <a:pt x="1884680" y="1137627"/>
                  </a:lnTo>
                  <a:lnTo>
                    <a:pt x="1885633" y="1143658"/>
                  </a:lnTo>
                  <a:lnTo>
                    <a:pt x="1885950" y="1149053"/>
                  </a:lnTo>
                  <a:lnTo>
                    <a:pt x="1885633" y="1155084"/>
                  </a:lnTo>
                  <a:lnTo>
                    <a:pt x="1884680" y="1160797"/>
                  </a:lnTo>
                  <a:lnTo>
                    <a:pt x="1882775" y="1166510"/>
                  </a:lnTo>
                  <a:lnTo>
                    <a:pt x="1880553" y="1171906"/>
                  </a:lnTo>
                  <a:lnTo>
                    <a:pt x="1878013" y="1177619"/>
                  </a:lnTo>
                  <a:lnTo>
                    <a:pt x="1874520" y="1182697"/>
                  </a:lnTo>
                  <a:lnTo>
                    <a:pt x="1870393" y="1187775"/>
                  </a:lnTo>
                  <a:lnTo>
                    <a:pt x="1865630" y="1192219"/>
                  </a:lnTo>
                  <a:lnTo>
                    <a:pt x="1860550" y="1196345"/>
                  </a:lnTo>
                  <a:lnTo>
                    <a:pt x="1855153" y="1200153"/>
                  </a:lnTo>
                  <a:lnTo>
                    <a:pt x="1849438" y="1203010"/>
                  </a:lnTo>
                  <a:lnTo>
                    <a:pt x="1843405" y="1205549"/>
                  </a:lnTo>
                  <a:lnTo>
                    <a:pt x="1836738" y="1207453"/>
                  </a:lnTo>
                  <a:lnTo>
                    <a:pt x="1830705" y="1208723"/>
                  </a:lnTo>
                  <a:lnTo>
                    <a:pt x="1824038" y="1209358"/>
                  </a:lnTo>
                  <a:lnTo>
                    <a:pt x="1817688" y="1209675"/>
                  </a:lnTo>
                  <a:lnTo>
                    <a:pt x="1811020" y="1209358"/>
                  </a:lnTo>
                  <a:lnTo>
                    <a:pt x="1804670" y="1208723"/>
                  </a:lnTo>
                  <a:lnTo>
                    <a:pt x="1798320" y="1207453"/>
                  </a:lnTo>
                  <a:lnTo>
                    <a:pt x="1792288" y="1205549"/>
                  </a:lnTo>
                  <a:lnTo>
                    <a:pt x="1785938" y="1203010"/>
                  </a:lnTo>
                  <a:lnTo>
                    <a:pt x="1780223" y="1200153"/>
                  </a:lnTo>
                  <a:lnTo>
                    <a:pt x="1774825" y="1196345"/>
                  </a:lnTo>
                  <a:lnTo>
                    <a:pt x="1769745" y="1192219"/>
                  </a:lnTo>
                  <a:lnTo>
                    <a:pt x="942657" y="455553"/>
                  </a:lnTo>
                  <a:lnTo>
                    <a:pt x="116205" y="1192219"/>
                  </a:lnTo>
                  <a:lnTo>
                    <a:pt x="111125" y="1196345"/>
                  </a:lnTo>
                  <a:lnTo>
                    <a:pt x="105410" y="1200153"/>
                  </a:lnTo>
                  <a:lnTo>
                    <a:pt x="99695" y="1203010"/>
                  </a:lnTo>
                  <a:lnTo>
                    <a:pt x="93662" y="1205549"/>
                  </a:lnTo>
                  <a:lnTo>
                    <a:pt x="87630" y="1207136"/>
                  </a:lnTo>
                  <a:lnTo>
                    <a:pt x="80962" y="1208723"/>
                  </a:lnTo>
                  <a:lnTo>
                    <a:pt x="74930" y="1209358"/>
                  </a:lnTo>
                  <a:lnTo>
                    <a:pt x="68262" y="1209675"/>
                  </a:lnTo>
                  <a:lnTo>
                    <a:pt x="61277" y="1209358"/>
                  </a:lnTo>
                  <a:lnTo>
                    <a:pt x="55245" y="1208723"/>
                  </a:lnTo>
                  <a:lnTo>
                    <a:pt x="48577" y="1207136"/>
                  </a:lnTo>
                  <a:lnTo>
                    <a:pt x="42545" y="1205549"/>
                  </a:lnTo>
                  <a:lnTo>
                    <a:pt x="36195" y="1203010"/>
                  </a:lnTo>
                  <a:lnTo>
                    <a:pt x="30797" y="1200153"/>
                  </a:lnTo>
                  <a:lnTo>
                    <a:pt x="25082" y="1196345"/>
                  </a:lnTo>
                  <a:lnTo>
                    <a:pt x="20002" y="1192219"/>
                  </a:lnTo>
                  <a:lnTo>
                    <a:pt x="15240" y="1187775"/>
                  </a:lnTo>
                  <a:lnTo>
                    <a:pt x="11112" y="1182697"/>
                  </a:lnTo>
                  <a:lnTo>
                    <a:pt x="7937" y="1177619"/>
                  </a:lnTo>
                  <a:lnTo>
                    <a:pt x="5080" y="1171906"/>
                  </a:lnTo>
                  <a:lnTo>
                    <a:pt x="2540" y="1166510"/>
                  </a:lnTo>
                  <a:lnTo>
                    <a:pt x="1270" y="1160797"/>
                  </a:lnTo>
                  <a:lnTo>
                    <a:pt x="317" y="1155084"/>
                  </a:lnTo>
                  <a:lnTo>
                    <a:pt x="0" y="1149053"/>
                  </a:lnTo>
                  <a:lnTo>
                    <a:pt x="317" y="1143658"/>
                  </a:lnTo>
                  <a:lnTo>
                    <a:pt x="1270" y="1137627"/>
                  </a:lnTo>
                  <a:lnTo>
                    <a:pt x="2540" y="1131914"/>
                  </a:lnTo>
                  <a:lnTo>
                    <a:pt x="5080" y="1126201"/>
                  </a:lnTo>
                  <a:lnTo>
                    <a:pt x="7937" y="1121123"/>
                  </a:lnTo>
                  <a:lnTo>
                    <a:pt x="11112" y="1115727"/>
                  </a:lnTo>
                  <a:lnTo>
                    <a:pt x="15240" y="1110966"/>
                  </a:lnTo>
                  <a:lnTo>
                    <a:pt x="20002" y="1106523"/>
                  </a:lnTo>
                  <a:lnTo>
                    <a:pt x="942657" y="284162"/>
                  </a:lnTo>
                  <a:close/>
                  <a:moveTo>
                    <a:pt x="1910075" y="217487"/>
                  </a:moveTo>
                  <a:lnTo>
                    <a:pt x="1929430" y="217487"/>
                  </a:lnTo>
                  <a:lnTo>
                    <a:pt x="1948785" y="218121"/>
                  </a:lnTo>
                  <a:lnTo>
                    <a:pt x="1968140" y="219388"/>
                  </a:lnTo>
                  <a:lnTo>
                    <a:pt x="1986860" y="220973"/>
                  </a:lnTo>
                  <a:lnTo>
                    <a:pt x="2005898" y="222874"/>
                  </a:lnTo>
                  <a:lnTo>
                    <a:pt x="2024301" y="225726"/>
                  </a:lnTo>
                  <a:lnTo>
                    <a:pt x="2043022" y="228578"/>
                  </a:lnTo>
                  <a:lnTo>
                    <a:pt x="2061425" y="231747"/>
                  </a:lnTo>
                  <a:lnTo>
                    <a:pt x="2079193" y="235550"/>
                  </a:lnTo>
                  <a:lnTo>
                    <a:pt x="2097279" y="239669"/>
                  </a:lnTo>
                  <a:lnTo>
                    <a:pt x="2114413" y="243789"/>
                  </a:lnTo>
                  <a:lnTo>
                    <a:pt x="2131865" y="248542"/>
                  </a:lnTo>
                  <a:lnTo>
                    <a:pt x="2148364" y="252979"/>
                  </a:lnTo>
                  <a:lnTo>
                    <a:pt x="2164546" y="258049"/>
                  </a:lnTo>
                  <a:lnTo>
                    <a:pt x="2181046" y="263119"/>
                  </a:lnTo>
                  <a:lnTo>
                    <a:pt x="2196593" y="268189"/>
                  </a:lnTo>
                  <a:lnTo>
                    <a:pt x="2211506" y="273893"/>
                  </a:lnTo>
                  <a:lnTo>
                    <a:pt x="2226419" y="278963"/>
                  </a:lnTo>
                  <a:lnTo>
                    <a:pt x="2240697" y="284667"/>
                  </a:lnTo>
                  <a:lnTo>
                    <a:pt x="2267668" y="295758"/>
                  </a:lnTo>
                  <a:lnTo>
                    <a:pt x="2292734" y="306216"/>
                  </a:lnTo>
                  <a:lnTo>
                    <a:pt x="2315579" y="316673"/>
                  </a:lnTo>
                  <a:lnTo>
                    <a:pt x="2335886" y="326496"/>
                  </a:lnTo>
                  <a:lnTo>
                    <a:pt x="2353338" y="335686"/>
                  </a:lnTo>
                  <a:lnTo>
                    <a:pt x="2368251" y="343608"/>
                  </a:lnTo>
                  <a:lnTo>
                    <a:pt x="2379991" y="349946"/>
                  </a:lnTo>
                  <a:lnTo>
                    <a:pt x="2388557" y="355016"/>
                  </a:lnTo>
                  <a:lnTo>
                    <a:pt x="2395538" y="359136"/>
                  </a:lnTo>
                  <a:lnTo>
                    <a:pt x="2386971" y="360403"/>
                  </a:lnTo>
                  <a:lnTo>
                    <a:pt x="2378721" y="361988"/>
                  </a:lnTo>
                  <a:lnTo>
                    <a:pt x="2370154" y="363572"/>
                  </a:lnTo>
                  <a:lnTo>
                    <a:pt x="2361587" y="365791"/>
                  </a:lnTo>
                  <a:lnTo>
                    <a:pt x="2353020" y="368009"/>
                  </a:lnTo>
                  <a:lnTo>
                    <a:pt x="2345088" y="370544"/>
                  </a:lnTo>
                  <a:lnTo>
                    <a:pt x="2336521" y="373079"/>
                  </a:lnTo>
                  <a:lnTo>
                    <a:pt x="2328271" y="375614"/>
                  </a:lnTo>
                  <a:lnTo>
                    <a:pt x="2320656" y="379100"/>
                  </a:lnTo>
                  <a:lnTo>
                    <a:pt x="2312406" y="382269"/>
                  </a:lnTo>
                  <a:lnTo>
                    <a:pt x="2304157" y="385755"/>
                  </a:lnTo>
                  <a:lnTo>
                    <a:pt x="2296541" y="389557"/>
                  </a:lnTo>
                  <a:lnTo>
                    <a:pt x="2280677" y="397162"/>
                  </a:lnTo>
                  <a:lnTo>
                    <a:pt x="2265446" y="405718"/>
                  </a:lnTo>
                  <a:lnTo>
                    <a:pt x="2250533" y="415225"/>
                  </a:lnTo>
                  <a:lnTo>
                    <a:pt x="2235303" y="425049"/>
                  </a:lnTo>
                  <a:lnTo>
                    <a:pt x="2220708" y="435189"/>
                  </a:lnTo>
                  <a:lnTo>
                    <a:pt x="2206429" y="446280"/>
                  </a:lnTo>
                  <a:lnTo>
                    <a:pt x="2192468" y="457688"/>
                  </a:lnTo>
                  <a:lnTo>
                    <a:pt x="2178825" y="469730"/>
                  </a:lnTo>
                  <a:lnTo>
                    <a:pt x="2164863" y="482088"/>
                  </a:lnTo>
                  <a:lnTo>
                    <a:pt x="2151854" y="495081"/>
                  </a:lnTo>
                  <a:lnTo>
                    <a:pt x="2138845" y="508390"/>
                  </a:lnTo>
                  <a:lnTo>
                    <a:pt x="2126153" y="521699"/>
                  </a:lnTo>
                  <a:lnTo>
                    <a:pt x="2113779" y="535325"/>
                  </a:lnTo>
                  <a:lnTo>
                    <a:pt x="2101721" y="549268"/>
                  </a:lnTo>
                  <a:lnTo>
                    <a:pt x="2089664" y="563528"/>
                  </a:lnTo>
                  <a:lnTo>
                    <a:pt x="2078242" y="578105"/>
                  </a:lnTo>
                  <a:lnTo>
                    <a:pt x="2066819" y="592682"/>
                  </a:lnTo>
                  <a:lnTo>
                    <a:pt x="2055714" y="607259"/>
                  </a:lnTo>
                  <a:lnTo>
                    <a:pt x="2044926" y="621519"/>
                  </a:lnTo>
                  <a:lnTo>
                    <a:pt x="2034455" y="636413"/>
                  </a:lnTo>
                  <a:lnTo>
                    <a:pt x="2024301" y="650989"/>
                  </a:lnTo>
                  <a:lnTo>
                    <a:pt x="2014782" y="665566"/>
                  </a:lnTo>
                  <a:lnTo>
                    <a:pt x="1995745" y="694403"/>
                  </a:lnTo>
                  <a:lnTo>
                    <a:pt x="1977976" y="722289"/>
                  </a:lnTo>
                  <a:lnTo>
                    <a:pt x="1972582" y="730845"/>
                  </a:lnTo>
                  <a:lnTo>
                    <a:pt x="1966553" y="739084"/>
                  </a:lnTo>
                  <a:lnTo>
                    <a:pt x="1960525" y="747006"/>
                  </a:lnTo>
                  <a:lnTo>
                    <a:pt x="1954179" y="755245"/>
                  </a:lnTo>
                  <a:lnTo>
                    <a:pt x="1947833" y="762534"/>
                  </a:lnTo>
                  <a:lnTo>
                    <a:pt x="1940852" y="770139"/>
                  </a:lnTo>
                  <a:lnTo>
                    <a:pt x="1933872" y="777111"/>
                  </a:lnTo>
                  <a:lnTo>
                    <a:pt x="1926257" y="784082"/>
                  </a:lnTo>
                  <a:lnTo>
                    <a:pt x="1918642" y="790737"/>
                  </a:lnTo>
                  <a:lnTo>
                    <a:pt x="1911027" y="797075"/>
                  </a:lnTo>
                  <a:lnTo>
                    <a:pt x="1902777" y="803412"/>
                  </a:lnTo>
                  <a:lnTo>
                    <a:pt x="1894527" y="809116"/>
                  </a:lnTo>
                  <a:lnTo>
                    <a:pt x="1886277" y="815137"/>
                  </a:lnTo>
                  <a:lnTo>
                    <a:pt x="1877710" y="820524"/>
                  </a:lnTo>
                  <a:lnTo>
                    <a:pt x="1868826" y="825911"/>
                  </a:lnTo>
                  <a:lnTo>
                    <a:pt x="1859625" y="830665"/>
                  </a:lnTo>
                  <a:lnTo>
                    <a:pt x="1850740" y="835735"/>
                  </a:lnTo>
                  <a:lnTo>
                    <a:pt x="1841539" y="839854"/>
                  </a:lnTo>
                  <a:lnTo>
                    <a:pt x="1832020" y="843974"/>
                  </a:lnTo>
                  <a:lnTo>
                    <a:pt x="1822501" y="848410"/>
                  </a:lnTo>
                  <a:lnTo>
                    <a:pt x="1812665" y="851896"/>
                  </a:lnTo>
                  <a:lnTo>
                    <a:pt x="1803146" y="855065"/>
                  </a:lnTo>
                  <a:lnTo>
                    <a:pt x="1793310" y="858551"/>
                  </a:lnTo>
                  <a:lnTo>
                    <a:pt x="1783473" y="861403"/>
                  </a:lnTo>
                  <a:lnTo>
                    <a:pt x="1773320" y="863938"/>
                  </a:lnTo>
                  <a:lnTo>
                    <a:pt x="1763166" y="866156"/>
                  </a:lnTo>
                  <a:lnTo>
                    <a:pt x="1753013" y="868374"/>
                  </a:lnTo>
                  <a:lnTo>
                    <a:pt x="1742542" y="870276"/>
                  </a:lnTo>
                  <a:lnTo>
                    <a:pt x="1732706" y="871860"/>
                  </a:lnTo>
                  <a:lnTo>
                    <a:pt x="1722235" y="873128"/>
                  </a:lnTo>
                  <a:lnTo>
                    <a:pt x="1711764" y="874078"/>
                  </a:lnTo>
                  <a:lnTo>
                    <a:pt x="1701611" y="874712"/>
                  </a:lnTo>
                  <a:lnTo>
                    <a:pt x="1548674" y="738450"/>
                  </a:lnTo>
                  <a:lnTo>
                    <a:pt x="1558510" y="722923"/>
                  </a:lnTo>
                  <a:lnTo>
                    <a:pt x="1568664" y="707079"/>
                  </a:lnTo>
                  <a:lnTo>
                    <a:pt x="1578500" y="691234"/>
                  </a:lnTo>
                  <a:lnTo>
                    <a:pt x="1589288" y="676024"/>
                  </a:lnTo>
                  <a:lnTo>
                    <a:pt x="1605470" y="653841"/>
                  </a:lnTo>
                  <a:lnTo>
                    <a:pt x="1622287" y="631976"/>
                  </a:lnTo>
                  <a:lnTo>
                    <a:pt x="1630854" y="621202"/>
                  </a:lnTo>
                  <a:lnTo>
                    <a:pt x="1639738" y="610745"/>
                  </a:lnTo>
                  <a:lnTo>
                    <a:pt x="1648305" y="600604"/>
                  </a:lnTo>
                  <a:lnTo>
                    <a:pt x="1657507" y="590147"/>
                  </a:lnTo>
                  <a:lnTo>
                    <a:pt x="1667026" y="580007"/>
                  </a:lnTo>
                  <a:lnTo>
                    <a:pt x="1676545" y="569866"/>
                  </a:lnTo>
                  <a:lnTo>
                    <a:pt x="1686063" y="560043"/>
                  </a:lnTo>
                  <a:lnTo>
                    <a:pt x="1695582" y="550219"/>
                  </a:lnTo>
                  <a:lnTo>
                    <a:pt x="1705418" y="540396"/>
                  </a:lnTo>
                  <a:lnTo>
                    <a:pt x="1715572" y="531523"/>
                  </a:lnTo>
                  <a:lnTo>
                    <a:pt x="1726043" y="522016"/>
                  </a:lnTo>
                  <a:lnTo>
                    <a:pt x="1736514" y="513143"/>
                  </a:lnTo>
                  <a:lnTo>
                    <a:pt x="1746984" y="503954"/>
                  </a:lnTo>
                  <a:lnTo>
                    <a:pt x="1757772" y="495714"/>
                  </a:lnTo>
                  <a:lnTo>
                    <a:pt x="1768878" y="487158"/>
                  </a:lnTo>
                  <a:lnTo>
                    <a:pt x="1779983" y="478919"/>
                  </a:lnTo>
                  <a:lnTo>
                    <a:pt x="1791089" y="470680"/>
                  </a:lnTo>
                  <a:lnTo>
                    <a:pt x="1802194" y="463075"/>
                  </a:lnTo>
                  <a:lnTo>
                    <a:pt x="1813934" y="455470"/>
                  </a:lnTo>
                  <a:lnTo>
                    <a:pt x="1825674" y="448498"/>
                  </a:lnTo>
                  <a:lnTo>
                    <a:pt x="1838048" y="441210"/>
                  </a:lnTo>
                  <a:lnTo>
                    <a:pt x="1850106" y="434238"/>
                  </a:lnTo>
                  <a:lnTo>
                    <a:pt x="1862163" y="427901"/>
                  </a:lnTo>
                  <a:lnTo>
                    <a:pt x="1874537" y="421563"/>
                  </a:lnTo>
                  <a:lnTo>
                    <a:pt x="1887229" y="415859"/>
                  </a:lnTo>
                  <a:lnTo>
                    <a:pt x="1899921" y="409838"/>
                  </a:lnTo>
                  <a:lnTo>
                    <a:pt x="1912613" y="404451"/>
                  </a:lnTo>
                  <a:lnTo>
                    <a:pt x="1925622" y="399381"/>
                  </a:lnTo>
                  <a:lnTo>
                    <a:pt x="1938631" y="394627"/>
                  </a:lnTo>
                  <a:lnTo>
                    <a:pt x="1951958" y="390191"/>
                  </a:lnTo>
                  <a:lnTo>
                    <a:pt x="1965284" y="385755"/>
                  </a:lnTo>
                  <a:lnTo>
                    <a:pt x="1978928" y="382269"/>
                  </a:lnTo>
                  <a:lnTo>
                    <a:pt x="1992572" y="378783"/>
                  </a:lnTo>
                  <a:lnTo>
                    <a:pt x="2006215" y="375297"/>
                  </a:lnTo>
                  <a:lnTo>
                    <a:pt x="2019859" y="372445"/>
                  </a:lnTo>
                  <a:lnTo>
                    <a:pt x="2033820" y="369910"/>
                  </a:lnTo>
                  <a:lnTo>
                    <a:pt x="2047781" y="368009"/>
                  </a:lnTo>
                  <a:lnTo>
                    <a:pt x="2062059" y="366107"/>
                  </a:lnTo>
                  <a:lnTo>
                    <a:pt x="2076021" y="364206"/>
                  </a:lnTo>
                  <a:lnTo>
                    <a:pt x="2089981" y="362938"/>
                  </a:lnTo>
                  <a:lnTo>
                    <a:pt x="2104260" y="362305"/>
                  </a:lnTo>
                  <a:lnTo>
                    <a:pt x="2118538" y="361671"/>
                  </a:lnTo>
                  <a:lnTo>
                    <a:pt x="2132817" y="361354"/>
                  </a:lnTo>
                  <a:lnTo>
                    <a:pt x="2147095" y="361671"/>
                  </a:lnTo>
                  <a:lnTo>
                    <a:pt x="2133134" y="359770"/>
                  </a:lnTo>
                  <a:lnTo>
                    <a:pt x="2118538" y="358502"/>
                  </a:lnTo>
                  <a:lnTo>
                    <a:pt x="2104260" y="357235"/>
                  </a:lnTo>
                  <a:lnTo>
                    <a:pt x="2089981" y="356601"/>
                  </a:lnTo>
                  <a:lnTo>
                    <a:pt x="2075703" y="355967"/>
                  </a:lnTo>
                  <a:lnTo>
                    <a:pt x="2061425" y="355967"/>
                  </a:lnTo>
                  <a:lnTo>
                    <a:pt x="2046829" y="355967"/>
                  </a:lnTo>
                  <a:lnTo>
                    <a:pt x="2032234" y="356601"/>
                  </a:lnTo>
                  <a:lnTo>
                    <a:pt x="2017955" y="357552"/>
                  </a:lnTo>
                  <a:lnTo>
                    <a:pt x="2003677" y="358819"/>
                  </a:lnTo>
                  <a:lnTo>
                    <a:pt x="1989081" y="360403"/>
                  </a:lnTo>
                  <a:lnTo>
                    <a:pt x="1974803" y="362305"/>
                  </a:lnTo>
                  <a:lnTo>
                    <a:pt x="1960525" y="364523"/>
                  </a:lnTo>
                  <a:lnTo>
                    <a:pt x="1946246" y="367375"/>
                  </a:lnTo>
                  <a:lnTo>
                    <a:pt x="1931968" y="370227"/>
                  </a:lnTo>
                  <a:lnTo>
                    <a:pt x="1917373" y="373713"/>
                  </a:lnTo>
                  <a:lnTo>
                    <a:pt x="1903411" y="377515"/>
                  </a:lnTo>
                  <a:lnTo>
                    <a:pt x="1889450" y="381318"/>
                  </a:lnTo>
                  <a:lnTo>
                    <a:pt x="1875489" y="385755"/>
                  </a:lnTo>
                  <a:lnTo>
                    <a:pt x="1861528" y="390508"/>
                  </a:lnTo>
                  <a:lnTo>
                    <a:pt x="1847567" y="395578"/>
                  </a:lnTo>
                  <a:lnTo>
                    <a:pt x="1833924" y="400965"/>
                  </a:lnTo>
                  <a:lnTo>
                    <a:pt x="1820280" y="406669"/>
                  </a:lnTo>
                  <a:lnTo>
                    <a:pt x="1806953" y="412690"/>
                  </a:lnTo>
                  <a:lnTo>
                    <a:pt x="1793627" y="418711"/>
                  </a:lnTo>
                  <a:lnTo>
                    <a:pt x="1780618" y="425366"/>
                  </a:lnTo>
                  <a:lnTo>
                    <a:pt x="1766974" y="432020"/>
                  </a:lnTo>
                  <a:lnTo>
                    <a:pt x="1754282" y="438992"/>
                  </a:lnTo>
                  <a:lnTo>
                    <a:pt x="1741273" y="446280"/>
                  </a:lnTo>
                  <a:lnTo>
                    <a:pt x="1728898" y="453885"/>
                  </a:lnTo>
                  <a:lnTo>
                    <a:pt x="1716207" y="461808"/>
                  </a:lnTo>
                  <a:lnTo>
                    <a:pt x="1703832" y="469730"/>
                  </a:lnTo>
                  <a:lnTo>
                    <a:pt x="1691775" y="478286"/>
                  </a:lnTo>
                  <a:lnTo>
                    <a:pt x="1679717" y="486842"/>
                  </a:lnTo>
                  <a:lnTo>
                    <a:pt x="1667660" y="495398"/>
                  </a:lnTo>
                  <a:lnTo>
                    <a:pt x="1655920" y="504270"/>
                  </a:lnTo>
                  <a:lnTo>
                    <a:pt x="1644180" y="513460"/>
                  </a:lnTo>
                  <a:lnTo>
                    <a:pt x="1632758" y="522967"/>
                  </a:lnTo>
                  <a:lnTo>
                    <a:pt x="1621335" y="532473"/>
                  </a:lnTo>
                  <a:lnTo>
                    <a:pt x="1610230" y="542297"/>
                  </a:lnTo>
                  <a:lnTo>
                    <a:pt x="1599124" y="551804"/>
                  </a:lnTo>
                  <a:lnTo>
                    <a:pt x="1588336" y="561944"/>
                  </a:lnTo>
                  <a:lnTo>
                    <a:pt x="1577548" y="572084"/>
                  </a:lnTo>
                  <a:lnTo>
                    <a:pt x="1566760" y="582542"/>
                  </a:lnTo>
                  <a:lnTo>
                    <a:pt x="1556606" y="592999"/>
                  </a:lnTo>
                  <a:lnTo>
                    <a:pt x="1546136" y="603773"/>
                  </a:lnTo>
                  <a:lnTo>
                    <a:pt x="1535982" y="614547"/>
                  </a:lnTo>
                  <a:lnTo>
                    <a:pt x="1526146" y="625638"/>
                  </a:lnTo>
                  <a:lnTo>
                    <a:pt x="1514406" y="638631"/>
                  </a:lnTo>
                  <a:lnTo>
                    <a:pt x="1503301" y="651623"/>
                  </a:lnTo>
                  <a:lnTo>
                    <a:pt x="1492195" y="664932"/>
                  </a:lnTo>
                  <a:lnTo>
                    <a:pt x="1481407" y="678559"/>
                  </a:lnTo>
                  <a:lnTo>
                    <a:pt x="1406525" y="612012"/>
                  </a:lnTo>
                  <a:lnTo>
                    <a:pt x="1407160" y="604407"/>
                  </a:lnTo>
                  <a:lnTo>
                    <a:pt x="1408112" y="596802"/>
                  </a:lnTo>
                  <a:lnTo>
                    <a:pt x="1409381" y="589196"/>
                  </a:lnTo>
                  <a:lnTo>
                    <a:pt x="1410967" y="581274"/>
                  </a:lnTo>
                  <a:lnTo>
                    <a:pt x="1412554" y="573352"/>
                  </a:lnTo>
                  <a:lnTo>
                    <a:pt x="1415092" y="565430"/>
                  </a:lnTo>
                  <a:lnTo>
                    <a:pt x="1417313" y="557191"/>
                  </a:lnTo>
                  <a:lnTo>
                    <a:pt x="1420169" y="548952"/>
                  </a:lnTo>
                  <a:lnTo>
                    <a:pt x="1423025" y="540396"/>
                  </a:lnTo>
                  <a:lnTo>
                    <a:pt x="1426198" y="532157"/>
                  </a:lnTo>
                  <a:lnTo>
                    <a:pt x="1430322" y="523601"/>
                  </a:lnTo>
                  <a:lnTo>
                    <a:pt x="1434130" y="514728"/>
                  </a:lnTo>
                  <a:lnTo>
                    <a:pt x="1438572" y="505855"/>
                  </a:lnTo>
                  <a:lnTo>
                    <a:pt x="1443332" y="497299"/>
                  </a:lnTo>
                  <a:lnTo>
                    <a:pt x="1448408" y="488109"/>
                  </a:lnTo>
                  <a:lnTo>
                    <a:pt x="1453802" y="478919"/>
                  </a:lnTo>
                  <a:lnTo>
                    <a:pt x="1461100" y="467195"/>
                  </a:lnTo>
                  <a:lnTo>
                    <a:pt x="1469033" y="455787"/>
                  </a:lnTo>
                  <a:lnTo>
                    <a:pt x="1476648" y="444696"/>
                  </a:lnTo>
                  <a:lnTo>
                    <a:pt x="1484263" y="433921"/>
                  </a:lnTo>
                  <a:lnTo>
                    <a:pt x="1492195" y="423464"/>
                  </a:lnTo>
                  <a:lnTo>
                    <a:pt x="1500128" y="413641"/>
                  </a:lnTo>
                  <a:lnTo>
                    <a:pt x="1508060" y="403817"/>
                  </a:lnTo>
                  <a:lnTo>
                    <a:pt x="1516310" y="393994"/>
                  </a:lnTo>
                  <a:lnTo>
                    <a:pt x="1524877" y="384804"/>
                  </a:lnTo>
                  <a:lnTo>
                    <a:pt x="1533127" y="375614"/>
                  </a:lnTo>
                  <a:lnTo>
                    <a:pt x="1541376" y="367375"/>
                  </a:lnTo>
                  <a:lnTo>
                    <a:pt x="1549943" y="358819"/>
                  </a:lnTo>
                  <a:lnTo>
                    <a:pt x="1558828" y="350580"/>
                  </a:lnTo>
                  <a:lnTo>
                    <a:pt x="1567077" y="342975"/>
                  </a:lnTo>
                  <a:lnTo>
                    <a:pt x="1575962" y="335369"/>
                  </a:lnTo>
                  <a:lnTo>
                    <a:pt x="1584846" y="328081"/>
                  </a:lnTo>
                  <a:lnTo>
                    <a:pt x="1594047" y="321109"/>
                  </a:lnTo>
                  <a:lnTo>
                    <a:pt x="1602932" y="314455"/>
                  </a:lnTo>
                  <a:lnTo>
                    <a:pt x="1611816" y="308117"/>
                  </a:lnTo>
                  <a:lnTo>
                    <a:pt x="1621018" y="301779"/>
                  </a:lnTo>
                  <a:lnTo>
                    <a:pt x="1630219" y="296075"/>
                  </a:lnTo>
                  <a:lnTo>
                    <a:pt x="1639421" y="290054"/>
                  </a:lnTo>
                  <a:lnTo>
                    <a:pt x="1648622" y="284667"/>
                  </a:lnTo>
                  <a:lnTo>
                    <a:pt x="1657824" y="279280"/>
                  </a:lnTo>
                  <a:lnTo>
                    <a:pt x="1667343" y="274527"/>
                  </a:lnTo>
                  <a:lnTo>
                    <a:pt x="1676862" y="269457"/>
                  </a:lnTo>
                  <a:lnTo>
                    <a:pt x="1686381" y="265337"/>
                  </a:lnTo>
                  <a:lnTo>
                    <a:pt x="1695582" y="261218"/>
                  </a:lnTo>
                  <a:lnTo>
                    <a:pt x="1705101" y="256781"/>
                  </a:lnTo>
                  <a:lnTo>
                    <a:pt x="1714937" y="252979"/>
                  </a:lnTo>
                  <a:lnTo>
                    <a:pt x="1724456" y="249493"/>
                  </a:lnTo>
                  <a:lnTo>
                    <a:pt x="1734292" y="246007"/>
                  </a:lnTo>
                  <a:lnTo>
                    <a:pt x="1743494" y="242838"/>
                  </a:lnTo>
                  <a:lnTo>
                    <a:pt x="1753330" y="239986"/>
                  </a:lnTo>
                  <a:lnTo>
                    <a:pt x="1763166" y="237134"/>
                  </a:lnTo>
                  <a:lnTo>
                    <a:pt x="1773003" y="234599"/>
                  </a:lnTo>
                  <a:lnTo>
                    <a:pt x="1792675" y="230163"/>
                  </a:lnTo>
                  <a:lnTo>
                    <a:pt x="1812030" y="226360"/>
                  </a:lnTo>
                  <a:lnTo>
                    <a:pt x="1831702" y="222874"/>
                  </a:lnTo>
                  <a:lnTo>
                    <a:pt x="1851375" y="220656"/>
                  </a:lnTo>
                  <a:lnTo>
                    <a:pt x="1870730" y="219072"/>
                  </a:lnTo>
                  <a:lnTo>
                    <a:pt x="1890402" y="217804"/>
                  </a:lnTo>
                  <a:lnTo>
                    <a:pt x="1910075" y="217487"/>
                  </a:lnTo>
                  <a:close/>
                  <a:moveTo>
                    <a:pt x="1112837" y="0"/>
                  </a:moveTo>
                  <a:lnTo>
                    <a:pt x="1116656" y="634"/>
                  </a:lnTo>
                  <a:lnTo>
                    <a:pt x="1128112" y="2854"/>
                  </a:lnTo>
                  <a:lnTo>
                    <a:pt x="1146570" y="6660"/>
                  </a:lnTo>
                  <a:lnTo>
                    <a:pt x="1157708" y="9197"/>
                  </a:lnTo>
                  <a:lnTo>
                    <a:pt x="1170119" y="12369"/>
                  </a:lnTo>
                  <a:lnTo>
                    <a:pt x="1183485" y="16175"/>
                  </a:lnTo>
                  <a:lnTo>
                    <a:pt x="1198124" y="20298"/>
                  </a:lnTo>
                  <a:lnTo>
                    <a:pt x="1213399" y="25372"/>
                  </a:lnTo>
                  <a:lnTo>
                    <a:pt x="1229629" y="30763"/>
                  </a:lnTo>
                  <a:lnTo>
                    <a:pt x="1246495" y="37106"/>
                  </a:lnTo>
                  <a:lnTo>
                    <a:pt x="1263998" y="43767"/>
                  </a:lnTo>
                  <a:lnTo>
                    <a:pt x="1281501" y="51378"/>
                  </a:lnTo>
                  <a:lnTo>
                    <a:pt x="1299640" y="59307"/>
                  </a:lnTo>
                  <a:lnTo>
                    <a:pt x="1317780" y="68504"/>
                  </a:lnTo>
                  <a:lnTo>
                    <a:pt x="1336237" y="78653"/>
                  </a:lnTo>
                  <a:lnTo>
                    <a:pt x="1345148" y="84045"/>
                  </a:lnTo>
                  <a:lnTo>
                    <a:pt x="1354058" y="89436"/>
                  </a:lnTo>
                  <a:lnTo>
                    <a:pt x="1363287" y="95462"/>
                  </a:lnTo>
                  <a:lnTo>
                    <a:pt x="1372198" y="101171"/>
                  </a:lnTo>
                  <a:lnTo>
                    <a:pt x="1381108" y="107514"/>
                  </a:lnTo>
                  <a:lnTo>
                    <a:pt x="1389701" y="113540"/>
                  </a:lnTo>
                  <a:lnTo>
                    <a:pt x="1398293" y="120517"/>
                  </a:lnTo>
                  <a:lnTo>
                    <a:pt x="1406886" y="127177"/>
                  </a:lnTo>
                  <a:lnTo>
                    <a:pt x="1415160" y="134471"/>
                  </a:lnTo>
                  <a:lnTo>
                    <a:pt x="1423116" y="141449"/>
                  </a:lnTo>
                  <a:lnTo>
                    <a:pt x="1431390" y="149377"/>
                  </a:lnTo>
                  <a:lnTo>
                    <a:pt x="1439346" y="157306"/>
                  </a:lnTo>
                  <a:lnTo>
                    <a:pt x="1446665" y="165552"/>
                  </a:lnTo>
                  <a:lnTo>
                    <a:pt x="1454303" y="173798"/>
                  </a:lnTo>
                  <a:lnTo>
                    <a:pt x="1461304" y="182361"/>
                  </a:lnTo>
                  <a:lnTo>
                    <a:pt x="1468305" y="191241"/>
                  </a:lnTo>
                  <a:lnTo>
                    <a:pt x="1474988" y="200756"/>
                  </a:lnTo>
                  <a:lnTo>
                    <a:pt x="1481034" y="209953"/>
                  </a:lnTo>
                  <a:lnTo>
                    <a:pt x="1487399" y="219785"/>
                  </a:lnTo>
                  <a:lnTo>
                    <a:pt x="1492809" y="229616"/>
                  </a:lnTo>
                  <a:lnTo>
                    <a:pt x="1498537" y="240082"/>
                  </a:lnTo>
                  <a:lnTo>
                    <a:pt x="1503311" y="250865"/>
                  </a:lnTo>
                  <a:lnTo>
                    <a:pt x="1508084" y="261648"/>
                  </a:lnTo>
                  <a:lnTo>
                    <a:pt x="1512540" y="273066"/>
                  </a:lnTo>
                  <a:lnTo>
                    <a:pt x="1516358" y="284483"/>
                  </a:lnTo>
                  <a:lnTo>
                    <a:pt x="1519859" y="296218"/>
                  </a:lnTo>
                  <a:lnTo>
                    <a:pt x="1523041" y="308269"/>
                  </a:lnTo>
                  <a:lnTo>
                    <a:pt x="1525587" y="320955"/>
                  </a:lnTo>
                  <a:lnTo>
                    <a:pt x="1512540" y="333641"/>
                  </a:lnTo>
                  <a:lnTo>
                    <a:pt x="1499492" y="346645"/>
                  </a:lnTo>
                  <a:lnTo>
                    <a:pt x="1486763" y="360599"/>
                  </a:lnTo>
                  <a:lnTo>
                    <a:pt x="1474351" y="374554"/>
                  </a:lnTo>
                  <a:lnTo>
                    <a:pt x="1462259" y="389777"/>
                  </a:lnTo>
                  <a:lnTo>
                    <a:pt x="1450484" y="405000"/>
                  </a:lnTo>
                  <a:lnTo>
                    <a:pt x="1439027" y="420540"/>
                  </a:lnTo>
                  <a:lnTo>
                    <a:pt x="1427889" y="437032"/>
                  </a:lnTo>
                  <a:lnTo>
                    <a:pt x="1426616" y="424346"/>
                  </a:lnTo>
                  <a:lnTo>
                    <a:pt x="1424389" y="411343"/>
                  </a:lnTo>
                  <a:lnTo>
                    <a:pt x="1422479" y="398340"/>
                  </a:lnTo>
                  <a:lnTo>
                    <a:pt x="1420252" y="385654"/>
                  </a:lnTo>
                  <a:lnTo>
                    <a:pt x="1417706" y="373285"/>
                  </a:lnTo>
                  <a:lnTo>
                    <a:pt x="1414842" y="360599"/>
                  </a:lnTo>
                  <a:lnTo>
                    <a:pt x="1411341" y="348230"/>
                  </a:lnTo>
                  <a:lnTo>
                    <a:pt x="1408159" y="335544"/>
                  </a:lnTo>
                  <a:lnTo>
                    <a:pt x="1402112" y="317467"/>
                  </a:lnTo>
                  <a:lnTo>
                    <a:pt x="1396065" y="299706"/>
                  </a:lnTo>
                  <a:lnTo>
                    <a:pt x="1388746" y="281946"/>
                  </a:lnTo>
                  <a:lnTo>
                    <a:pt x="1384927" y="273700"/>
                  </a:lnTo>
                  <a:lnTo>
                    <a:pt x="1381108" y="265137"/>
                  </a:lnTo>
                  <a:lnTo>
                    <a:pt x="1376653" y="256574"/>
                  </a:lnTo>
                  <a:lnTo>
                    <a:pt x="1372516" y="248328"/>
                  </a:lnTo>
                  <a:lnTo>
                    <a:pt x="1368061" y="240082"/>
                  </a:lnTo>
                  <a:lnTo>
                    <a:pt x="1363287" y="231836"/>
                  </a:lnTo>
                  <a:lnTo>
                    <a:pt x="1358514" y="223591"/>
                  </a:lnTo>
                  <a:lnTo>
                    <a:pt x="1353104" y="215979"/>
                  </a:lnTo>
                  <a:lnTo>
                    <a:pt x="1348012" y="208050"/>
                  </a:lnTo>
                  <a:lnTo>
                    <a:pt x="1342284" y="200121"/>
                  </a:lnTo>
                  <a:lnTo>
                    <a:pt x="1336874" y="192827"/>
                  </a:lnTo>
                  <a:lnTo>
                    <a:pt x="1330827" y="185215"/>
                  </a:lnTo>
                  <a:lnTo>
                    <a:pt x="1325099" y="178238"/>
                  </a:lnTo>
                  <a:lnTo>
                    <a:pt x="1319053" y="171261"/>
                  </a:lnTo>
                  <a:lnTo>
                    <a:pt x="1312688" y="164284"/>
                  </a:lnTo>
                  <a:lnTo>
                    <a:pt x="1306323" y="157623"/>
                  </a:lnTo>
                  <a:lnTo>
                    <a:pt x="1299640" y="150963"/>
                  </a:lnTo>
                  <a:lnTo>
                    <a:pt x="1292957" y="144620"/>
                  </a:lnTo>
                  <a:lnTo>
                    <a:pt x="1286274" y="138277"/>
                  </a:lnTo>
                  <a:lnTo>
                    <a:pt x="1278955" y="132251"/>
                  </a:lnTo>
                  <a:lnTo>
                    <a:pt x="1271636" y="126225"/>
                  </a:lnTo>
                  <a:lnTo>
                    <a:pt x="1264635" y="120834"/>
                  </a:lnTo>
                  <a:lnTo>
                    <a:pt x="1257315" y="115125"/>
                  </a:lnTo>
                  <a:lnTo>
                    <a:pt x="1249996" y="110051"/>
                  </a:lnTo>
                  <a:lnTo>
                    <a:pt x="1242040" y="104659"/>
                  </a:lnTo>
                  <a:lnTo>
                    <a:pt x="1234402" y="99902"/>
                  </a:lnTo>
                  <a:lnTo>
                    <a:pt x="1241403" y="105611"/>
                  </a:lnTo>
                  <a:lnTo>
                    <a:pt x="1248086" y="111637"/>
                  </a:lnTo>
                  <a:lnTo>
                    <a:pt x="1255088" y="117663"/>
                  </a:lnTo>
                  <a:lnTo>
                    <a:pt x="1262089" y="124006"/>
                  </a:lnTo>
                  <a:lnTo>
                    <a:pt x="1268135" y="130666"/>
                  </a:lnTo>
                  <a:lnTo>
                    <a:pt x="1274818" y="137009"/>
                  </a:lnTo>
                  <a:lnTo>
                    <a:pt x="1280546" y="143986"/>
                  </a:lnTo>
                  <a:lnTo>
                    <a:pt x="1286911" y="150646"/>
                  </a:lnTo>
                  <a:lnTo>
                    <a:pt x="1292321" y="157623"/>
                  </a:lnTo>
                  <a:lnTo>
                    <a:pt x="1298367" y="164601"/>
                  </a:lnTo>
                  <a:lnTo>
                    <a:pt x="1303459" y="171895"/>
                  </a:lnTo>
                  <a:lnTo>
                    <a:pt x="1308869" y="179190"/>
                  </a:lnTo>
                  <a:lnTo>
                    <a:pt x="1313961" y="186484"/>
                  </a:lnTo>
                  <a:lnTo>
                    <a:pt x="1318734" y="194095"/>
                  </a:lnTo>
                  <a:lnTo>
                    <a:pt x="1323508" y="202024"/>
                  </a:lnTo>
                  <a:lnTo>
                    <a:pt x="1327963" y="209636"/>
                  </a:lnTo>
                  <a:lnTo>
                    <a:pt x="1332418" y="217565"/>
                  </a:lnTo>
                  <a:lnTo>
                    <a:pt x="1336237" y="225493"/>
                  </a:lnTo>
                  <a:lnTo>
                    <a:pt x="1340056" y="233422"/>
                  </a:lnTo>
                  <a:lnTo>
                    <a:pt x="1344193" y="241668"/>
                  </a:lnTo>
                  <a:lnTo>
                    <a:pt x="1347376" y="249914"/>
                  </a:lnTo>
                  <a:lnTo>
                    <a:pt x="1350558" y="257843"/>
                  </a:lnTo>
                  <a:lnTo>
                    <a:pt x="1356923" y="274969"/>
                  </a:lnTo>
                  <a:lnTo>
                    <a:pt x="1362333" y="291778"/>
                  </a:lnTo>
                  <a:lnTo>
                    <a:pt x="1366788" y="308904"/>
                  </a:lnTo>
                  <a:lnTo>
                    <a:pt x="1370925" y="326030"/>
                  </a:lnTo>
                  <a:lnTo>
                    <a:pt x="1374107" y="343790"/>
                  </a:lnTo>
                  <a:lnTo>
                    <a:pt x="1376653" y="360916"/>
                  </a:lnTo>
                  <a:lnTo>
                    <a:pt x="1378562" y="378677"/>
                  </a:lnTo>
                  <a:lnTo>
                    <a:pt x="1380472" y="396120"/>
                  </a:lnTo>
                  <a:lnTo>
                    <a:pt x="1381108" y="413880"/>
                  </a:lnTo>
                  <a:lnTo>
                    <a:pt x="1381427" y="431641"/>
                  </a:lnTo>
                  <a:lnTo>
                    <a:pt x="1381108" y="449401"/>
                  </a:lnTo>
                  <a:lnTo>
                    <a:pt x="1380472" y="466844"/>
                  </a:lnTo>
                  <a:lnTo>
                    <a:pt x="1378881" y="484605"/>
                  </a:lnTo>
                  <a:lnTo>
                    <a:pt x="1377290" y="502048"/>
                  </a:lnTo>
                  <a:lnTo>
                    <a:pt x="1375380" y="519491"/>
                  </a:lnTo>
                  <a:lnTo>
                    <a:pt x="1372516" y="536934"/>
                  </a:lnTo>
                  <a:lnTo>
                    <a:pt x="1369652" y="554378"/>
                  </a:lnTo>
                  <a:lnTo>
                    <a:pt x="1367106" y="564843"/>
                  </a:lnTo>
                  <a:lnTo>
                    <a:pt x="1364878" y="574675"/>
                  </a:lnTo>
                  <a:lnTo>
                    <a:pt x="1334646" y="547717"/>
                  </a:lnTo>
                  <a:lnTo>
                    <a:pt x="1168210" y="399609"/>
                  </a:lnTo>
                  <a:lnTo>
                    <a:pt x="1166618" y="387557"/>
                  </a:lnTo>
                  <a:lnTo>
                    <a:pt x="1166300" y="375188"/>
                  </a:lnTo>
                  <a:lnTo>
                    <a:pt x="1166618" y="369479"/>
                  </a:lnTo>
                  <a:lnTo>
                    <a:pt x="1166937" y="363136"/>
                  </a:lnTo>
                  <a:lnTo>
                    <a:pt x="1167573" y="357110"/>
                  </a:lnTo>
                  <a:lnTo>
                    <a:pt x="1168528" y="350767"/>
                  </a:lnTo>
                  <a:lnTo>
                    <a:pt x="1171074" y="330153"/>
                  </a:lnTo>
                  <a:lnTo>
                    <a:pt x="1173620" y="308269"/>
                  </a:lnTo>
                  <a:lnTo>
                    <a:pt x="1175847" y="285435"/>
                  </a:lnTo>
                  <a:lnTo>
                    <a:pt x="1177438" y="262283"/>
                  </a:lnTo>
                  <a:lnTo>
                    <a:pt x="1178393" y="238814"/>
                  </a:lnTo>
                  <a:lnTo>
                    <a:pt x="1178711" y="227079"/>
                  </a:lnTo>
                  <a:lnTo>
                    <a:pt x="1178711" y="215027"/>
                  </a:lnTo>
                  <a:lnTo>
                    <a:pt x="1178393" y="203293"/>
                  </a:lnTo>
                  <a:lnTo>
                    <a:pt x="1178075" y="191241"/>
                  </a:lnTo>
                  <a:lnTo>
                    <a:pt x="1177438" y="179507"/>
                  </a:lnTo>
                  <a:lnTo>
                    <a:pt x="1176484" y="167772"/>
                  </a:lnTo>
                  <a:lnTo>
                    <a:pt x="1175211" y="155720"/>
                  </a:lnTo>
                  <a:lnTo>
                    <a:pt x="1173938" y="144303"/>
                  </a:lnTo>
                  <a:lnTo>
                    <a:pt x="1172028" y="132568"/>
                  </a:lnTo>
                  <a:lnTo>
                    <a:pt x="1169801" y="121151"/>
                  </a:lnTo>
                  <a:lnTo>
                    <a:pt x="1167573" y="109734"/>
                  </a:lnTo>
                  <a:lnTo>
                    <a:pt x="1164391" y="98633"/>
                  </a:lnTo>
                  <a:lnTo>
                    <a:pt x="1161208" y="87533"/>
                  </a:lnTo>
                  <a:lnTo>
                    <a:pt x="1157708" y="76750"/>
                  </a:lnTo>
                  <a:lnTo>
                    <a:pt x="1153571" y="66284"/>
                  </a:lnTo>
                  <a:lnTo>
                    <a:pt x="1149115" y="55818"/>
                  </a:lnTo>
                  <a:lnTo>
                    <a:pt x="1144342" y="45670"/>
                  </a:lnTo>
                  <a:lnTo>
                    <a:pt x="1138932" y="35838"/>
                  </a:lnTo>
                  <a:lnTo>
                    <a:pt x="1133204" y="26641"/>
                  </a:lnTo>
                  <a:lnTo>
                    <a:pt x="1126839" y="17443"/>
                  </a:lnTo>
                  <a:lnTo>
                    <a:pt x="1119838" y="8563"/>
                  </a:lnTo>
                  <a:lnTo>
                    <a:pt x="1112837"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kern="0">
                <a:solidFill>
                  <a:srgbClr val="FFFFFF"/>
                </a:solidFill>
              </a:endParaRPr>
            </a:p>
          </p:txBody>
        </p:sp>
        <p:sp>
          <p:nvSpPr>
            <p:cNvPr id="40" name="MH_Other_10"/>
            <p:cNvSpPr>
              <a:spLocks/>
            </p:cNvSpPr>
            <p:nvPr>
              <p:custDataLst>
                <p:tags r:id="rId13"/>
              </p:custDataLst>
            </p:nvPr>
          </p:nvSpPr>
          <p:spPr bwMode="auto">
            <a:xfrm>
              <a:off x="4059239" y="2525714"/>
              <a:ext cx="384175" cy="523875"/>
            </a:xfrm>
            <a:custGeom>
              <a:avLst/>
              <a:gdLst>
                <a:gd name="T0" fmla="*/ 821150 w 1122363"/>
                <a:gd name="T1" fmla="*/ 1319439 h 1531938"/>
                <a:gd name="T2" fmla="*/ 818610 w 1122363"/>
                <a:gd name="T3" fmla="*/ 1374324 h 1531938"/>
                <a:gd name="T4" fmla="*/ 763001 w 1122363"/>
                <a:gd name="T5" fmla="*/ 1407818 h 1531938"/>
                <a:gd name="T6" fmla="*/ 617712 w 1122363"/>
                <a:gd name="T7" fmla="*/ 1069756 h 1531938"/>
                <a:gd name="T8" fmla="*/ 595045 w 1122363"/>
                <a:gd name="T9" fmla="*/ 1020228 h 1531938"/>
                <a:gd name="T10" fmla="*/ 616862 w 1122363"/>
                <a:gd name="T11" fmla="*/ 985788 h 1531938"/>
                <a:gd name="T12" fmla="*/ 638822 w 1122363"/>
                <a:gd name="T13" fmla="*/ 861065 h 1531938"/>
                <a:gd name="T14" fmla="*/ 533011 w 1122363"/>
                <a:gd name="T15" fmla="*/ 900272 h 1531938"/>
                <a:gd name="T16" fmla="*/ 472344 w 1122363"/>
                <a:gd name="T17" fmla="*/ 959225 h 1531938"/>
                <a:gd name="T18" fmla="*/ 447514 w 1122363"/>
                <a:gd name="T19" fmla="*/ 1068950 h 1531938"/>
                <a:gd name="T20" fmla="*/ 483631 w 1122363"/>
                <a:gd name="T21" fmla="*/ 1155544 h 1531938"/>
                <a:gd name="T22" fmla="*/ 563202 w 1122363"/>
                <a:gd name="T23" fmla="*/ 1213369 h 1531938"/>
                <a:gd name="T24" fmla="*/ 641644 w 1122363"/>
                <a:gd name="T25" fmla="*/ 1407149 h 1531938"/>
                <a:gd name="T26" fmla="*/ 522288 w 1122363"/>
                <a:gd name="T27" fmla="*/ 1360326 h 1531938"/>
                <a:gd name="T28" fmla="*/ 562920 w 1122363"/>
                <a:gd name="T29" fmla="*/ 1503052 h 1531938"/>
                <a:gd name="T30" fmla="*/ 767489 w 1122363"/>
                <a:gd name="T31" fmla="*/ 1526182 h 1531938"/>
                <a:gd name="T32" fmla="*/ 873019 w 1122363"/>
                <a:gd name="T33" fmla="*/ 1493462 h 1531938"/>
                <a:gd name="T34" fmla="*/ 940739 w 1122363"/>
                <a:gd name="T35" fmla="*/ 1437049 h 1531938"/>
                <a:gd name="T36" fmla="*/ 975445 w 1122363"/>
                <a:gd name="T37" fmla="*/ 1352710 h 1531938"/>
                <a:gd name="T38" fmla="*/ 957387 w 1122363"/>
                <a:gd name="T39" fmla="*/ 1244960 h 1531938"/>
                <a:gd name="T40" fmla="*/ 862579 w 1122363"/>
                <a:gd name="T41" fmla="*/ 1159211 h 1531938"/>
                <a:gd name="T42" fmla="*/ 777366 w 1122363"/>
                <a:gd name="T43" fmla="*/ 984893 h 1531938"/>
                <a:gd name="T44" fmla="*/ 941021 w 1122363"/>
                <a:gd name="T45" fmla="*/ 1068103 h 1531938"/>
                <a:gd name="T46" fmla="*/ 812918 w 1122363"/>
                <a:gd name="T47" fmla="*/ 868963 h 1531938"/>
                <a:gd name="T48" fmla="*/ 768618 w 1122363"/>
                <a:gd name="T49" fmla="*/ 464758 h 1531938"/>
                <a:gd name="T50" fmla="*/ 956258 w 1122363"/>
                <a:gd name="T51" fmla="*/ 515531 h 1531938"/>
                <a:gd name="T52" fmla="*/ 1106652 w 1122363"/>
                <a:gd name="T53" fmla="*/ 632589 h 1531938"/>
                <a:gd name="T54" fmla="*/ 1227702 w 1122363"/>
                <a:gd name="T55" fmla="*/ 820164 h 1531938"/>
                <a:gd name="T56" fmla="*/ 1327023 w 1122363"/>
                <a:gd name="T57" fmla="*/ 1081925 h 1531938"/>
                <a:gd name="T58" fmla="*/ 1396717 w 1122363"/>
                <a:gd name="T59" fmla="*/ 1393892 h 1531938"/>
                <a:gd name="T60" fmla="*/ 1355239 w 1122363"/>
                <a:gd name="T61" fmla="*/ 1597827 h 1531938"/>
                <a:gd name="T62" fmla="*/ 1228829 w 1122363"/>
                <a:gd name="T63" fmla="*/ 1750144 h 1531938"/>
                <a:gd name="T64" fmla="*/ 1040908 w 1122363"/>
                <a:gd name="T65" fmla="*/ 1850561 h 1531938"/>
                <a:gd name="T66" fmla="*/ 813764 w 1122363"/>
                <a:gd name="T67" fmla="*/ 1899358 h 1531938"/>
                <a:gd name="T68" fmla="*/ 571385 w 1122363"/>
                <a:gd name="T69" fmla="*/ 1896538 h 1531938"/>
                <a:gd name="T70" fmla="*/ 341985 w 1122363"/>
                <a:gd name="T71" fmla="*/ 1837867 h 1531938"/>
                <a:gd name="T72" fmla="*/ 152933 w 1122363"/>
                <a:gd name="T73" fmla="*/ 1725604 h 1531938"/>
                <a:gd name="T74" fmla="*/ 31320 w 1122363"/>
                <a:gd name="T75" fmla="*/ 1563133 h 1531938"/>
                <a:gd name="T76" fmla="*/ 3668 w 1122363"/>
                <a:gd name="T77" fmla="*/ 1352710 h 1531938"/>
                <a:gd name="T78" fmla="*/ 126691 w 1122363"/>
                <a:gd name="T79" fmla="*/ 958096 h 1531938"/>
                <a:gd name="T80" fmla="*/ 230811 w 1122363"/>
                <a:gd name="T81" fmla="*/ 743160 h 1531938"/>
                <a:gd name="T82" fmla="*/ 362301 w 1122363"/>
                <a:gd name="T83" fmla="*/ 582099 h 1531938"/>
                <a:gd name="T84" fmla="*/ 534421 w 1122363"/>
                <a:gd name="T85" fmla="*/ 485632 h 1531938"/>
                <a:gd name="T86" fmla="*/ 596426 w 1122363"/>
                <a:gd name="T87" fmla="*/ 1978 h 1531938"/>
                <a:gd name="T88" fmla="*/ 686940 w 1122363"/>
                <a:gd name="T89" fmla="*/ 37299 h 1531938"/>
                <a:gd name="T90" fmla="*/ 778299 w 1122363"/>
                <a:gd name="T91" fmla="*/ 32213 h 1531938"/>
                <a:gd name="T92" fmla="*/ 882912 w 1122363"/>
                <a:gd name="T93" fmla="*/ 282 h 1531938"/>
                <a:gd name="T94" fmla="*/ 944383 w 1122363"/>
                <a:gd name="T95" fmla="*/ 34192 h 1531938"/>
                <a:gd name="T96" fmla="*/ 991755 w 1122363"/>
                <a:gd name="T97" fmla="*/ 157394 h 1531938"/>
                <a:gd name="T98" fmla="*/ 1048714 w 1122363"/>
                <a:gd name="T99" fmla="*/ 165023 h 1531938"/>
                <a:gd name="T100" fmla="*/ 1092702 w 1122363"/>
                <a:gd name="T101" fmla="*/ 159655 h 1531938"/>
                <a:gd name="T102" fmla="*/ 1063377 w 1122363"/>
                <a:gd name="T103" fmla="*/ 261663 h 1531938"/>
                <a:gd name="T104" fmla="*/ 978784 w 1122363"/>
                <a:gd name="T105" fmla="*/ 348130 h 1531938"/>
                <a:gd name="T106" fmla="*/ 836387 w 1122363"/>
                <a:gd name="T107" fmla="*/ 422166 h 1531938"/>
                <a:gd name="T108" fmla="*/ 657614 w 1122363"/>
                <a:gd name="T109" fmla="*/ 404646 h 1531938"/>
                <a:gd name="T110" fmla="*/ 554694 w 1122363"/>
                <a:gd name="T111" fmla="*/ 419340 h 1531938"/>
                <a:gd name="T112" fmla="*/ 313322 w 1122363"/>
                <a:gd name="T113" fmla="*/ 219560 h 1531938"/>
                <a:gd name="T114" fmla="*/ 410321 w 1122363"/>
                <a:gd name="T115" fmla="*/ 170392 h 1531938"/>
                <a:gd name="T116" fmla="*/ 485327 w 1122363"/>
                <a:gd name="T117" fmla="*/ 159089 h 1531938"/>
                <a:gd name="T118" fmla="*/ 519164 w 1122363"/>
                <a:gd name="T119" fmla="*/ 54537 h 1531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kern="0">
                <a:solidFill>
                  <a:srgbClr val="FFFFFF"/>
                </a:solidFill>
              </a:endParaRPr>
            </a:p>
          </p:txBody>
        </p:sp>
        <p:sp>
          <p:nvSpPr>
            <p:cNvPr id="41" name="MH_Other_11"/>
            <p:cNvSpPr>
              <a:spLocks/>
            </p:cNvSpPr>
            <p:nvPr>
              <p:custDataLst>
                <p:tags r:id="rId14"/>
              </p:custDataLst>
            </p:nvPr>
          </p:nvSpPr>
          <p:spPr bwMode="auto">
            <a:xfrm>
              <a:off x="5789614" y="2481264"/>
              <a:ext cx="612775" cy="612775"/>
            </a:xfrm>
            <a:custGeom>
              <a:avLst/>
              <a:gdLst>
                <a:gd name="T0" fmla="*/ 883582 w 2298700"/>
                <a:gd name="T1" fmla="*/ 1295872 h 2298700"/>
                <a:gd name="T2" fmla="*/ 899660 w 2298700"/>
                <a:gd name="T3" fmla="*/ 1824434 h 2298700"/>
                <a:gd name="T4" fmla="*/ 870674 w 2298700"/>
                <a:gd name="T5" fmla="*/ 1867800 h 2298700"/>
                <a:gd name="T6" fmla="*/ 472571 w 2298700"/>
                <a:gd name="T7" fmla="*/ 1870524 h 2298700"/>
                <a:gd name="T8" fmla="*/ 439282 w 2298700"/>
                <a:gd name="T9" fmla="*/ 1829883 h 2298700"/>
                <a:gd name="T10" fmla="*/ 450831 w 2298700"/>
                <a:gd name="T11" fmla="*/ 1299959 h 2298700"/>
                <a:gd name="T12" fmla="*/ 1168971 w 2298700"/>
                <a:gd name="T13" fmla="*/ 903287 h 2298700"/>
                <a:gd name="T14" fmla="*/ 1561900 w 2298700"/>
                <a:gd name="T15" fmla="*/ 923717 h 2298700"/>
                <a:gd name="T16" fmla="*/ 1573443 w 2298700"/>
                <a:gd name="T17" fmla="*/ 1829892 h 2298700"/>
                <a:gd name="T18" fmla="*/ 1540624 w 2298700"/>
                <a:gd name="T19" fmla="*/ 1870524 h 2298700"/>
                <a:gd name="T20" fmla="*/ 1142262 w 2298700"/>
                <a:gd name="T21" fmla="*/ 1867800 h 2298700"/>
                <a:gd name="T22" fmla="*/ 1113291 w 2298700"/>
                <a:gd name="T23" fmla="*/ 1824444 h 2298700"/>
                <a:gd name="T24" fmla="*/ 1129361 w 2298700"/>
                <a:gd name="T25" fmla="*/ 919404 h 2298700"/>
                <a:gd name="T26" fmla="*/ 2191940 w 2298700"/>
                <a:gd name="T27" fmla="*/ 450850 h 2298700"/>
                <a:gd name="T28" fmla="*/ 2238385 w 2298700"/>
                <a:gd name="T29" fmla="*/ 475582 h 2298700"/>
                <a:gd name="T30" fmla="*/ 2245636 w 2298700"/>
                <a:gd name="T31" fmla="*/ 1835358 h 2298700"/>
                <a:gd name="T32" fmla="*/ 2208706 w 2298700"/>
                <a:gd name="T33" fmla="*/ 1872115 h 2298700"/>
                <a:gd name="T34" fmla="*/ 1810633 w 2298700"/>
                <a:gd name="T35" fmla="*/ 1865309 h 2298700"/>
                <a:gd name="T36" fmla="*/ 1785938 w 2298700"/>
                <a:gd name="T37" fmla="*/ 1818568 h 2298700"/>
                <a:gd name="T38" fmla="*/ 1806329 w 2298700"/>
                <a:gd name="T39" fmla="*/ 463556 h 2298700"/>
                <a:gd name="T40" fmla="*/ 1464870 w 2298700"/>
                <a:gd name="T41" fmla="*/ 38100 h 2298700"/>
                <a:gd name="T42" fmla="*/ 1493876 w 2298700"/>
                <a:gd name="T43" fmla="*/ 48317 h 2298700"/>
                <a:gd name="T44" fmla="*/ 1512005 w 2298700"/>
                <a:gd name="T45" fmla="*/ 72609 h 2298700"/>
                <a:gd name="T46" fmla="*/ 1540105 w 2298700"/>
                <a:gd name="T47" fmla="*/ 509198 h 2298700"/>
                <a:gd name="T48" fmla="*/ 1503847 w 2298700"/>
                <a:gd name="T49" fmla="*/ 543253 h 2298700"/>
                <a:gd name="T50" fmla="*/ 1459205 w 2298700"/>
                <a:gd name="T51" fmla="*/ 535761 h 2298700"/>
                <a:gd name="T52" fmla="*/ 1437677 w 2298700"/>
                <a:gd name="T53" fmla="*/ 503749 h 2298700"/>
                <a:gd name="T54" fmla="*/ 1348845 w 2298700"/>
                <a:gd name="T55" fmla="*/ 357311 h 2298700"/>
                <a:gd name="T56" fmla="*/ 1214465 w 2298700"/>
                <a:gd name="T57" fmla="*/ 507608 h 2298700"/>
                <a:gd name="T58" fmla="*/ 1010062 w 2298700"/>
                <a:gd name="T59" fmla="*/ 669711 h 2298700"/>
                <a:gd name="T60" fmla="*/ 834212 w 2298700"/>
                <a:gd name="T61" fmla="*/ 763477 h 2298700"/>
                <a:gd name="T62" fmla="*/ 682609 w 2298700"/>
                <a:gd name="T63" fmla="*/ 817965 h 2298700"/>
                <a:gd name="T64" fmla="*/ 523528 w 2298700"/>
                <a:gd name="T65" fmla="*/ 852928 h 2298700"/>
                <a:gd name="T66" fmla="*/ 404104 w 2298700"/>
                <a:gd name="T67" fmla="*/ 862464 h 2298700"/>
                <a:gd name="T68" fmla="*/ 374191 w 2298700"/>
                <a:gd name="T69" fmla="*/ 838852 h 2298700"/>
                <a:gd name="T70" fmla="*/ 369206 w 2298700"/>
                <a:gd name="T71" fmla="*/ 795034 h 2298700"/>
                <a:gd name="T72" fmla="*/ 405237 w 2298700"/>
                <a:gd name="T73" fmla="*/ 760071 h 2298700"/>
                <a:gd name="T74" fmla="*/ 535765 w 2298700"/>
                <a:gd name="T75" fmla="*/ 742589 h 2298700"/>
                <a:gd name="T76" fmla="*/ 679890 w 2298700"/>
                <a:gd name="T77" fmla="*/ 706945 h 2298700"/>
                <a:gd name="T78" fmla="*/ 816536 w 2298700"/>
                <a:gd name="T79" fmla="*/ 654273 h 2298700"/>
                <a:gd name="T80" fmla="*/ 989667 w 2298700"/>
                <a:gd name="T81" fmla="*/ 554832 h 2298700"/>
                <a:gd name="T82" fmla="*/ 1171862 w 2298700"/>
                <a:gd name="T83" fmla="*/ 398859 h 2298700"/>
                <a:gd name="T84" fmla="*/ 1282675 w 2298700"/>
                <a:gd name="T85" fmla="*/ 267178 h 2298700"/>
                <a:gd name="T86" fmla="*/ 1087110 w 2298700"/>
                <a:gd name="T87" fmla="*/ 283979 h 2298700"/>
                <a:gd name="T88" fmla="*/ 1044054 w 2298700"/>
                <a:gd name="T89" fmla="*/ 259005 h 2298700"/>
                <a:gd name="T90" fmla="*/ 1040654 w 2298700"/>
                <a:gd name="T91" fmla="*/ 208376 h 2298700"/>
                <a:gd name="T92" fmla="*/ 1446288 w 2298700"/>
                <a:gd name="T93" fmla="*/ 40370 h 2298700"/>
                <a:gd name="T94" fmla="*/ 128386 w 2298700"/>
                <a:gd name="T95" fmla="*/ 3403 h 2298700"/>
                <a:gd name="T96" fmla="*/ 171711 w 2298700"/>
                <a:gd name="T97" fmla="*/ 26993 h 2298700"/>
                <a:gd name="T98" fmla="*/ 199157 w 2298700"/>
                <a:gd name="T99" fmla="*/ 67596 h 2298700"/>
                <a:gd name="T100" fmla="*/ 2201163 w 2298700"/>
                <a:gd name="T101" fmla="*/ 2093192 h 2298700"/>
                <a:gd name="T102" fmla="*/ 2249251 w 2298700"/>
                <a:gd name="T103" fmla="*/ 2107936 h 2298700"/>
                <a:gd name="T104" fmla="*/ 2283729 w 2298700"/>
                <a:gd name="T105" fmla="*/ 2142414 h 2298700"/>
                <a:gd name="T106" fmla="*/ 2298473 w 2298700"/>
                <a:gd name="T107" fmla="*/ 2190729 h 2298700"/>
                <a:gd name="T108" fmla="*/ 2288720 w 2298700"/>
                <a:gd name="T109" fmla="*/ 2240405 h 2298700"/>
                <a:gd name="T110" fmla="*/ 2257417 w 2298700"/>
                <a:gd name="T111" fmla="*/ 2278059 h 2298700"/>
                <a:gd name="T112" fmla="*/ 2211597 w 2298700"/>
                <a:gd name="T113" fmla="*/ 2297566 h 2298700"/>
                <a:gd name="T114" fmla="*/ 72132 w 2298700"/>
                <a:gd name="T115" fmla="*/ 2294164 h 2298700"/>
                <a:gd name="T116" fmla="*/ 29715 w 2298700"/>
                <a:gd name="T117" fmla="*/ 2268532 h 2298700"/>
                <a:gd name="T118" fmla="*/ 4537 w 2298700"/>
                <a:gd name="T119" fmla="*/ 2226568 h 2298700"/>
                <a:gd name="T120" fmla="*/ 907 w 2298700"/>
                <a:gd name="T121" fmla="*/ 87330 h 2298700"/>
                <a:gd name="T122" fmla="*/ 20188 w 2298700"/>
                <a:gd name="T123" fmla="*/ 41510 h 2298700"/>
                <a:gd name="T124" fmla="*/ 57842 w 2298700"/>
                <a:gd name="T125" fmla="*/ 10434 h 2298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kern="0">
                <a:solidFill>
                  <a:srgbClr val="FFFFFF"/>
                </a:solidFill>
              </a:endParaRPr>
            </a:p>
          </p:txBody>
        </p:sp>
        <p:sp>
          <p:nvSpPr>
            <p:cNvPr id="42" name="MH_Other_12"/>
            <p:cNvSpPr>
              <a:spLocks/>
            </p:cNvSpPr>
            <p:nvPr>
              <p:custDataLst>
                <p:tags r:id="rId15"/>
              </p:custDataLst>
            </p:nvPr>
          </p:nvSpPr>
          <p:spPr bwMode="auto">
            <a:xfrm>
              <a:off x="7729539" y="2574925"/>
              <a:ext cx="422275" cy="427038"/>
            </a:xfrm>
            <a:custGeom>
              <a:avLst/>
              <a:gdLst>
                <a:gd name="T0" fmla="*/ 2147483646 w 5438"/>
                <a:gd name="T1" fmla="*/ 0 h 5494"/>
                <a:gd name="T2" fmla="*/ 0 w 5438"/>
                <a:gd name="T3" fmla="*/ 2147483646 h 5494"/>
                <a:gd name="T4" fmla="*/ 2147483646 w 5438"/>
                <a:gd name="T5" fmla="*/ 2147483646 h 5494"/>
                <a:gd name="T6" fmla="*/ 2147483646 w 5438"/>
                <a:gd name="T7" fmla="*/ 2147483646 h 5494"/>
                <a:gd name="T8" fmla="*/ 2147483646 w 5438"/>
                <a:gd name="T9" fmla="*/ 2147483646 h 5494"/>
                <a:gd name="T10" fmla="*/ 2147483646 w 5438"/>
                <a:gd name="T11" fmla="*/ 2147483646 h 5494"/>
                <a:gd name="T12" fmla="*/ 2147483646 w 5438"/>
                <a:gd name="T13" fmla="*/ 2147483646 h 5494"/>
                <a:gd name="T14" fmla="*/ 2147483646 w 5438"/>
                <a:gd name="T15" fmla="*/ 2147483646 h 5494"/>
                <a:gd name="T16" fmla="*/ 2147483646 w 5438"/>
                <a:gd name="T17" fmla="*/ 2147483646 h 5494"/>
                <a:gd name="T18" fmla="*/ 2147483646 w 5438"/>
                <a:gd name="T19" fmla="*/ 2147483646 h 5494"/>
                <a:gd name="T20" fmla="*/ 2147483646 w 5438"/>
                <a:gd name="T21" fmla="*/ 2147483646 h 5494"/>
                <a:gd name="T22" fmla="*/ 2147483646 w 5438"/>
                <a:gd name="T23" fmla="*/ 2147483646 h 5494"/>
                <a:gd name="T24" fmla="*/ 2147483646 w 5438"/>
                <a:gd name="T25" fmla="*/ 2147483646 h 5494"/>
                <a:gd name="T26" fmla="*/ 2147483646 w 5438"/>
                <a:gd name="T27" fmla="*/ 2147483646 h 5494"/>
                <a:gd name="T28" fmla="*/ 2147483646 w 5438"/>
                <a:gd name="T29" fmla="*/ 2147483646 h 5494"/>
                <a:gd name="T30" fmla="*/ 2147483646 w 5438"/>
                <a:gd name="T31" fmla="*/ 2147483646 h 5494"/>
                <a:gd name="T32" fmla="*/ 2147483646 w 5438"/>
                <a:gd name="T33" fmla="*/ 2147483646 h 5494"/>
                <a:gd name="T34" fmla="*/ 2147483646 w 5438"/>
                <a:gd name="T35" fmla="*/ 2147483646 h 5494"/>
                <a:gd name="T36" fmla="*/ 2147483646 w 5438"/>
                <a:gd name="T37" fmla="*/ 2147483646 h 5494"/>
                <a:gd name="T38" fmla="*/ 2147483646 w 5438"/>
                <a:gd name="T39" fmla="*/ 2147483646 h 5494"/>
                <a:gd name="T40" fmla="*/ 2147483646 w 5438"/>
                <a:gd name="T41" fmla="*/ 2147483646 h 5494"/>
                <a:gd name="T42" fmla="*/ 2147483646 w 5438"/>
                <a:gd name="T43" fmla="*/ 2147483646 h 5494"/>
                <a:gd name="T44" fmla="*/ 2147483646 w 5438"/>
                <a:gd name="T45" fmla="*/ 2147483646 h 5494"/>
                <a:gd name="T46" fmla="*/ 2147483646 w 5438"/>
                <a:gd name="T47" fmla="*/ 2147483646 h 5494"/>
                <a:gd name="T48" fmla="*/ 2147483646 w 5438"/>
                <a:gd name="T49" fmla="*/ 2147483646 h 5494"/>
                <a:gd name="T50" fmla="*/ 2147483646 w 5438"/>
                <a:gd name="T51" fmla="*/ 2147483646 h 5494"/>
                <a:gd name="T52" fmla="*/ 2147483646 w 5438"/>
                <a:gd name="T53" fmla="*/ 2147483646 h 5494"/>
                <a:gd name="T54" fmla="*/ 2147483646 w 5438"/>
                <a:gd name="T55" fmla="*/ 2147483646 h 5494"/>
                <a:gd name="T56" fmla="*/ 2147483646 w 5438"/>
                <a:gd name="T57" fmla="*/ 2147483646 h 5494"/>
                <a:gd name="T58" fmla="*/ 2147483646 w 5438"/>
                <a:gd name="T59" fmla="*/ 2147483646 h 5494"/>
                <a:gd name="T60" fmla="*/ 2147483646 w 5438"/>
                <a:gd name="T61" fmla="*/ 2147483646 h 5494"/>
                <a:gd name="T62" fmla="*/ 2147483646 w 5438"/>
                <a:gd name="T63" fmla="*/ 2147483646 h 5494"/>
                <a:gd name="T64" fmla="*/ 2147483646 w 5438"/>
                <a:gd name="T65" fmla="*/ 2147483646 h 5494"/>
                <a:gd name="T66" fmla="*/ 2147483646 w 5438"/>
                <a:gd name="T67" fmla="*/ 2147483646 h 5494"/>
                <a:gd name="T68" fmla="*/ 2147483646 w 5438"/>
                <a:gd name="T69" fmla="*/ 2147483646 h 5494"/>
                <a:gd name="T70" fmla="*/ 2147483646 w 5438"/>
                <a:gd name="T71" fmla="*/ 2147483646 h 5494"/>
                <a:gd name="T72" fmla="*/ 2147483646 w 5438"/>
                <a:gd name="T73" fmla="*/ 2147483646 h 5494"/>
                <a:gd name="T74" fmla="*/ 2147483646 w 5438"/>
                <a:gd name="T75" fmla="*/ 2147483646 h 5494"/>
                <a:gd name="T76" fmla="*/ 2147483646 w 5438"/>
                <a:gd name="T77" fmla="*/ 2147483646 h 5494"/>
                <a:gd name="T78" fmla="*/ 2147483646 w 5438"/>
                <a:gd name="T79" fmla="*/ 2147483646 h 5494"/>
                <a:gd name="T80" fmla="*/ 2147483646 w 5438"/>
                <a:gd name="T81" fmla="*/ 2147483646 h 5494"/>
                <a:gd name="T82" fmla="*/ 2147483646 w 5438"/>
                <a:gd name="T83" fmla="*/ 2147483646 h 5494"/>
                <a:gd name="T84" fmla="*/ 2147483646 w 5438"/>
                <a:gd name="T85" fmla="*/ 2147483646 h 5494"/>
                <a:gd name="T86" fmla="*/ 2147483646 w 5438"/>
                <a:gd name="T87" fmla="*/ 2147483646 h 5494"/>
                <a:gd name="T88" fmla="*/ 2147483646 w 5438"/>
                <a:gd name="T89" fmla="*/ 2147483646 h 5494"/>
                <a:gd name="T90" fmla="*/ 2147483646 w 5438"/>
                <a:gd name="T91" fmla="*/ 2147483646 h 5494"/>
                <a:gd name="T92" fmla="*/ 2147483646 w 5438"/>
                <a:gd name="T93" fmla="*/ 2147483646 h 5494"/>
                <a:gd name="T94" fmla="*/ 2147483646 w 5438"/>
                <a:gd name="T95" fmla="*/ 2147483646 h 5494"/>
                <a:gd name="T96" fmla="*/ 2147483646 w 5438"/>
                <a:gd name="T97" fmla="*/ 2147483646 h 5494"/>
                <a:gd name="T98" fmla="*/ 2147483646 w 5438"/>
                <a:gd name="T99" fmla="*/ 2147483646 h 5494"/>
                <a:gd name="T100" fmla="*/ 2147483646 w 5438"/>
                <a:gd name="T101" fmla="*/ 2147483646 h 5494"/>
                <a:gd name="T102" fmla="*/ 2147483646 w 5438"/>
                <a:gd name="T103" fmla="*/ 2147483646 h 5494"/>
                <a:gd name="T104" fmla="*/ 2147483646 w 5438"/>
                <a:gd name="T105" fmla="*/ 2147483646 h 5494"/>
                <a:gd name="T106" fmla="*/ 2147483646 w 5438"/>
                <a:gd name="T107" fmla="*/ 2147483646 h 5494"/>
                <a:gd name="T108" fmla="*/ 2147483646 w 5438"/>
                <a:gd name="T109" fmla="*/ 2147483646 h 5494"/>
                <a:gd name="T110" fmla="*/ 2147483646 w 5438"/>
                <a:gd name="T111" fmla="*/ 2147483646 h 5494"/>
                <a:gd name="T112" fmla="*/ 2147483646 w 5438"/>
                <a:gd name="T113" fmla="*/ 2147483646 h 5494"/>
                <a:gd name="T114" fmla="*/ 2147483646 w 5438"/>
                <a:gd name="T115" fmla="*/ 2147483646 h 5494"/>
                <a:gd name="T116" fmla="*/ 2147483646 w 5438"/>
                <a:gd name="T117" fmla="*/ 2147483646 h 5494"/>
                <a:gd name="T118" fmla="*/ 2147483646 w 5438"/>
                <a:gd name="T119" fmla="*/ 2147483646 h 54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438" h="5494">
                  <a:moveTo>
                    <a:pt x="2825" y="454"/>
                  </a:moveTo>
                  <a:lnTo>
                    <a:pt x="2825" y="0"/>
                  </a:lnTo>
                  <a:lnTo>
                    <a:pt x="2514" y="0"/>
                  </a:lnTo>
                  <a:lnTo>
                    <a:pt x="2514" y="454"/>
                  </a:lnTo>
                  <a:lnTo>
                    <a:pt x="0" y="454"/>
                  </a:lnTo>
                  <a:lnTo>
                    <a:pt x="0" y="1259"/>
                  </a:lnTo>
                  <a:lnTo>
                    <a:pt x="276" y="1259"/>
                  </a:lnTo>
                  <a:lnTo>
                    <a:pt x="276" y="4295"/>
                  </a:lnTo>
                  <a:lnTo>
                    <a:pt x="2197" y="4295"/>
                  </a:lnTo>
                  <a:lnTo>
                    <a:pt x="1028" y="5252"/>
                  </a:lnTo>
                  <a:lnTo>
                    <a:pt x="1225" y="5494"/>
                  </a:lnTo>
                  <a:lnTo>
                    <a:pt x="2689" y="4295"/>
                  </a:lnTo>
                  <a:lnTo>
                    <a:pt x="2699" y="4295"/>
                  </a:lnTo>
                  <a:lnTo>
                    <a:pt x="4163" y="5494"/>
                  </a:lnTo>
                  <a:lnTo>
                    <a:pt x="4360" y="5252"/>
                  </a:lnTo>
                  <a:lnTo>
                    <a:pt x="3192" y="4295"/>
                  </a:lnTo>
                  <a:lnTo>
                    <a:pt x="5105" y="4295"/>
                  </a:lnTo>
                  <a:lnTo>
                    <a:pt x="5105" y="1259"/>
                  </a:lnTo>
                  <a:lnTo>
                    <a:pt x="5438" y="1259"/>
                  </a:lnTo>
                  <a:lnTo>
                    <a:pt x="5438" y="454"/>
                  </a:lnTo>
                  <a:lnTo>
                    <a:pt x="2825" y="454"/>
                  </a:lnTo>
                  <a:close/>
                  <a:moveTo>
                    <a:pt x="4793" y="3983"/>
                  </a:moveTo>
                  <a:lnTo>
                    <a:pt x="587" y="3983"/>
                  </a:lnTo>
                  <a:lnTo>
                    <a:pt x="587" y="1259"/>
                  </a:lnTo>
                  <a:lnTo>
                    <a:pt x="4793" y="1259"/>
                  </a:lnTo>
                  <a:lnTo>
                    <a:pt x="4793" y="3983"/>
                  </a:lnTo>
                  <a:close/>
                  <a:moveTo>
                    <a:pt x="1611" y="3281"/>
                  </a:moveTo>
                  <a:lnTo>
                    <a:pt x="1611" y="2471"/>
                  </a:lnTo>
                  <a:lnTo>
                    <a:pt x="2422" y="2471"/>
                  </a:lnTo>
                  <a:lnTo>
                    <a:pt x="2420" y="2429"/>
                  </a:lnTo>
                  <a:lnTo>
                    <a:pt x="2417" y="2388"/>
                  </a:lnTo>
                  <a:lnTo>
                    <a:pt x="2412" y="2347"/>
                  </a:lnTo>
                  <a:lnTo>
                    <a:pt x="2405" y="2308"/>
                  </a:lnTo>
                  <a:lnTo>
                    <a:pt x="2396" y="2268"/>
                  </a:lnTo>
                  <a:lnTo>
                    <a:pt x="2385" y="2230"/>
                  </a:lnTo>
                  <a:lnTo>
                    <a:pt x="2373" y="2192"/>
                  </a:lnTo>
                  <a:lnTo>
                    <a:pt x="2358" y="2156"/>
                  </a:lnTo>
                  <a:lnTo>
                    <a:pt x="2341" y="2120"/>
                  </a:lnTo>
                  <a:lnTo>
                    <a:pt x="2324" y="2085"/>
                  </a:lnTo>
                  <a:lnTo>
                    <a:pt x="2304" y="2051"/>
                  </a:lnTo>
                  <a:lnTo>
                    <a:pt x="2284" y="2018"/>
                  </a:lnTo>
                  <a:lnTo>
                    <a:pt x="2260" y="1986"/>
                  </a:lnTo>
                  <a:lnTo>
                    <a:pt x="2237" y="1956"/>
                  </a:lnTo>
                  <a:lnTo>
                    <a:pt x="2210" y="1926"/>
                  </a:lnTo>
                  <a:lnTo>
                    <a:pt x="2184" y="1898"/>
                  </a:lnTo>
                  <a:lnTo>
                    <a:pt x="2156" y="1871"/>
                  </a:lnTo>
                  <a:lnTo>
                    <a:pt x="2126" y="1846"/>
                  </a:lnTo>
                  <a:lnTo>
                    <a:pt x="2096" y="1822"/>
                  </a:lnTo>
                  <a:lnTo>
                    <a:pt x="2064" y="1799"/>
                  </a:lnTo>
                  <a:lnTo>
                    <a:pt x="2031" y="1778"/>
                  </a:lnTo>
                  <a:lnTo>
                    <a:pt x="1997" y="1759"/>
                  </a:lnTo>
                  <a:lnTo>
                    <a:pt x="1962" y="1741"/>
                  </a:lnTo>
                  <a:lnTo>
                    <a:pt x="1926" y="1724"/>
                  </a:lnTo>
                  <a:lnTo>
                    <a:pt x="1890" y="1710"/>
                  </a:lnTo>
                  <a:lnTo>
                    <a:pt x="1852" y="1697"/>
                  </a:lnTo>
                  <a:lnTo>
                    <a:pt x="1814" y="1686"/>
                  </a:lnTo>
                  <a:lnTo>
                    <a:pt x="1774" y="1677"/>
                  </a:lnTo>
                  <a:lnTo>
                    <a:pt x="1735" y="1670"/>
                  </a:lnTo>
                  <a:lnTo>
                    <a:pt x="1694" y="1665"/>
                  </a:lnTo>
                  <a:lnTo>
                    <a:pt x="1653" y="1662"/>
                  </a:lnTo>
                  <a:lnTo>
                    <a:pt x="1611" y="1660"/>
                  </a:lnTo>
                  <a:lnTo>
                    <a:pt x="1569" y="1662"/>
                  </a:lnTo>
                  <a:lnTo>
                    <a:pt x="1528" y="1665"/>
                  </a:lnTo>
                  <a:lnTo>
                    <a:pt x="1487" y="1670"/>
                  </a:lnTo>
                  <a:lnTo>
                    <a:pt x="1448" y="1677"/>
                  </a:lnTo>
                  <a:lnTo>
                    <a:pt x="1408" y="1686"/>
                  </a:lnTo>
                  <a:lnTo>
                    <a:pt x="1369" y="1697"/>
                  </a:lnTo>
                  <a:lnTo>
                    <a:pt x="1332" y="1710"/>
                  </a:lnTo>
                  <a:lnTo>
                    <a:pt x="1295" y="1724"/>
                  </a:lnTo>
                  <a:lnTo>
                    <a:pt x="1260" y="1741"/>
                  </a:lnTo>
                  <a:lnTo>
                    <a:pt x="1224" y="1759"/>
                  </a:lnTo>
                  <a:lnTo>
                    <a:pt x="1191" y="1778"/>
                  </a:lnTo>
                  <a:lnTo>
                    <a:pt x="1157" y="1799"/>
                  </a:lnTo>
                  <a:lnTo>
                    <a:pt x="1126" y="1822"/>
                  </a:lnTo>
                  <a:lnTo>
                    <a:pt x="1096" y="1846"/>
                  </a:lnTo>
                  <a:lnTo>
                    <a:pt x="1066" y="1871"/>
                  </a:lnTo>
                  <a:lnTo>
                    <a:pt x="1038" y="1898"/>
                  </a:lnTo>
                  <a:lnTo>
                    <a:pt x="1011" y="1926"/>
                  </a:lnTo>
                  <a:lnTo>
                    <a:pt x="986" y="1956"/>
                  </a:lnTo>
                  <a:lnTo>
                    <a:pt x="962" y="1986"/>
                  </a:lnTo>
                  <a:lnTo>
                    <a:pt x="939" y="2018"/>
                  </a:lnTo>
                  <a:lnTo>
                    <a:pt x="918" y="2051"/>
                  </a:lnTo>
                  <a:lnTo>
                    <a:pt x="899" y="2085"/>
                  </a:lnTo>
                  <a:lnTo>
                    <a:pt x="881" y="2120"/>
                  </a:lnTo>
                  <a:lnTo>
                    <a:pt x="864" y="2156"/>
                  </a:lnTo>
                  <a:lnTo>
                    <a:pt x="850" y="2192"/>
                  </a:lnTo>
                  <a:lnTo>
                    <a:pt x="837" y="2230"/>
                  </a:lnTo>
                  <a:lnTo>
                    <a:pt x="826" y="2268"/>
                  </a:lnTo>
                  <a:lnTo>
                    <a:pt x="817" y="2308"/>
                  </a:lnTo>
                  <a:lnTo>
                    <a:pt x="809" y="2347"/>
                  </a:lnTo>
                  <a:lnTo>
                    <a:pt x="804" y="2388"/>
                  </a:lnTo>
                  <a:lnTo>
                    <a:pt x="801" y="2429"/>
                  </a:lnTo>
                  <a:lnTo>
                    <a:pt x="800" y="2471"/>
                  </a:lnTo>
                  <a:lnTo>
                    <a:pt x="801" y="2513"/>
                  </a:lnTo>
                  <a:lnTo>
                    <a:pt x="804" y="2554"/>
                  </a:lnTo>
                  <a:lnTo>
                    <a:pt x="809" y="2595"/>
                  </a:lnTo>
                  <a:lnTo>
                    <a:pt x="817" y="2634"/>
                  </a:lnTo>
                  <a:lnTo>
                    <a:pt x="826" y="2674"/>
                  </a:lnTo>
                  <a:lnTo>
                    <a:pt x="837" y="2712"/>
                  </a:lnTo>
                  <a:lnTo>
                    <a:pt x="850" y="2750"/>
                  </a:lnTo>
                  <a:lnTo>
                    <a:pt x="864" y="2786"/>
                  </a:lnTo>
                  <a:lnTo>
                    <a:pt x="881" y="2822"/>
                  </a:lnTo>
                  <a:lnTo>
                    <a:pt x="899" y="2857"/>
                  </a:lnTo>
                  <a:lnTo>
                    <a:pt x="918" y="2891"/>
                  </a:lnTo>
                  <a:lnTo>
                    <a:pt x="939" y="2924"/>
                  </a:lnTo>
                  <a:lnTo>
                    <a:pt x="962" y="2956"/>
                  </a:lnTo>
                  <a:lnTo>
                    <a:pt x="986" y="2986"/>
                  </a:lnTo>
                  <a:lnTo>
                    <a:pt x="1011" y="3016"/>
                  </a:lnTo>
                  <a:lnTo>
                    <a:pt x="1038" y="3044"/>
                  </a:lnTo>
                  <a:lnTo>
                    <a:pt x="1066" y="3070"/>
                  </a:lnTo>
                  <a:lnTo>
                    <a:pt x="1096" y="3097"/>
                  </a:lnTo>
                  <a:lnTo>
                    <a:pt x="1126" y="3120"/>
                  </a:lnTo>
                  <a:lnTo>
                    <a:pt x="1157" y="3144"/>
                  </a:lnTo>
                  <a:lnTo>
                    <a:pt x="1191" y="3164"/>
                  </a:lnTo>
                  <a:lnTo>
                    <a:pt x="1224" y="3184"/>
                  </a:lnTo>
                  <a:lnTo>
                    <a:pt x="1260" y="3201"/>
                  </a:lnTo>
                  <a:lnTo>
                    <a:pt x="1295" y="3218"/>
                  </a:lnTo>
                  <a:lnTo>
                    <a:pt x="1332" y="3233"/>
                  </a:lnTo>
                  <a:lnTo>
                    <a:pt x="1369" y="3245"/>
                  </a:lnTo>
                  <a:lnTo>
                    <a:pt x="1408" y="3256"/>
                  </a:lnTo>
                  <a:lnTo>
                    <a:pt x="1448" y="3265"/>
                  </a:lnTo>
                  <a:lnTo>
                    <a:pt x="1487" y="3272"/>
                  </a:lnTo>
                  <a:lnTo>
                    <a:pt x="1528" y="3277"/>
                  </a:lnTo>
                  <a:lnTo>
                    <a:pt x="1569" y="3280"/>
                  </a:lnTo>
                  <a:lnTo>
                    <a:pt x="1611" y="3281"/>
                  </a:lnTo>
                  <a:close/>
                  <a:moveTo>
                    <a:pt x="1838" y="3503"/>
                  </a:moveTo>
                  <a:lnTo>
                    <a:pt x="1838" y="3503"/>
                  </a:lnTo>
                  <a:lnTo>
                    <a:pt x="1881" y="3502"/>
                  </a:lnTo>
                  <a:lnTo>
                    <a:pt x="1921" y="3499"/>
                  </a:lnTo>
                  <a:lnTo>
                    <a:pt x="1962" y="3493"/>
                  </a:lnTo>
                  <a:lnTo>
                    <a:pt x="2002" y="3486"/>
                  </a:lnTo>
                  <a:lnTo>
                    <a:pt x="2041" y="3477"/>
                  </a:lnTo>
                  <a:lnTo>
                    <a:pt x="2080" y="3466"/>
                  </a:lnTo>
                  <a:lnTo>
                    <a:pt x="2117" y="3453"/>
                  </a:lnTo>
                  <a:lnTo>
                    <a:pt x="2154" y="3439"/>
                  </a:lnTo>
                  <a:lnTo>
                    <a:pt x="2190" y="3422"/>
                  </a:lnTo>
                  <a:lnTo>
                    <a:pt x="2225" y="3404"/>
                  </a:lnTo>
                  <a:lnTo>
                    <a:pt x="2259" y="3385"/>
                  </a:lnTo>
                  <a:lnTo>
                    <a:pt x="2292" y="3364"/>
                  </a:lnTo>
                  <a:lnTo>
                    <a:pt x="2323" y="3341"/>
                  </a:lnTo>
                  <a:lnTo>
                    <a:pt x="2355" y="3317"/>
                  </a:lnTo>
                  <a:lnTo>
                    <a:pt x="2384" y="3292"/>
                  </a:lnTo>
                  <a:lnTo>
                    <a:pt x="2411" y="3265"/>
                  </a:lnTo>
                  <a:lnTo>
                    <a:pt x="2439" y="3237"/>
                  </a:lnTo>
                  <a:lnTo>
                    <a:pt x="2464" y="3207"/>
                  </a:lnTo>
                  <a:lnTo>
                    <a:pt x="2488" y="3177"/>
                  </a:lnTo>
                  <a:lnTo>
                    <a:pt x="2511" y="3146"/>
                  </a:lnTo>
                  <a:lnTo>
                    <a:pt x="2532" y="3112"/>
                  </a:lnTo>
                  <a:lnTo>
                    <a:pt x="2551" y="3079"/>
                  </a:lnTo>
                  <a:lnTo>
                    <a:pt x="2570" y="3043"/>
                  </a:lnTo>
                  <a:lnTo>
                    <a:pt x="2586" y="3008"/>
                  </a:lnTo>
                  <a:lnTo>
                    <a:pt x="2600" y="2971"/>
                  </a:lnTo>
                  <a:lnTo>
                    <a:pt x="2612" y="2933"/>
                  </a:lnTo>
                  <a:lnTo>
                    <a:pt x="2623" y="2895"/>
                  </a:lnTo>
                  <a:lnTo>
                    <a:pt x="2633" y="2855"/>
                  </a:lnTo>
                  <a:lnTo>
                    <a:pt x="2640" y="2816"/>
                  </a:lnTo>
                  <a:lnTo>
                    <a:pt x="2645" y="2775"/>
                  </a:lnTo>
                  <a:lnTo>
                    <a:pt x="2648" y="2734"/>
                  </a:lnTo>
                  <a:lnTo>
                    <a:pt x="2649" y="2692"/>
                  </a:lnTo>
                  <a:lnTo>
                    <a:pt x="1838" y="2692"/>
                  </a:lnTo>
                  <a:lnTo>
                    <a:pt x="1838" y="3503"/>
                  </a:lnTo>
                  <a:close/>
                  <a:moveTo>
                    <a:pt x="4318" y="1839"/>
                  </a:moveTo>
                  <a:lnTo>
                    <a:pt x="3281" y="1839"/>
                  </a:lnTo>
                  <a:lnTo>
                    <a:pt x="3281" y="2150"/>
                  </a:lnTo>
                  <a:lnTo>
                    <a:pt x="4318" y="2150"/>
                  </a:lnTo>
                  <a:lnTo>
                    <a:pt x="4318" y="1839"/>
                  </a:lnTo>
                  <a:close/>
                  <a:moveTo>
                    <a:pt x="4318" y="2411"/>
                  </a:moveTo>
                  <a:lnTo>
                    <a:pt x="3281" y="2411"/>
                  </a:lnTo>
                  <a:lnTo>
                    <a:pt x="3281" y="2723"/>
                  </a:lnTo>
                  <a:lnTo>
                    <a:pt x="4318" y="2723"/>
                  </a:lnTo>
                  <a:lnTo>
                    <a:pt x="4318" y="2411"/>
                  </a:lnTo>
                  <a:close/>
                  <a:moveTo>
                    <a:pt x="4318" y="2983"/>
                  </a:moveTo>
                  <a:lnTo>
                    <a:pt x="3281" y="2983"/>
                  </a:lnTo>
                  <a:lnTo>
                    <a:pt x="3281" y="3295"/>
                  </a:lnTo>
                  <a:lnTo>
                    <a:pt x="4318" y="3295"/>
                  </a:lnTo>
                  <a:lnTo>
                    <a:pt x="4318" y="2983"/>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kern="0">
                <a:solidFill>
                  <a:srgbClr val="FFFFFF"/>
                </a:solidFill>
              </a:endParaRPr>
            </a:p>
          </p:txBody>
        </p:sp>
        <p:sp>
          <p:nvSpPr>
            <p:cNvPr id="43" name="MH_Other_13"/>
            <p:cNvSpPr/>
            <p:nvPr>
              <p:custDataLst>
                <p:tags r:id="rId16"/>
              </p:custDataLst>
            </p:nvPr>
          </p:nvSpPr>
          <p:spPr>
            <a:xfrm>
              <a:off x="9240838" y="2590800"/>
              <a:ext cx="412750" cy="395288"/>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rgbClr val="FFFFFF"/>
            </a:solidFill>
            <a:ln w="12700" cap="flat" cmpd="sng" algn="ctr">
              <a:noFill/>
              <a:prstDash val="solid"/>
              <a:miter lim="800000"/>
            </a:ln>
            <a:effectLst/>
          </p:spPr>
          <p:txBody>
            <a:bodyPr anchor="ctr">
              <a:scene3d>
                <a:camera prst="orthographicFront"/>
                <a:lightRig rig="threePt" dir="t"/>
              </a:scene3d>
              <a:sp3d contourW="12700">
                <a:contourClr>
                  <a:srgbClr val="FFFFFF"/>
                </a:contourClr>
              </a:sp3d>
            </a:bodyPr>
            <a:lstStyle/>
            <a:p>
              <a:pPr algn="ctr">
                <a:defRPr/>
              </a:pPr>
              <a:endParaRPr lang="zh-CN" altLang="en-US" kern="0">
                <a:solidFill>
                  <a:srgbClr val="FFFFFF"/>
                </a:solidFill>
                <a:latin typeface="Calibri"/>
                <a:ea typeface="幼圆"/>
              </a:endParaRPr>
            </a:p>
          </p:txBody>
        </p:sp>
      </p:grpSp>
      <p:sp>
        <p:nvSpPr>
          <p:cNvPr id="3" name="MH_SubTitle_6"/>
          <p:cNvSpPr/>
          <p:nvPr>
            <p:custDataLst>
              <p:tags r:id="rId2"/>
            </p:custDataLst>
          </p:nvPr>
        </p:nvSpPr>
        <p:spPr>
          <a:xfrm>
            <a:off x="1002000" y="4733925"/>
            <a:ext cx="10188000"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pic>
        <p:nvPicPr>
          <p:cNvPr id="26" name="图片 25"/>
          <p:cNvPicPr>
            <a:picLocks noChangeAspect="1"/>
          </p:cNvPicPr>
          <p:nvPr/>
        </p:nvPicPr>
        <p:blipFill rotWithShape="1">
          <a:blip r:embed="rId19"/>
          <a:srcRect t="29545" r="10541"/>
          <a:stretch/>
        </p:blipFill>
        <p:spPr>
          <a:xfrm flipH="1">
            <a:off x="0" y="0"/>
            <a:ext cx="1617328" cy="1384527"/>
          </a:xfrm>
          <a:prstGeom prst="rect">
            <a:avLst/>
          </a:prstGeom>
        </p:spPr>
      </p:pic>
      <p:grpSp>
        <p:nvGrpSpPr>
          <p:cNvPr id="34" name="组合 33"/>
          <p:cNvGrpSpPr/>
          <p:nvPr/>
        </p:nvGrpSpPr>
        <p:grpSpPr>
          <a:xfrm>
            <a:off x="1617328" y="300555"/>
            <a:ext cx="5795246" cy="783415"/>
            <a:chOff x="1875554" y="378622"/>
            <a:chExt cx="5795246" cy="783415"/>
          </a:xfrm>
        </p:grpSpPr>
        <p:sp>
          <p:nvSpPr>
            <p:cNvPr id="35" name="文本框 34"/>
            <p:cNvSpPr txBox="1"/>
            <p:nvPr/>
          </p:nvSpPr>
          <p:spPr>
            <a:xfrm>
              <a:off x="1875554" y="378622"/>
              <a:ext cx="3467616" cy="584775"/>
            </a:xfrm>
            <a:prstGeom prst="rect">
              <a:avLst/>
            </a:prstGeom>
            <a:noFill/>
          </p:spPr>
          <p:txBody>
            <a:bodyPr wrap="none" rtlCol="0">
              <a:spAutoFit/>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36" name="文本框 35"/>
            <p:cNvSpPr txBox="1"/>
            <p:nvPr/>
          </p:nvSpPr>
          <p:spPr>
            <a:xfrm>
              <a:off x="1875554" y="876702"/>
              <a:ext cx="5795246"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smtClean="0">
                  <a:solidFill>
                    <a:schemeClr val="bg1">
                      <a:lumMod val="65000"/>
                    </a:schemeClr>
                  </a:solidFill>
                  <a:latin typeface="+mj-ea"/>
                  <a:ea typeface="+mj-ea"/>
                </a:rPr>
                <a:t>print </a:t>
              </a:r>
              <a:r>
                <a:rPr lang="en-US" altLang="zh-CN" sz="1100" dirty="0">
                  <a:solidFill>
                    <a:schemeClr val="bg1">
                      <a:lumMod val="65000"/>
                    </a:schemeClr>
                  </a:solidFill>
                  <a:latin typeface="+mj-ea"/>
                  <a:ea typeface="+mj-ea"/>
                </a:rPr>
                <a:t>the presentation and make it into a film to be used in a wider field</a:t>
              </a:r>
            </a:p>
          </p:txBody>
        </p:sp>
      </p:grpSp>
      <p:sp>
        <p:nvSpPr>
          <p:cNvPr id="51" name="矩形 50"/>
          <p:cNvSpPr/>
          <p:nvPr/>
        </p:nvSpPr>
        <p:spPr>
          <a:xfrm>
            <a:off x="1835951" y="3693994"/>
            <a:ext cx="1415990" cy="43640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添加</a:t>
            </a:r>
          </a:p>
        </p:txBody>
      </p:sp>
      <p:sp>
        <p:nvSpPr>
          <p:cNvPr id="52" name="矩形 51"/>
          <p:cNvSpPr/>
          <p:nvPr/>
        </p:nvSpPr>
        <p:spPr>
          <a:xfrm>
            <a:off x="3433240" y="3693994"/>
            <a:ext cx="1415990" cy="43640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添加</a:t>
            </a:r>
          </a:p>
        </p:txBody>
      </p:sp>
      <p:sp>
        <p:nvSpPr>
          <p:cNvPr id="53" name="矩形 52"/>
          <p:cNvSpPr/>
          <p:nvPr/>
        </p:nvSpPr>
        <p:spPr>
          <a:xfrm>
            <a:off x="7342772" y="3693994"/>
            <a:ext cx="1415990" cy="43640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添加</a:t>
            </a:r>
          </a:p>
        </p:txBody>
      </p:sp>
      <p:sp>
        <p:nvSpPr>
          <p:cNvPr id="54" name="矩形 53"/>
          <p:cNvSpPr/>
          <p:nvPr/>
        </p:nvSpPr>
        <p:spPr>
          <a:xfrm>
            <a:off x="8939219" y="3693994"/>
            <a:ext cx="1415990" cy="43640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添加</a:t>
            </a:r>
          </a:p>
        </p:txBody>
      </p:sp>
      <p:sp>
        <p:nvSpPr>
          <p:cNvPr id="55" name="矩形 54"/>
          <p:cNvSpPr/>
          <p:nvPr/>
        </p:nvSpPr>
        <p:spPr>
          <a:xfrm>
            <a:off x="5401654" y="4018263"/>
            <a:ext cx="1415990" cy="43640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添加</a:t>
            </a:r>
          </a:p>
        </p:txBody>
      </p:sp>
      <p:sp>
        <p:nvSpPr>
          <p:cNvPr id="56" name="矩形 55"/>
          <p:cNvSpPr/>
          <p:nvPr/>
        </p:nvSpPr>
        <p:spPr>
          <a:xfrm>
            <a:off x="1000104" y="4915637"/>
            <a:ext cx="10189896"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成以便</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应用到更广泛的领域</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中用户可以在投影仪或者演示也可以将演示文稿打印出来制以便应用到更广泛的领域中用户可以在投影仪或者计算机上进行演示也可以将演示文稿打印出来以便应用到更广泛的领域中</a:t>
            </a:r>
          </a:p>
        </p:txBody>
      </p:sp>
    </p:spTree>
    <p:custDataLst>
      <p:tags r:id="rId1"/>
    </p:custDataLst>
    <p:extLst>
      <p:ext uri="{BB962C8B-B14F-4D97-AF65-F5344CB8AC3E}">
        <p14:creationId xmlns:p14="http://schemas.microsoft.com/office/powerpoint/2010/main" val="3036292549"/>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additive="base">
                                        <p:cTn id="12" dur="500"/>
                                        <p:tgtEl>
                                          <p:spTgt spid="34"/>
                                        </p:tgtEl>
                                        <p:attrNameLst>
                                          <p:attrName>ppt_x</p:attrName>
                                        </p:attrNameLst>
                                      </p:cBhvr>
                                      <p:tavLst>
                                        <p:tav tm="0">
                                          <p:val>
                                            <p:strVal val="#ppt_x-#ppt_w*1.125000"/>
                                          </p:val>
                                        </p:tav>
                                        <p:tav tm="100000">
                                          <p:val>
                                            <p:strVal val="#ppt_x"/>
                                          </p:val>
                                        </p:tav>
                                      </p:tavLst>
                                    </p:anim>
                                    <p:animEffect transition="in" filter="wipe(right)">
                                      <p:cBhvr>
                                        <p:cTn id="13" dur="500"/>
                                        <p:tgtEl>
                                          <p:spTgt spid="34"/>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51"/>
                                        </p:tgtEl>
                                        <p:attrNameLst>
                                          <p:attrName>style.visibility</p:attrName>
                                        </p:attrNameLst>
                                      </p:cBhvr>
                                      <p:to>
                                        <p:strVal val="visible"/>
                                      </p:to>
                                    </p:set>
                                    <p:anim calcmode="lin" valueType="num">
                                      <p:cBhvr>
                                        <p:cTn id="23" dur="500" fill="hold"/>
                                        <p:tgtEl>
                                          <p:spTgt spid="51"/>
                                        </p:tgtEl>
                                        <p:attrNameLst>
                                          <p:attrName>ppt_w</p:attrName>
                                        </p:attrNameLst>
                                      </p:cBhvr>
                                      <p:tavLst>
                                        <p:tav tm="0">
                                          <p:val>
                                            <p:fltVal val="0"/>
                                          </p:val>
                                        </p:tav>
                                        <p:tav tm="100000">
                                          <p:val>
                                            <p:strVal val="#ppt_w"/>
                                          </p:val>
                                        </p:tav>
                                      </p:tavLst>
                                    </p:anim>
                                    <p:anim calcmode="lin" valueType="num">
                                      <p:cBhvr>
                                        <p:cTn id="24" dur="500" fill="hold"/>
                                        <p:tgtEl>
                                          <p:spTgt spid="51"/>
                                        </p:tgtEl>
                                        <p:attrNameLst>
                                          <p:attrName>ppt_h</p:attrName>
                                        </p:attrNameLst>
                                      </p:cBhvr>
                                      <p:tavLst>
                                        <p:tav tm="0">
                                          <p:val>
                                            <p:fltVal val="0"/>
                                          </p:val>
                                        </p:tav>
                                        <p:tav tm="100000">
                                          <p:val>
                                            <p:strVal val="#ppt_h"/>
                                          </p:val>
                                        </p:tav>
                                      </p:tavLst>
                                    </p:anim>
                                    <p:animEffect transition="in" filter="fade">
                                      <p:cBhvr>
                                        <p:cTn id="25" dur="500"/>
                                        <p:tgtEl>
                                          <p:spTgt spid="51"/>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52"/>
                                        </p:tgtEl>
                                        <p:attrNameLst>
                                          <p:attrName>style.visibility</p:attrName>
                                        </p:attrNameLst>
                                      </p:cBhvr>
                                      <p:to>
                                        <p:strVal val="visible"/>
                                      </p:to>
                                    </p:set>
                                    <p:anim calcmode="lin" valueType="num">
                                      <p:cBhvr>
                                        <p:cTn id="28" dur="500" fill="hold"/>
                                        <p:tgtEl>
                                          <p:spTgt spid="52"/>
                                        </p:tgtEl>
                                        <p:attrNameLst>
                                          <p:attrName>ppt_w</p:attrName>
                                        </p:attrNameLst>
                                      </p:cBhvr>
                                      <p:tavLst>
                                        <p:tav tm="0">
                                          <p:val>
                                            <p:fltVal val="0"/>
                                          </p:val>
                                        </p:tav>
                                        <p:tav tm="100000">
                                          <p:val>
                                            <p:strVal val="#ppt_w"/>
                                          </p:val>
                                        </p:tav>
                                      </p:tavLst>
                                    </p:anim>
                                    <p:anim calcmode="lin" valueType="num">
                                      <p:cBhvr>
                                        <p:cTn id="29" dur="500" fill="hold"/>
                                        <p:tgtEl>
                                          <p:spTgt spid="52"/>
                                        </p:tgtEl>
                                        <p:attrNameLst>
                                          <p:attrName>ppt_h</p:attrName>
                                        </p:attrNameLst>
                                      </p:cBhvr>
                                      <p:tavLst>
                                        <p:tav tm="0">
                                          <p:val>
                                            <p:fltVal val="0"/>
                                          </p:val>
                                        </p:tav>
                                        <p:tav tm="100000">
                                          <p:val>
                                            <p:strVal val="#ppt_h"/>
                                          </p:val>
                                        </p:tav>
                                      </p:tavLst>
                                    </p:anim>
                                    <p:animEffect transition="in" filter="fade">
                                      <p:cBhvr>
                                        <p:cTn id="30" dur="500"/>
                                        <p:tgtEl>
                                          <p:spTgt spid="52"/>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53"/>
                                        </p:tgtEl>
                                        <p:attrNameLst>
                                          <p:attrName>style.visibility</p:attrName>
                                        </p:attrNameLst>
                                      </p:cBhvr>
                                      <p:to>
                                        <p:strVal val="visible"/>
                                      </p:to>
                                    </p:set>
                                    <p:anim calcmode="lin" valueType="num">
                                      <p:cBhvr>
                                        <p:cTn id="33" dur="500" fill="hold"/>
                                        <p:tgtEl>
                                          <p:spTgt spid="53"/>
                                        </p:tgtEl>
                                        <p:attrNameLst>
                                          <p:attrName>ppt_w</p:attrName>
                                        </p:attrNameLst>
                                      </p:cBhvr>
                                      <p:tavLst>
                                        <p:tav tm="0">
                                          <p:val>
                                            <p:fltVal val="0"/>
                                          </p:val>
                                        </p:tav>
                                        <p:tav tm="100000">
                                          <p:val>
                                            <p:strVal val="#ppt_w"/>
                                          </p:val>
                                        </p:tav>
                                      </p:tavLst>
                                    </p:anim>
                                    <p:anim calcmode="lin" valueType="num">
                                      <p:cBhvr>
                                        <p:cTn id="34" dur="500" fill="hold"/>
                                        <p:tgtEl>
                                          <p:spTgt spid="53"/>
                                        </p:tgtEl>
                                        <p:attrNameLst>
                                          <p:attrName>ppt_h</p:attrName>
                                        </p:attrNameLst>
                                      </p:cBhvr>
                                      <p:tavLst>
                                        <p:tav tm="0">
                                          <p:val>
                                            <p:fltVal val="0"/>
                                          </p:val>
                                        </p:tav>
                                        <p:tav tm="100000">
                                          <p:val>
                                            <p:strVal val="#ppt_h"/>
                                          </p:val>
                                        </p:tav>
                                      </p:tavLst>
                                    </p:anim>
                                    <p:animEffect transition="in" filter="fade">
                                      <p:cBhvr>
                                        <p:cTn id="35" dur="500"/>
                                        <p:tgtEl>
                                          <p:spTgt spid="53"/>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54"/>
                                        </p:tgtEl>
                                        <p:attrNameLst>
                                          <p:attrName>style.visibility</p:attrName>
                                        </p:attrNameLst>
                                      </p:cBhvr>
                                      <p:to>
                                        <p:strVal val="visible"/>
                                      </p:to>
                                    </p:set>
                                    <p:anim calcmode="lin" valueType="num">
                                      <p:cBhvr>
                                        <p:cTn id="38" dur="500" fill="hold"/>
                                        <p:tgtEl>
                                          <p:spTgt spid="54"/>
                                        </p:tgtEl>
                                        <p:attrNameLst>
                                          <p:attrName>ppt_w</p:attrName>
                                        </p:attrNameLst>
                                      </p:cBhvr>
                                      <p:tavLst>
                                        <p:tav tm="0">
                                          <p:val>
                                            <p:fltVal val="0"/>
                                          </p:val>
                                        </p:tav>
                                        <p:tav tm="100000">
                                          <p:val>
                                            <p:strVal val="#ppt_w"/>
                                          </p:val>
                                        </p:tav>
                                      </p:tavLst>
                                    </p:anim>
                                    <p:anim calcmode="lin" valueType="num">
                                      <p:cBhvr>
                                        <p:cTn id="39" dur="500" fill="hold"/>
                                        <p:tgtEl>
                                          <p:spTgt spid="54"/>
                                        </p:tgtEl>
                                        <p:attrNameLst>
                                          <p:attrName>ppt_h</p:attrName>
                                        </p:attrNameLst>
                                      </p:cBhvr>
                                      <p:tavLst>
                                        <p:tav tm="0">
                                          <p:val>
                                            <p:fltVal val="0"/>
                                          </p:val>
                                        </p:tav>
                                        <p:tav tm="100000">
                                          <p:val>
                                            <p:strVal val="#ppt_h"/>
                                          </p:val>
                                        </p:tav>
                                      </p:tavLst>
                                    </p:anim>
                                    <p:animEffect transition="in" filter="fade">
                                      <p:cBhvr>
                                        <p:cTn id="40" dur="500"/>
                                        <p:tgtEl>
                                          <p:spTgt spid="54"/>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55"/>
                                        </p:tgtEl>
                                        <p:attrNameLst>
                                          <p:attrName>style.visibility</p:attrName>
                                        </p:attrNameLst>
                                      </p:cBhvr>
                                      <p:to>
                                        <p:strVal val="visible"/>
                                      </p:to>
                                    </p:set>
                                    <p:anim calcmode="lin" valueType="num">
                                      <p:cBhvr>
                                        <p:cTn id="43" dur="500" fill="hold"/>
                                        <p:tgtEl>
                                          <p:spTgt spid="55"/>
                                        </p:tgtEl>
                                        <p:attrNameLst>
                                          <p:attrName>ppt_w</p:attrName>
                                        </p:attrNameLst>
                                      </p:cBhvr>
                                      <p:tavLst>
                                        <p:tav tm="0">
                                          <p:val>
                                            <p:fltVal val="0"/>
                                          </p:val>
                                        </p:tav>
                                        <p:tav tm="100000">
                                          <p:val>
                                            <p:strVal val="#ppt_w"/>
                                          </p:val>
                                        </p:tav>
                                      </p:tavLst>
                                    </p:anim>
                                    <p:anim calcmode="lin" valueType="num">
                                      <p:cBhvr>
                                        <p:cTn id="44" dur="500" fill="hold"/>
                                        <p:tgtEl>
                                          <p:spTgt spid="55"/>
                                        </p:tgtEl>
                                        <p:attrNameLst>
                                          <p:attrName>ppt_h</p:attrName>
                                        </p:attrNameLst>
                                      </p:cBhvr>
                                      <p:tavLst>
                                        <p:tav tm="0">
                                          <p:val>
                                            <p:fltVal val="0"/>
                                          </p:val>
                                        </p:tav>
                                        <p:tav tm="100000">
                                          <p:val>
                                            <p:strVal val="#ppt_h"/>
                                          </p:val>
                                        </p:tav>
                                      </p:tavLst>
                                    </p:anim>
                                    <p:animEffect transition="in" filter="fade">
                                      <p:cBhvr>
                                        <p:cTn id="45" dur="500"/>
                                        <p:tgtEl>
                                          <p:spTgt spid="55"/>
                                        </p:tgtEl>
                                      </p:cBhvr>
                                    </p:animEffect>
                                  </p:childTnLst>
                                </p:cTn>
                              </p:par>
                            </p:childTnLst>
                          </p:cTn>
                        </p:par>
                        <p:par>
                          <p:cTn id="46" fill="hold">
                            <p:stCondLst>
                              <p:cond delay="2500"/>
                            </p:stCondLst>
                            <p:childTnLst>
                              <p:par>
                                <p:cTn id="47" presetID="22" presetClass="entr" presetSubtype="8" fill="hold" grpId="0"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wipe(left)">
                                      <p:cBhvr>
                                        <p:cTn id="49" dur="500"/>
                                        <p:tgtEl>
                                          <p:spTgt spid="3"/>
                                        </p:tgtEl>
                                      </p:cBhvr>
                                    </p:animEffect>
                                  </p:childTnLst>
                                </p:cTn>
                              </p:par>
                            </p:childTnLst>
                          </p:cTn>
                        </p:par>
                        <p:par>
                          <p:cTn id="50" fill="hold">
                            <p:stCondLst>
                              <p:cond delay="3000"/>
                            </p:stCondLst>
                            <p:childTnLst>
                              <p:par>
                                <p:cTn id="51" presetID="14" presetClass="entr" presetSubtype="10" fill="hold" grpId="0" nodeType="afterEffect">
                                  <p:stCondLst>
                                    <p:cond delay="0"/>
                                  </p:stCondLst>
                                  <p:childTnLst>
                                    <p:set>
                                      <p:cBhvr>
                                        <p:cTn id="52" dur="1" fill="hold">
                                          <p:stCondLst>
                                            <p:cond delay="0"/>
                                          </p:stCondLst>
                                        </p:cTn>
                                        <p:tgtEl>
                                          <p:spTgt spid="56"/>
                                        </p:tgtEl>
                                        <p:attrNameLst>
                                          <p:attrName>style.visibility</p:attrName>
                                        </p:attrNameLst>
                                      </p:cBhvr>
                                      <p:to>
                                        <p:strVal val="visible"/>
                                      </p:to>
                                    </p:set>
                                    <p:animEffect transition="in" filter="randombar(horizontal)">
                                      <p:cBhvr>
                                        <p:cTn id="53"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1" grpId="0"/>
      <p:bldP spid="52" grpId="0"/>
      <p:bldP spid="53" grpId="0"/>
      <p:bldP spid="54" grpId="0"/>
      <p:bldP spid="55" grpId="0"/>
      <p:bldP spid="56"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MH_SubTitle_1"/>
          <p:cNvSpPr/>
          <p:nvPr>
            <p:custDataLst>
              <p:tags r:id="rId2"/>
            </p:custDataLst>
          </p:nvPr>
        </p:nvSpPr>
        <p:spPr>
          <a:xfrm>
            <a:off x="2038066" y="2366142"/>
            <a:ext cx="2396656" cy="435925"/>
          </a:xfrm>
          <a:prstGeom prst="roundRect">
            <a:avLst>
              <a:gd name="adj" fmla="val 50000"/>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20000"/>
          </a:bodyPr>
          <a:lstStyle/>
          <a:p>
            <a:pPr algn="ctr">
              <a:defRPr/>
            </a:pPr>
            <a:endParaRPr lang="en-US" dirty="0">
              <a:solidFill>
                <a:schemeClr val="tx1"/>
              </a:solidFill>
            </a:endParaRPr>
          </a:p>
        </p:txBody>
      </p:sp>
      <p:sp>
        <p:nvSpPr>
          <p:cNvPr id="2052" name="MH_Other_1"/>
          <p:cNvSpPr>
            <a:spLocks noEditPoints="1"/>
          </p:cNvSpPr>
          <p:nvPr>
            <p:custDataLst>
              <p:tags r:id="rId3"/>
            </p:custDataLst>
          </p:nvPr>
        </p:nvSpPr>
        <p:spPr bwMode="auto">
          <a:xfrm>
            <a:off x="2971511" y="1732652"/>
            <a:ext cx="529767" cy="427231"/>
          </a:xfrm>
          <a:custGeom>
            <a:avLst/>
            <a:gdLst>
              <a:gd name="T0" fmla="*/ 2147483646 w 57"/>
              <a:gd name="T1" fmla="*/ 2147483646 h 46"/>
              <a:gd name="T2" fmla="*/ 2147483646 w 57"/>
              <a:gd name="T3" fmla="*/ 2147483646 h 46"/>
              <a:gd name="T4" fmla="*/ 2147483646 w 57"/>
              <a:gd name="T5" fmla="*/ 2147483646 h 46"/>
              <a:gd name="T6" fmla="*/ 2147483646 w 57"/>
              <a:gd name="T7" fmla="*/ 2147483646 h 46"/>
              <a:gd name="T8" fmla="*/ 2147483646 w 57"/>
              <a:gd name="T9" fmla="*/ 2147483646 h 46"/>
              <a:gd name="T10" fmla="*/ 2147483646 w 57"/>
              <a:gd name="T11" fmla="*/ 2147483646 h 46"/>
              <a:gd name="T12" fmla="*/ 2147483646 w 57"/>
              <a:gd name="T13" fmla="*/ 2147483646 h 46"/>
              <a:gd name="T14" fmla="*/ 2147483646 w 57"/>
              <a:gd name="T15" fmla="*/ 2147483646 h 46"/>
              <a:gd name="T16" fmla="*/ 0 w 57"/>
              <a:gd name="T17" fmla="*/ 2147483646 h 46"/>
              <a:gd name="T18" fmla="*/ 0 w 57"/>
              <a:gd name="T19" fmla="*/ 2147483646 h 46"/>
              <a:gd name="T20" fmla="*/ 2147483646 w 57"/>
              <a:gd name="T21" fmla="*/ 2147483646 h 46"/>
              <a:gd name="T22" fmla="*/ 2147483646 w 57"/>
              <a:gd name="T23" fmla="*/ 2147483646 h 46"/>
              <a:gd name="T24" fmla="*/ 2147483646 w 57"/>
              <a:gd name="T25" fmla="*/ 2147483646 h 46"/>
              <a:gd name="T26" fmla="*/ 2147483646 w 57"/>
              <a:gd name="T27" fmla="*/ 2147483646 h 46"/>
              <a:gd name="T28" fmla="*/ 2147483646 w 57"/>
              <a:gd name="T29" fmla="*/ 0 h 46"/>
              <a:gd name="T30" fmla="*/ 2147483646 w 57"/>
              <a:gd name="T31" fmla="*/ 0 h 46"/>
              <a:gd name="T32" fmla="*/ 2147483646 w 57"/>
              <a:gd name="T33" fmla="*/ 2147483646 h 46"/>
              <a:gd name="T34" fmla="*/ 2147483646 w 57"/>
              <a:gd name="T35" fmla="*/ 2147483646 h 46"/>
              <a:gd name="T36" fmla="*/ 2147483646 w 57"/>
              <a:gd name="T37" fmla="*/ 2147483646 h 46"/>
              <a:gd name="T38" fmla="*/ 2147483646 w 57"/>
              <a:gd name="T39" fmla="*/ 2147483646 h 46"/>
              <a:gd name="T40" fmla="*/ 2147483646 w 57"/>
              <a:gd name="T41" fmla="*/ 2147483646 h 46"/>
              <a:gd name="T42" fmla="*/ 2147483646 w 57"/>
              <a:gd name="T43" fmla="*/ 2147483646 h 46"/>
              <a:gd name="T44" fmla="*/ 2147483646 w 57"/>
              <a:gd name="T45" fmla="*/ 2147483646 h 46"/>
              <a:gd name="T46" fmla="*/ 2147483646 w 57"/>
              <a:gd name="T47" fmla="*/ 2147483646 h 46"/>
              <a:gd name="T48" fmla="*/ 2147483646 w 57"/>
              <a:gd name="T49" fmla="*/ 2147483646 h 46"/>
              <a:gd name="T50" fmla="*/ 2147483646 w 57"/>
              <a:gd name="T51" fmla="*/ 2147483646 h 46"/>
              <a:gd name="T52" fmla="*/ 2147483646 w 57"/>
              <a:gd name="T53" fmla="*/ 2147483646 h 46"/>
              <a:gd name="T54" fmla="*/ 2147483646 w 57"/>
              <a:gd name="T55" fmla="*/ 2147483646 h 46"/>
              <a:gd name="T56" fmla="*/ 2147483646 w 57"/>
              <a:gd name="T57" fmla="*/ 2147483646 h 46"/>
              <a:gd name="T58" fmla="*/ 2147483646 w 57"/>
              <a:gd name="T59" fmla="*/ 2147483646 h 46"/>
              <a:gd name="T60" fmla="*/ 2147483646 w 57"/>
              <a:gd name="T61" fmla="*/ 2147483646 h 46"/>
              <a:gd name="T62" fmla="*/ 2147483646 w 57"/>
              <a:gd name="T63" fmla="*/ 2147483646 h 46"/>
              <a:gd name="T64" fmla="*/ 2147483646 w 57"/>
              <a:gd name="T65" fmla="*/ 2147483646 h 46"/>
              <a:gd name="T66" fmla="*/ 2147483646 w 57"/>
              <a:gd name="T67" fmla="*/ 2147483646 h 46"/>
              <a:gd name="T68" fmla="*/ 2147483646 w 57"/>
              <a:gd name="T69" fmla="*/ 2147483646 h 4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MH_SubTitle_2"/>
          <p:cNvSpPr/>
          <p:nvPr>
            <p:custDataLst>
              <p:tags r:id="rId4"/>
            </p:custDataLst>
          </p:nvPr>
        </p:nvSpPr>
        <p:spPr>
          <a:xfrm>
            <a:off x="4897672" y="2366142"/>
            <a:ext cx="2396656" cy="435925"/>
          </a:xfrm>
          <a:prstGeom prst="roundRect">
            <a:avLst>
              <a:gd name="adj" fmla="val 50000"/>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20000"/>
          </a:bodyPr>
          <a:lstStyle/>
          <a:p>
            <a:pPr algn="ctr">
              <a:defRPr/>
            </a:pPr>
            <a:endParaRPr lang="en-US" altLang="zh-CN" dirty="0">
              <a:solidFill>
                <a:schemeClr val="tx1"/>
              </a:solidFill>
            </a:endParaRPr>
          </a:p>
        </p:txBody>
      </p:sp>
      <p:sp>
        <p:nvSpPr>
          <p:cNvPr id="9" name="MH_SubTitle_3"/>
          <p:cNvSpPr/>
          <p:nvPr>
            <p:custDataLst>
              <p:tags r:id="rId5"/>
            </p:custDataLst>
          </p:nvPr>
        </p:nvSpPr>
        <p:spPr>
          <a:xfrm>
            <a:off x="7757278" y="2366142"/>
            <a:ext cx="2396656" cy="435925"/>
          </a:xfrm>
          <a:prstGeom prst="roundRect">
            <a:avLst>
              <a:gd name="adj" fmla="val 50000"/>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20000"/>
          </a:bodyPr>
          <a:lstStyle/>
          <a:p>
            <a:pPr algn="ctr">
              <a:defRPr/>
            </a:pPr>
            <a:endParaRPr lang="en-US" altLang="zh-CN" dirty="0">
              <a:solidFill>
                <a:schemeClr val="tx1"/>
              </a:solidFill>
            </a:endParaRPr>
          </a:p>
        </p:txBody>
      </p:sp>
      <p:sp>
        <p:nvSpPr>
          <p:cNvPr id="11" name="MH_SubTitle_4"/>
          <p:cNvSpPr/>
          <p:nvPr>
            <p:custDataLst>
              <p:tags r:id="rId6"/>
            </p:custDataLst>
          </p:nvPr>
        </p:nvSpPr>
        <p:spPr>
          <a:xfrm>
            <a:off x="2038066" y="4574446"/>
            <a:ext cx="2396656" cy="434280"/>
          </a:xfrm>
          <a:prstGeom prst="roundRect">
            <a:avLst>
              <a:gd name="adj" fmla="val 50000"/>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20000"/>
          </a:bodyPr>
          <a:lstStyle/>
          <a:p>
            <a:pPr algn="ctr">
              <a:defRPr/>
            </a:pPr>
            <a:endParaRPr lang="en-US" altLang="zh-CN" dirty="0">
              <a:solidFill>
                <a:schemeClr val="tx1"/>
              </a:solidFill>
            </a:endParaRPr>
          </a:p>
        </p:txBody>
      </p:sp>
      <p:sp>
        <p:nvSpPr>
          <p:cNvPr id="13" name="MH_SubTitle_5"/>
          <p:cNvSpPr/>
          <p:nvPr>
            <p:custDataLst>
              <p:tags r:id="rId7"/>
            </p:custDataLst>
          </p:nvPr>
        </p:nvSpPr>
        <p:spPr>
          <a:xfrm>
            <a:off x="4897672" y="4574446"/>
            <a:ext cx="2396656" cy="434280"/>
          </a:xfrm>
          <a:prstGeom prst="roundRect">
            <a:avLst>
              <a:gd name="adj" fmla="val 50000"/>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20000"/>
          </a:bodyPr>
          <a:lstStyle/>
          <a:p>
            <a:pPr algn="ctr">
              <a:defRPr/>
            </a:pPr>
            <a:endParaRPr lang="en-US" altLang="zh-CN" dirty="0">
              <a:solidFill>
                <a:schemeClr val="tx1"/>
              </a:solidFill>
            </a:endParaRPr>
          </a:p>
        </p:txBody>
      </p:sp>
      <p:sp>
        <p:nvSpPr>
          <p:cNvPr id="15" name="MH_SubTitle_6"/>
          <p:cNvSpPr/>
          <p:nvPr>
            <p:custDataLst>
              <p:tags r:id="rId8"/>
            </p:custDataLst>
          </p:nvPr>
        </p:nvSpPr>
        <p:spPr>
          <a:xfrm>
            <a:off x="7757278" y="4574446"/>
            <a:ext cx="2396656" cy="434280"/>
          </a:xfrm>
          <a:prstGeom prst="roundRect">
            <a:avLst>
              <a:gd name="adj" fmla="val 50000"/>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20000"/>
          </a:bodyPr>
          <a:lstStyle/>
          <a:p>
            <a:pPr algn="ctr">
              <a:defRPr/>
            </a:pPr>
            <a:endParaRPr lang="en-US" altLang="zh-CN" dirty="0">
              <a:solidFill>
                <a:schemeClr val="tx1"/>
              </a:solidFill>
            </a:endParaRPr>
          </a:p>
        </p:txBody>
      </p:sp>
      <p:sp>
        <p:nvSpPr>
          <p:cNvPr id="16" name="MH_Other_2"/>
          <p:cNvSpPr>
            <a:spLocks noEditPoints="1"/>
          </p:cNvSpPr>
          <p:nvPr>
            <p:custDataLst>
              <p:tags r:id="rId9"/>
            </p:custDataLst>
          </p:nvPr>
        </p:nvSpPr>
        <p:spPr bwMode="auto">
          <a:xfrm>
            <a:off x="5852003" y="1677586"/>
            <a:ext cx="487994" cy="482297"/>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accent2"/>
          </a:solidFill>
          <a:ln w="9525">
            <a:noFill/>
            <a:round/>
            <a:headEnd/>
            <a:tailEnd/>
          </a:ln>
        </p:spPr>
        <p:txBody>
          <a:bodyPr/>
          <a:lstStyle/>
          <a:p>
            <a:pPr>
              <a:defRPr/>
            </a:pPr>
            <a:endParaRPr lang="en-US" dirty="0">
              <a:solidFill>
                <a:schemeClr val="accent3">
                  <a:lumMod val="50000"/>
                </a:schemeClr>
              </a:solidFill>
            </a:endParaRPr>
          </a:p>
        </p:txBody>
      </p:sp>
      <p:sp>
        <p:nvSpPr>
          <p:cNvPr id="17" name="MH_Other_3"/>
          <p:cNvSpPr>
            <a:spLocks noEditPoints="1"/>
          </p:cNvSpPr>
          <p:nvPr>
            <p:custDataLst>
              <p:tags r:id="rId10"/>
            </p:custDataLst>
          </p:nvPr>
        </p:nvSpPr>
        <p:spPr bwMode="auto">
          <a:xfrm>
            <a:off x="8694520" y="1766829"/>
            <a:ext cx="522172" cy="393053"/>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chemeClr val="accent3"/>
          </a:solidFill>
          <a:ln w="9525">
            <a:noFill/>
            <a:round/>
            <a:headEnd/>
            <a:tailEnd/>
          </a:ln>
        </p:spPr>
        <p:txBody>
          <a:bodyPr/>
          <a:lstStyle/>
          <a:p>
            <a:pPr>
              <a:defRPr/>
            </a:pPr>
            <a:endParaRPr lang="en-US"/>
          </a:p>
        </p:txBody>
      </p:sp>
      <p:sp>
        <p:nvSpPr>
          <p:cNvPr id="2060" name="MH_Other_4"/>
          <p:cNvSpPr>
            <a:spLocks noEditPoints="1"/>
          </p:cNvSpPr>
          <p:nvPr>
            <p:custDataLst>
              <p:tags r:id="rId11"/>
            </p:custDataLst>
          </p:nvPr>
        </p:nvSpPr>
        <p:spPr bwMode="auto">
          <a:xfrm>
            <a:off x="2993347" y="3885892"/>
            <a:ext cx="486095" cy="486095"/>
          </a:xfrm>
          <a:custGeom>
            <a:avLst/>
            <a:gdLst>
              <a:gd name="T0" fmla="*/ 2147483646 w 55"/>
              <a:gd name="T1" fmla="*/ 2147483646 h 55"/>
              <a:gd name="T2" fmla="*/ 2147483646 w 55"/>
              <a:gd name="T3" fmla="*/ 2147483646 h 55"/>
              <a:gd name="T4" fmla="*/ 2147483646 w 55"/>
              <a:gd name="T5" fmla="*/ 2147483646 h 55"/>
              <a:gd name="T6" fmla="*/ 2147483646 w 55"/>
              <a:gd name="T7" fmla="*/ 2147483646 h 55"/>
              <a:gd name="T8" fmla="*/ 2147483646 w 55"/>
              <a:gd name="T9" fmla="*/ 2147483646 h 55"/>
              <a:gd name="T10" fmla="*/ 2147483646 w 55"/>
              <a:gd name="T11" fmla="*/ 2147483646 h 55"/>
              <a:gd name="T12" fmla="*/ 2147483646 w 55"/>
              <a:gd name="T13" fmla="*/ 2147483646 h 55"/>
              <a:gd name="T14" fmla="*/ 2147483646 w 55"/>
              <a:gd name="T15" fmla="*/ 2147483646 h 55"/>
              <a:gd name="T16" fmla="*/ 2147483646 w 55"/>
              <a:gd name="T17" fmla="*/ 2147483646 h 55"/>
              <a:gd name="T18" fmla="*/ 2147483646 w 55"/>
              <a:gd name="T19" fmla="*/ 2147483646 h 55"/>
              <a:gd name="T20" fmla="*/ 2147483646 w 55"/>
              <a:gd name="T21" fmla="*/ 2147483646 h 55"/>
              <a:gd name="T22" fmla="*/ 2147483646 w 55"/>
              <a:gd name="T23" fmla="*/ 2147483646 h 55"/>
              <a:gd name="T24" fmla="*/ 2147483646 w 55"/>
              <a:gd name="T25" fmla="*/ 2147483646 h 55"/>
              <a:gd name="T26" fmla="*/ 2147483646 w 55"/>
              <a:gd name="T27" fmla="*/ 2147483646 h 55"/>
              <a:gd name="T28" fmla="*/ 2147483646 w 55"/>
              <a:gd name="T29" fmla="*/ 2147483646 h 55"/>
              <a:gd name="T30" fmla="*/ 2147483646 w 55"/>
              <a:gd name="T31" fmla="*/ 2147483646 h 55"/>
              <a:gd name="T32" fmla="*/ 2147483646 w 55"/>
              <a:gd name="T33" fmla="*/ 2147483646 h 55"/>
              <a:gd name="T34" fmla="*/ 2147483646 w 55"/>
              <a:gd name="T35" fmla="*/ 2147483646 h 55"/>
              <a:gd name="T36" fmla="*/ 2147483646 w 55"/>
              <a:gd name="T37" fmla="*/ 2147483646 h 55"/>
              <a:gd name="T38" fmla="*/ 2147483646 w 55"/>
              <a:gd name="T39" fmla="*/ 2147483646 h 55"/>
              <a:gd name="T40" fmla="*/ 2147483646 w 55"/>
              <a:gd name="T41" fmla="*/ 2147483646 h 55"/>
              <a:gd name="T42" fmla="*/ 2147483646 w 55"/>
              <a:gd name="T43" fmla="*/ 2147483646 h 55"/>
              <a:gd name="T44" fmla="*/ 2147483646 w 55"/>
              <a:gd name="T45" fmla="*/ 2147483646 h 55"/>
              <a:gd name="T46" fmla="*/ 2147483646 w 55"/>
              <a:gd name="T47" fmla="*/ 2147483646 h 55"/>
              <a:gd name="T48" fmla="*/ 2147483646 w 55"/>
              <a:gd name="T49" fmla="*/ 2147483646 h 55"/>
              <a:gd name="T50" fmla="*/ 2147483646 w 55"/>
              <a:gd name="T51" fmla="*/ 2147483646 h 55"/>
              <a:gd name="T52" fmla="*/ 0 w 55"/>
              <a:gd name="T53" fmla="*/ 2147483646 h 55"/>
              <a:gd name="T54" fmla="*/ 0 w 55"/>
              <a:gd name="T55" fmla="*/ 2147483646 h 55"/>
              <a:gd name="T56" fmla="*/ 2147483646 w 55"/>
              <a:gd name="T57" fmla="*/ 2147483646 h 55"/>
              <a:gd name="T58" fmla="*/ 2147483646 w 55"/>
              <a:gd name="T59" fmla="*/ 2147483646 h 55"/>
              <a:gd name="T60" fmla="*/ 2147483646 w 55"/>
              <a:gd name="T61" fmla="*/ 2147483646 h 55"/>
              <a:gd name="T62" fmla="*/ 2147483646 w 55"/>
              <a:gd name="T63" fmla="*/ 2147483646 h 55"/>
              <a:gd name="T64" fmla="*/ 2147483646 w 55"/>
              <a:gd name="T65" fmla="*/ 2147483646 h 55"/>
              <a:gd name="T66" fmla="*/ 2147483646 w 55"/>
              <a:gd name="T67" fmla="*/ 2147483646 h 55"/>
              <a:gd name="T68" fmla="*/ 2147483646 w 55"/>
              <a:gd name="T69" fmla="*/ 2147483646 h 55"/>
              <a:gd name="T70" fmla="*/ 2147483646 w 55"/>
              <a:gd name="T71" fmla="*/ 2147483646 h 55"/>
              <a:gd name="T72" fmla="*/ 2147483646 w 55"/>
              <a:gd name="T73" fmla="*/ 2147483646 h 55"/>
              <a:gd name="T74" fmla="*/ 2147483646 w 55"/>
              <a:gd name="T75" fmla="*/ 2147483646 h 55"/>
              <a:gd name="T76" fmla="*/ 2147483646 w 55"/>
              <a:gd name="T77" fmla="*/ 2147483646 h 55"/>
              <a:gd name="T78" fmla="*/ 2147483646 w 55"/>
              <a:gd name="T79" fmla="*/ 0 h 55"/>
              <a:gd name="T80" fmla="*/ 2147483646 w 55"/>
              <a:gd name="T81" fmla="*/ 0 h 55"/>
              <a:gd name="T82" fmla="*/ 2147483646 w 55"/>
              <a:gd name="T83" fmla="*/ 2147483646 h 55"/>
              <a:gd name="T84" fmla="*/ 2147483646 w 55"/>
              <a:gd name="T85" fmla="*/ 2147483646 h 55"/>
              <a:gd name="T86" fmla="*/ 2147483646 w 55"/>
              <a:gd name="T87" fmla="*/ 2147483646 h 55"/>
              <a:gd name="T88" fmla="*/ 2147483646 w 55"/>
              <a:gd name="T89" fmla="*/ 2147483646 h 55"/>
              <a:gd name="T90" fmla="*/ 2147483646 w 55"/>
              <a:gd name="T91" fmla="*/ 2147483646 h 55"/>
              <a:gd name="T92" fmla="*/ 2147483646 w 55"/>
              <a:gd name="T93" fmla="*/ 2147483646 h 55"/>
              <a:gd name="T94" fmla="*/ 2147483646 w 55"/>
              <a:gd name="T95" fmla="*/ 2147483646 h 55"/>
              <a:gd name="T96" fmla="*/ 2147483646 w 55"/>
              <a:gd name="T97" fmla="*/ 2147483646 h 55"/>
              <a:gd name="T98" fmla="*/ 2147483646 w 55"/>
              <a:gd name="T99" fmla="*/ 2147483646 h 55"/>
              <a:gd name="T100" fmla="*/ 2147483646 w 55"/>
              <a:gd name="T101" fmla="*/ 2147483646 h 55"/>
              <a:gd name="T102" fmla="*/ 2147483646 w 55"/>
              <a:gd name="T103" fmla="*/ 2147483646 h 55"/>
              <a:gd name="T104" fmla="*/ 2147483646 w 55"/>
              <a:gd name="T105" fmla="*/ 2147483646 h 55"/>
              <a:gd name="T106" fmla="*/ 2147483646 w 55"/>
              <a:gd name="T107" fmla="*/ 2147483646 h 55"/>
              <a:gd name="T108" fmla="*/ 2147483646 w 55"/>
              <a:gd name="T109" fmla="*/ 2147483646 h 55"/>
              <a:gd name="T110" fmla="*/ 2147483646 w 55"/>
              <a:gd name="T111" fmla="*/ 2147483646 h 55"/>
              <a:gd name="T112" fmla="*/ 2147483646 w 55"/>
              <a:gd name="T113" fmla="*/ 2147483646 h 55"/>
              <a:gd name="T114" fmla="*/ 2147483646 w 55"/>
              <a:gd name="T115" fmla="*/ 2147483646 h 55"/>
              <a:gd name="T116" fmla="*/ 2147483646 w 55"/>
              <a:gd name="T117" fmla="*/ 2147483646 h 55"/>
              <a:gd name="T118" fmla="*/ 2147483646 w 55"/>
              <a:gd name="T119" fmla="*/ 2147483646 h 5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 name="MH_Other_5"/>
          <p:cNvSpPr>
            <a:spLocks noEditPoints="1"/>
          </p:cNvSpPr>
          <p:nvPr>
            <p:custDataLst>
              <p:tags r:id="rId12"/>
            </p:custDataLst>
          </p:nvPr>
        </p:nvSpPr>
        <p:spPr bwMode="auto">
          <a:xfrm>
            <a:off x="5864346" y="3897286"/>
            <a:ext cx="463309" cy="465208"/>
          </a:xfrm>
          <a:custGeom>
            <a:avLst/>
            <a:gdLst/>
            <a:ahLst/>
            <a:cxnLst>
              <a:cxn ang="0">
                <a:pos x="27" y="55"/>
              </a:cxn>
              <a:cxn ang="0">
                <a:pos x="0" y="27"/>
              </a:cxn>
              <a:cxn ang="0">
                <a:pos x="27" y="0"/>
              </a:cxn>
              <a:cxn ang="0">
                <a:pos x="55" y="27"/>
              </a:cxn>
              <a:cxn ang="0">
                <a:pos x="27" y="55"/>
              </a:cxn>
              <a:cxn ang="0">
                <a:pos x="27" y="8"/>
              </a:cxn>
              <a:cxn ang="0">
                <a:pos x="8" y="27"/>
              </a:cxn>
              <a:cxn ang="0">
                <a:pos x="27" y="47"/>
              </a:cxn>
              <a:cxn ang="0">
                <a:pos x="47" y="27"/>
              </a:cxn>
              <a:cxn ang="0">
                <a:pos x="27" y="8"/>
              </a:cxn>
              <a:cxn ang="0">
                <a:pos x="32" y="31"/>
              </a:cxn>
              <a:cxn ang="0">
                <a:pos x="31" y="32"/>
              </a:cxn>
              <a:cxn ang="0">
                <a:pos x="19" y="32"/>
              </a:cxn>
              <a:cxn ang="0">
                <a:pos x="18" y="31"/>
              </a:cxn>
              <a:cxn ang="0">
                <a:pos x="18" y="28"/>
              </a:cxn>
              <a:cxn ang="0">
                <a:pos x="19" y="27"/>
              </a:cxn>
              <a:cxn ang="0">
                <a:pos x="27" y="27"/>
              </a:cxn>
              <a:cxn ang="0">
                <a:pos x="27" y="15"/>
              </a:cxn>
              <a:cxn ang="0">
                <a:pos x="28" y="14"/>
              </a:cxn>
              <a:cxn ang="0">
                <a:pos x="31" y="14"/>
              </a:cxn>
              <a:cxn ang="0">
                <a:pos x="32" y="15"/>
              </a:cxn>
              <a:cxn ang="0">
                <a:pos x="32" y="31"/>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27" y="8"/>
                </a:moveTo>
                <a:cubicBezTo>
                  <a:pt x="16" y="8"/>
                  <a:pt x="8" y="17"/>
                  <a:pt x="8" y="27"/>
                </a:cubicBezTo>
                <a:cubicBezTo>
                  <a:pt x="8" y="38"/>
                  <a:pt x="16" y="47"/>
                  <a:pt x="27" y="47"/>
                </a:cubicBezTo>
                <a:cubicBezTo>
                  <a:pt x="38" y="47"/>
                  <a:pt x="47" y="38"/>
                  <a:pt x="47" y="27"/>
                </a:cubicBezTo>
                <a:cubicBezTo>
                  <a:pt x="47" y="17"/>
                  <a:pt x="38" y="8"/>
                  <a:pt x="27" y="8"/>
                </a:cubicBezTo>
                <a:close/>
                <a:moveTo>
                  <a:pt x="32" y="31"/>
                </a:moveTo>
                <a:cubicBezTo>
                  <a:pt x="32" y="31"/>
                  <a:pt x="31" y="32"/>
                  <a:pt x="31" y="32"/>
                </a:cubicBezTo>
                <a:cubicBezTo>
                  <a:pt x="19" y="32"/>
                  <a:pt x="19" y="32"/>
                  <a:pt x="19" y="32"/>
                </a:cubicBezTo>
                <a:cubicBezTo>
                  <a:pt x="19" y="32"/>
                  <a:pt x="18" y="31"/>
                  <a:pt x="18" y="31"/>
                </a:cubicBezTo>
                <a:cubicBezTo>
                  <a:pt x="18" y="28"/>
                  <a:pt x="18" y="28"/>
                  <a:pt x="18" y="28"/>
                </a:cubicBezTo>
                <a:cubicBezTo>
                  <a:pt x="18" y="28"/>
                  <a:pt x="19" y="27"/>
                  <a:pt x="19" y="27"/>
                </a:cubicBezTo>
                <a:cubicBezTo>
                  <a:pt x="27" y="27"/>
                  <a:pt x="27" y="27"/>
                  <a:pt x="27" y="27"/>
                </a:cubicBezTo>
                <a:cubicBezTo>
                  <a:pt x="27" y="15"/>
                  <a:pt x="27" y="15"/>
                  <a:pt x="27" y="15"/>
                </a:cubicBezTo>
                <a:cubicBezTo>
                  <a:pt x="27" y="14"/>
                  <a:pt x="28" y="14"/>
                  <a:pt x="28" y="14"/>
                </a:cubicBezTo>
                <a:cubicBezTo>
                  <a:pt x="31" y="14"/>
                  <a:pt x="31" y="14"/>
                  <a:pt x="31" y="14"/>
                </a:cubicBezTo>
                <a:cubicBezTo>
                  <a:pt x="31" y="14"/>
                  <a:pt x="32" y="14"/>
                  <a:pt x="32" y="15"/>
                </a:cubicBezTo>
                <a:lnTo>
                  <a:pt x="32" y="31"/>
                </a:lnTo>
                <a:close/>
              </a:path>
            </a:pathLst>
          </a:custGeom>
          <a:solidFill>
            <a:schemeClr val="accent3"/>
          </a:solidFill>
          <a:ln w="9525">
            <a:noFill/>
            <a:round/>
            <a:headEnd/>
            <a:tailEnd/>
          </a:ln>
        </p:spPr>
        <p:txBody>
          <a:bodyPr/>
          <a:lstStyle/>
          <a:p>
            <a:pPr>
              <a:defRPr/>
            </a:pPr>
            <a:endParaRPr lang="en-US"/>
          </a:p>
        </p:txBody>
      </p:sp>
      <p:sp>
        <p:nvSpPr>
          <p:cNvPr id="2062" name="MH_Other_6"/>
          <p:cNvSpPr>
            <a:spLocks/>
          </p:cNvSpPr>
          <p:nvPr>
            <p:custDataLst>
              <p:tags r:id="rId13"/>
            </p:custDataLst>
          </p:nvPr>
        </p:nvSpPr>
        <p:spPr bwMode="auto">
          <a:xfrm>
            <a:off x="8707812" y="3882096"/>
            <a:ext cx="495588" cy="495589"/>
          </a:xfrm>
          <a:custGeom>
            <a:avLst/>
            <a:gdLst>
              <a:gd name="T0" fmla="*/ 2147483646 w 68"/>
              <a:gd name="T1" fmla="*/ 2147483646 h 68"/>
              <a:gd name="T2" fmla="*/ 2147483646 w 68"/>
              <a:gd name="T3" fmla="*/ 2147483646 h 68"/>
              <a:gd name="T4" fmla="*/ 2147483646 w 68"/>
              <a:gd name="T5" fmla="*/ 2147483646 h 68"/>
              <a:gd name="T6" fmla="*/ 2147483646 w 68"/>
              <a:gd name="T7" fmla="*/ 2147483646 h 68"/>
              <a:gd name="T8" fmla="*/ 2147483646 w 68"/>
              <a:gd name="T9" fmla="*/ 2147483646 h 68"/>
              <a:gd name="T10" fmla="*/ 2147483646 w 68"/>
              <a:gd name="T11" fmla="*/ 2147483646 h 68"/>
              <a:gd name="T12" fmla="*/ 2147483646 w 68"/>
              <a:gd name="T13" fmla="*/ 2147483646 h 68"/>
              <a:gd name="T14" fmla="*/ 2147483646 w 68"/>
              <a:gd name="T15" fmla="*/ 2147483646 h 68"/>
              <a:gd name="T16" fmla="*/ 2147483646 w 68"/>
              <a:gd name="T17" fmla="*/ 2147483646 h 68"/>
              <a:gd name="T18" fmla="*/ 2147483646 w 68"/>
              <a:gd name="T19" fmla="*/ 2147483646 h 68"/>
              <a:gd name="T20" fmla="*/ 2147483646 w 68"/>
              <a:gd name="T21" fmla="*/ 2147483646 h 68"/>
              <a:gd name="T22" fmla="*/ 2147483646 w 68"/>
              <a:gd name="T23" fmla="*/ 2147483646 h 68"/>
              <a:gd name="T24" fmla="*/ 2147483646 w 68"/>
              <a:gd name="T25" fmla="*/ 2147483646 h 68"/>
              <a:gd name="T26" fmla="*/ 2147483646 w 68"/>
              <a:gd name="T27" fmla="*/ 2147483646 h 68"/>
              <a:gd name="T28" fmla="*/ 0 w 68"/>
              <a:gd name="T29" fmla="*/ 2147483646 h 68"/>
              <a:gd name="T30" fmla="*/ 2147483646 w 68"/>
              <a:gd name="T31" fmla="*/ 2147483646 h 68"/>
              <a:gd name="T32" fmla="*/ 2147483646 w 68"/>
              <a:gd name="T33" fmla="*/ 0 h 68"/>
              <a:gd name="T34" fmla="*/ 2147483646 w 68"/>
              <a:gd name="T35" fmla="*/ 0 h 68"/>
              <a:gd name="T36" fmla="*/ 2147483646 w 68"/>
              <a:gd name="T37" fmla="*/ 0 h 68"/>
              <a:gd name="T38" fmla="*/ 2147483646 w 68"/>
              <a:gd name="T39" fmla="*/ 2147483646 h 6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21" name="图片 20"/>
          <p:cNvPicPr>
            <a:picLocks noChangeAspect="1"/>
          </p:cNvPicPr>
          <p:nvPr/>
        </p:nvPicPr>
        <p:blipFill rotWithShape="1">
          <a:blip r:embed="rId16"/>
          <a:srcRect t="29545" r="10541"/>
          <a:stretch/>
        </p:blipFill>
        <p:spPr>
          <a:xfrm flipH="1">
            <a:off x="0" y="0"/>
            <a:ext cx="1617328" cy="1384527"/>
          </a:xfrm>
          <a:prstGeom prst="rect">
            <a:avLst/>
          </a:prstGeom>
        </p:spPr>
      </p:pic>
      <p:grpSp>
        <p:nvGrpSpPr>
          <p:cNvPr id="27" name="组合 26"/>
          <p:cNvGrpSpPr/>
          <p:nvPr/>
        </p:nvGrpSpPr>
        <p:grpSpPr>
          <a:xfrm>
            <a:off x="1617328" y="300555"/>
            <a:ext cx="5795246" cy="783415"/>
            <a:chOff x="1875554" y="378622"/>
            <a:chExt cx="5795246" cy="783415"/>
          </a:xfrm>
        </p:grpSpPr>
        <p:sp>
          <p:nvSpPr>
            <p:cNvPr id="28" name="文本框 27"/>
            <p:cNvSpPr txBox="1"/>
            <p:nvPr/>
          </p:nvSpPr>
          <p:spPr>
            <a:xfrm>
              <a:off x="1875554" y="378622"/>
              <a:ext cx="3467616" cy="584775"/>
            </a:xfrm>
            <a:prstGeom prst="rect">
              <a:avLst/>
            </a:prstGeom>
            <a:noFill/>
          </p:spPr>
          <p:txBody>
            <a:bodyPr wrap="none" rtlCol="0">
              <a:spAutoFit/>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29" name="文本框 28"/>
            <p:cNvSpPr txBox="1"/>
            <p:nvPr/>
          </p:nvSpPr>
          <p:spPr>
            <a:xfrm>
              <a:off x="1875554" y="876702"/>
              <a:ext cx="5795246"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smtClean="0">
                  <a:solidFill>
                    <a:schemeClr val="bg1">
                      <a:lumMod val="65000"/>
                    </a:schemeClr>
                  </a:solidFill>
                  <a:latin typeface="+mj-ea"/>
                  <a:ea typeface="+mj-ea"/>
                </a:rPr>
                <a:t>print </a:t>
              </a:r>
              <a:r>
                <a:rPr lang="en-US" altLang="zh-CN" sz="1100" dirty="0">
                  <a:solidFill>
                    <a:schemeClr val="bg1">
                      <a:lumMod val="65000"/>
                    </a:schemeClr>
                  </a:solidFill>
                  <a:latin typeface="+mj-ea"/>
                  <a:ea typeface="+mj-ea"/>
                </a:rPr>
                <a:t>the presentation and make it into a film to be used in a wider field</a:t>
              </a:r>
            </a:p>
          </p:txBody>
        </p:sp>
      </p:grpSp>
      <p:sp>
        <p:nvSpPr>
          <p:cNvPr id="31" name="矩形 30"/>
          <p:cNvSpPr/>
          <p:nvPr/>
        </p:nvSpPr>
        <p:spPr>
          <a:xfrm>
            <a:off x="2062794" y="2890061"/>
            <a:ext cx="2371928"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演示</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3" name="矩形 32"/>
          <p:cNvSpPr/>
          <p:nvPr/>
        </p:nvSpPr>
        <p:spPr>
          <a:xfrm>
            <a:off x="2269278" y="2355876"/>
            <a:ext cx="1934232"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sp>
        <p:nvSpPr>
          <p:cNvPr id="34" name="矩形 33"/>
          <p:cNvSpPr/>
          <p:nvPr/>
        </p:nvSpPr>
        <p:spPr>
          <a:xfrm>
            <a:off x="5137364" y="2355876"/>
            <a:ext cx="1932176"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sp>
        <p:nvSpPr>
          <p:cNvPr id="35" name="矩形 34"/>
          <p:cNvSpPr/>
          <p:nvPr/>
        </p:nvSpPr>
        <p:spPr>
          <a:xfrm>
            <a:off x="8003399" y="2355876"/>
            <a:ext cx="1904876"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sp>
        <p:nvSpPr>
          <p:cNvPr id="36" name="矩形 35"/>
          <p:cNvSpPr/>
          <p:nvPr/>
        </p:nvSpPr>
        <p:spPr>
          <a:xfrm>
            <a:off x="2269278" y="4552848"/>
            <a:ext cx="1934232"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sp>
        <p:nvSpPr>
          <p:cNvPr id="37" name="矩形 36"/>
          <p:cNvSpPr/>
          <p:nvPr/>
        </p:nvSpPr>
        <p:spPr>
          <a:xfrm>
            <a:off x="5137364" y="4552848"/>
            <a:ext cx="1932176"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sp>
        <p:nvSpPr>
          <p:cNvPr id="38" name="矩形 37"/>
          <p:cNvSpPr/>
          <p:nvPr/>
        </p:nvSpPr>
        <p:spPr>
          <a:xfrm>
            <a:off x="8003399" y="4552848"/>
            <a:ext cx="1904876"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sp>
        <p:nvSpPr>
          <p:cNvPr id="39" name="矩形 38"/>
          <p:cNvSpPr/>
          <p:nvPr/>
        </p:nvSpPr>
        <p:spPr>
          <a:xfrm>
            <a:off x="2062794" y="5119062"/>
            <a:ext cx="2371928"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演示</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40" name="矩形 39"/>
          <p:cNvSpPr/>
          <p:nvPr/>
        </p:nvSpPr>
        <p:spPr>
          <a:xfrm>
            <a:off x="4924968" y="2890061"/>
            <a:ext cx="2371928"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演示</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41" name="矩形 40"/>
          <p:cNvSpPr/>
          <p:nvPr/>
        </p:nvSpPr>
        <p:spPr>
          <a:xfrm>
            <a:off x="4924968" y="5119062"/>
            <a:ext cx="2371928"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演示</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42" name="矩形 41"/>
          <p:cNvSpPr/>
          <p:nvPr/>
        </p:nvSpPr>
        <p:spPr>
          <a:xfrm>
            <a:off x="7784574" y="2890061"/>
            <a:ext cx="2371928"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演示</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43" name="矩形 42"/>
          <p:cNvSpPr/>
          <p:nvPr/>
        </p:nvSpPr>
        <p:spPr>
          <a:xfrm>
            <a:off x="7784574" y="5119062"/>
            <a:ext cx="2371928"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演示</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Tree>
    <p:custDataLst>
      <p:tags r:id="rId1"/>
    </p:custDataLst>
    <p:extLst>
      <p:ext uri="{BB962C8B-B14F-4D97-AF65-F5344CB8AC3E}">
        <p14:creationId xmlns:p14="http://schemas.microsoft.com/office/powerpoint/2010/main" val="980261554"/>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p:tgtEl>
                                          <p:spTgt spid="27"/>
                                        </p:tgtEl>
                                        <p:attrNameLst>
                                          <p:attrName>ppt_x</p:attrName>
                                        </p:attrNameLst>
                                      </p:cBhvr>
                                      <p:tavLst>
                                        <p:tav tm="0">
                                          <p:val>
                                            <p:strVal val="#ppt_x-#ppt_w*1.125000"/>
                                          </p:val>
                                        </p:tav>
                                        <p:tav tm="100000">
                                          <p:val>
                                            <p:strVal val="#ppt_x"/>
                                          </p:val>
                                        </p:tav>
                                      </p:tavLst>
                                    </p:anim>
                                    <p:animEffect transition="in" filter="wipe(right)">
                                      <p:cBhvr>
                                        <p:cTn id="13" dur="500"/>
                                        <p:tgtEl>
                                          <p:spTgt spid="27"/>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052"/>
                                        </p:tgtEl>
                                        <p:attrNameLst>
                                          <p:attrName>style.visibility</p:attrName>
                                        </p:attrNameLst>
                                      </p:cBhvr>
                                      <p:to>
                                        <p:strVal val="visible"/>
                                      </p:to>
                                    </p:set>
                                    <p:anim calcmode="lin" valueType="num">
                                      <p:cBhvr>
                                        <p:cTn id="22" dur="500" fill="hold"/>
                                        <p:tgtEl>
                                          <p:spTgt spid="2052"/>
                                        </p:tgtEl>
                                        <p:attrNameLst>
                                          <p:attrName>ppt_w</p:attrName>
                                        </p:attrNameLst>
                                      </p:cBhvr>
                                      <p:tavLst>
                                        <p:tav tm="0">
                                          <p:val>
                                            <p:fltVal val="0"/>
                                          </p:val>
                                        </p:tav>
                                        <p:tav tm="100000">
                                          <p:val>
                                            <p:strVal val="#ppt_w"/>
                                          </p:val>
                                        </p:tav>
                                      </p:tavLst>
                                    </p:anim>
                                    <p:anim calcmode="lin" valueType="num">
                                      <p:cBhvr>
                                        <p:cTn id="23" dur="500" fill="hold"/>
                                        <p:tgtEl>
                                          <p:spTgt spid="2052"/>
                                        </p:tgtEl>
                                        <p:attrNameLst>
                                          <p:attrName>ppt_h</p:attrName>
                                        </p:attrNameLst>
                                      </p:cBhvr>
                                      <p:tavLst>
                                        <p:tav tm="0">
                                          <p:val>
                                            <p:fltVal val="0"/>
                                          </p:val>
                                        </p:tav>
                                        <p:tav tm="100000">
                                          <p:val>
                                            <p:strVal val="#ppt_h"/>
                                          </p:val>
                                        </p:tav>
                                      </p:tavLst>
                                    </p:anim>
                                    <p:animEffect transition="in" filter="fade">
                                      <p:cBhvr>
                                        <p:cTn id="24" dur="500"/>
                                        <p:tgtEl>
                                          <p:spTgt spid="205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3"/>
                                        </p:tgtEl>
                                        <p:attrNameLst>
                                          <p:attrName>style.visibility</p:attrName>
                                        </p:attrNameLst>
                                      </p:cBhvr>
                                      <p:to>
                                        <p:strVal val="visible"/>
                                      </p:to>
                                    </p:set>
                                    <p:anim calcmode="lin" valueType="num">
                                      <p:cBhvr>
                                        <p:cTn id="47" dur="500" fill="hold"/>
                                        <p:tgtEl>
                                          <p:spTgt spid="33"/>
                                        </p:tgtEl>
                                        <p:attrNameLst>
                                          <p:attrName>ppt_w</p:attrName>
                                        </p:attrNameLst>
                                      </p:cBhvr>
                                      <p:tavLst>
                                        <p:tav tm="0">
                                          <p:val>
                                            <p:fltVal val="0"/>
                                          </p:val>
                                        </p:tav>
                                        <p:tav tm="100000">
                                          <p:val>
                                            <p:strVal val="#ppt_w"/>
                                          </p:val>
                                        </p:tav>
                                      </p:tavLst>
                                    </p:anim>
                                    <p:anim calcmode="lin" valueType="num">
                                      <p:cBhvr>
                                        <p:cTn id="48" dur="500" fill="hold"/>
                                        <p:tgtEl>
                                          <p:spTgt spid="33"/>
                                        </p:tgtEl>
                                        <p:attrNameLst>
                                          <p:attrName>ppt_h</p:attrName>
                                        </p:attrNameLst>
                                      </p:cBhvr>
                                      <p:tavLst>
                                        <p:tav tm="0">
                                          <p:val>
                                            <p:fltVal val="0"/>
                                          </p:val>
                                        </p:tav>
                                        <p:tav tm="100000">
                                          <p:val>
                                            <p:strVal val="#ppt_h"/>
                                          </p:val>
                                        </p:tav>
                                      </p:tavLst>
                                    </p:anim>
                                    <p:animEffect transition="in" filter="fade">
                                      <p:cBhvr>
                                        <p:cTn id="49" dur="500"/>
                                        <p:tgtEl>
                                          <p:spTgt spid="33"/>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34"/>
                                        </p:tgtEl>
                                        <p:attrNameLst>
                                          <p:attrName>style.visibility</p:attrName>
                                        </p:attrNameLst>
                                      </p:cBhvr>
                                      <p:to>
                                        <p:strVal val="visible"/>
                                      </p:to>
                                    </p:set>
                                    <p:anim calcmode="lin" valueType="num">
                                      <p:cBhvr>
                                        <p:cTn id="52" dur="500" fill="hold"/>
                                        <p:tgtEl>
                                          <p:spTgt spid="34"/>
                                        </p:tgtEl>
                                        <p:attrNameLst>
                                          <p:attrName>ppt_w</p:attrName>
                                        </p:attrNameLst>
                                      </p:cBhvr>
                                      <p:tavLst>
                                        <p:tav tm="0">
                                          <p:val>
                                            <p:fltVal val="0"/>
                                          </p:val>
                                        </p:tav>
                                        <p:tav tm="100000">
                                          <p:val>
                                            <p:strVal val="#ppt_w"/>
                                          </p:val>
                                        </p:tav>
                                      </p:tavLst>
                                    </p:anim>
                                    <p:anim calcmode="lin" valueType="num">
                                      <p:cBhvr>
                                        <p:cTn id="53" dur="500" fill="hold"/>
                                        <p:tgtEl>
                                          <p:spTgt spid="34"/>
                                        </p:tgtEl>
                                        <p:attrNameLst>
                                          <p:attrName>ppt_h</p:attrName>
                                        </p:attrNameLst>
                                      </p:cBhvr>
                                      <p:tavLst>
                                        <p:tav tm="0">
                                          <p:val>
                                            <p:fltVal val="0"/>
                                          </p:val>
                                        </p:tav>
                                        <p:tav tm="100000">
                                          <p:val>
                                            <p:strVal val="#ppt_h"/>
                                          </p:val>
                                        </p:tav>
                                      </p:tavLst>
                                    </p:anim>
                                    <p:animEffect transition="in" filter="fade">
                                      <p:cBhvr>
                                        <p:cTn id="54" dur="500"/>
                                        <p:tgtEl>
                                          <p:spTgt spid="34"/>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35"/>
                                        </p:tgtEl>
                                        <p:attrNameLst>
                                          <p:attrName>style.visibility</p:attrName>
                                        </p:attrNameLst>
                                      </p:cBhvr>
                                      <p:to>
                                        <p:strVal val="visible"/>
                                      </p:to>
                                    </p:set>
                                    <p:anim calcmode="lin" valueType="num">
                                      <p:cBhvr>
                                        <p:cTn id="57" dur="500" fill="hold"/>
                                        <p:tgtEl>
                                          <p:spTgt spid="35"/>
                                        </p:tgtEl>
                                        <p:attrNameLst>
                                          <p:attrName>ppt_w</p:attrName>
                                        </p:attrNameLst>
                                      </p:cBhvr>
                                      <p:tavLst>
                                        <p:tav tm="0">
                                          <p:val>
                                            <p:fltVal val="0"/>
                                          </p:val>
                                        </p:tav>
                                        <p:tav tm="100000">
                                          <p:val>
                                            <p:strVal val="#ppt_w"/>
                                          </p:val>
                                        </p:tav>
                                      </p:tavLst>
                                    </p:anim>
                                    <p:anim calcmode="lin" valueType="num">
                                      <p:cBhvr>
                                        <p:cTn id="58" dur="500" fill="hold"/>
                                        <p:tgtEl>
                                          <p:spTgt spid="35"/>
                                        </p:tgtEl>
                                        <p:attrNameLst>
                                          <p:attrName>ppt_h</p:attrName>
                                        </p:attrNameLst>
                                      </p:cBhvr>
                                      <p:tavLst>
                                        <p:tav tm="0">
                                          <p:val>
                                            <p:fltVal val="0"/>
                                          </p:val>
                                        </p:tav>
                                        <p:tav tm="100000">
                                          <p:val>
                                            <p:strVal val="#ppt_h"/>
                                          </p:val>
                                        </p:tav>
                                      </p:tavLst>
                                    </p:anim>
                                    <p:animEffect transition="in" filter="fade">
                                      <p:cBhvr>
                                        <p:cTn id="59" dur="500"/>
                                        <p:tgtEl>
                                          <p:spTgt spid="35"/>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1"/>
                                        </p:tgtEl>
                                        <p:attrNameLst>
                                          <p:attrName>style.visibility</p:attrName>
                                        </p:attrNameLst>
                                      </p:cBhvr>
                                      <p:to>
                                        <p:strVal val="visible"/>
                                      </p:to>
                                    </p:set>
                                    <p:anim calcmode="lin" valueType="num">
                                      <p:cBhvr>
                                        <p:cTn id="62" dur="500" fill="hold"/>
                                        <p:tgtEl>
                                          <p:spTgt spid="11"/>
                                        </p:tgtEl>
                                        <p:attrNameLst>
                                          <p:attrName>ppt_w</p:attrName>
                                        </p:attrNameLst>
                                      </p:cBhvr>
                                      <p:tavLst>
                                        <p:tav tm="0">
                                          <p:val>
                                            <p:fltVal val="0"/>
                                          </p:val>
                                        </p:tav>
                                        <p:tav tm="100000">
                                          <p:val>
                                            <p:strVal val="#ppt_w"/>
                                          </p:val>
                                        </p:tav>
                                      </p:tavLst>
                                    </p:anim>
                                    <p:anim calcmode="lin" valueType="num">
                                      <p:cBhvr>
                                        <p:cTn id="63" dur="500" fill="hold"/>
                                        <p:tgtEl>
                                          <p:spTgt spid="11"/>
                                        </p:tgtEl>
                                        <p:attrNameLst>
                                          <p:attrName>ppt_h</p:attrName>
                                        </p:attrNameLst>
                                      </p:cBhvr>
                                      <p:tavLst>
                                        <p:tav tm="0">
                                          <p:val>
                                            <p:fltVal val="0"/>
                                          </p:val>
                                        </p:tav>
                                        <p:tav tm="100000">
                                          <p:val>
                                            <p:strVal val="#ppt_h"/>
                                          </p:val>
                                        </p:tav>
                                      </p:tavLst>
                                    </p:anim>
                                    <p:animEffect transition="in" filter="fade">
                                      <p:cBhvr>
                                        <p:cTn id="64" dur="500"/>
                                        <p:tgtEl>
                                          <p:spTgt spid="11"/>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p:cTn id="67" dur="500" fill="hold"/>
                                        <p:tgtEl>
                                          <p:spTgt spid="13"/>
                                        </p:tgtEl>
                                        <p:attrNameLst>
                                          <p:attrName>ppt_w</p:attrName>
                                        </p:attrNameLst>
                                      </p:cBhvr>
                                      <p:tavLst>
                                        <p:tav tm="0">
                                          <p:val>
                                            <p:fltVal val="0"/>
                                          </p:val>
                                        </p:tav>
                                        <p:tav tm="100000">
                                          <p:val>
                                            <p:strVal val="#ppt_w"/>
                                          </p:val>
                                        </p:tav>
                                      </p:tavLst>
                                    </p:anim>
                                    <p:anim calcmode="lin" valueType="num">
                                      <p:cBhvr>
                                        <p:cTn id="68" dur="500" fill="hold"/>
                                        <p:tgtEl>
                                          <p:spTgt spid="13"/>
                                        </p:tgtEl>
                                        <p:attrNameLst>
                                          <p:attrName>ppt_h</p:attrName>
                                        </p:attrNameLst>
                                      </p:cBhvr>
                                      <p:tavLst>
                                        <p:tav tm="0">
                                          <p:val>
                                            <p:fltVal val="0"/>
                                          </p:val>
                                        </p:tav>
                                        <p:tav tm="100000">
                                          <p:val>
                                            <p:strVal val="#ppt_h"/>
                                          </p:val>
                                        </p:tav>
                                      </p:tavLst>
                                    </p:anim>
                                    <p:animEffect transition="in" filter="fade">
                                      <p:cBhvr>
                                        <p:cTn id="69" dur="500"/>
                                        <p:tgtEl>
                                          <p:spTgt spid="13"/>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p:cTn id="72" dur="500" fill="hold"/>
                                        <p:tgtEl>
                                          <p:spTgt spid="15"/>
                                        </p:tgtEl>
                                        <p:attrNameLst>
                                          <p:attrName>ppt_w</p:attrName>
                                        </p:attrNameLst>
                                      </p:cBhvr>
                                      <p:tavLst>
                                        <p:tav tm="0">
                                          <p:val>
                                            <p:fltVal val="0"/>
                                          </p:val>
                                        </p:tav>
                                        <p:tav tm="100000">
                                          <p:val>
                                            <p:strVal val="#ppt_w"/>
                                          </p:val>
                                        </p:tav>
                                      </p:tavLst>
                                    </p:anim>
                                    <p:anim calcmode="lin" valueType="num">
                                      <p:cBhvr>
                                        <p:cTn id="73" dur="500" fill="hold"/>
                                        <p:tgtEl>
                                          <p:spTgt spid="15"/>
                                        </p:tgtEl>
                                        <p:attrNameLst>
                                          <p:attrName>ppt_h</p:attrName>
                                        </p:attrNameLst>
                                      </p:cBhvr>
                                      <p:tavLst>
                                        <p:tav tm="0">
                                          <p:val>
                                            <p:fltVal val="0"/>
                                          </p:val>
                                        </p:tav>
                                        <p:tav tm="100000">
                                          <p:val>
                                            <p:strVal val="#ppt_h"/>
                                          </p:val>
                                        </p:tav>
                                      </p:tavLst>
                                    </p:anim>
                                    <p:animEffect transition="in" filter="fade">
                                      <p:cBhvr>
                                        <p:cTn id="74" dur="500"/>
                                        <p:tgtEl>
                                          <p:spTgt spid="15"/>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2060"/>
                                        </p:tgtEl>
                                        <p:attrNameLst>
                                          <p:attrName>style.visibility</p:attrName>
                                        </p:attrNameLst>
                                      </p:cBhvr>
                                      <p:to>
                                        <p:strVal val="visible"/>
                                      </p:to>
                                    </p:set>
                                    <p:anim calcmode="lin" valueType="num">
                                      <p:cBhvr>
                                        <p:cTn id="77" dur="500" fill="hold"/>
                                        <p:tgtEl>
                                          <p:spTgt spid="2060"/>
                                        </p:tgtEl>
                                        <p:attrNameLst>
                                          <p:attrName>ppt_w</p:attrName>
                                        </p:attrNameLst>
                                      </p:cBhvr>
                                      <p:tavLst>
                                        <p:tav tm="0">
                                          <p:val>
                                            <p:fltVal val="0"/>
                                          </p:val>
                                        </p:tav>
                                        <p:tav tm="100000">
                                          <p:val>
                                            <p:strVal val="#ppt_w"/>
                                          </p:val>
                                        </p:tav>
                                      </p:tavLst>
                                    </p:anim>
                                    <p:anim calcmode="lin" valueType="num">
                                      <p:cBhvr>
                                        <p:cTn id="78" dur="500" fill="hold"/>
                                        <p:tgtEl>
                                          <p:spTgt spid="2060"/>
                                        </p:tgtEl>
                                        <p:attrNameLst>
                                          <p:attrName>ppt_h</p:attrName>
                                        </p:attrNameLst>
                                      </p:cBhvr>
                                      <p:tavLst>
                                        <p:tav tm="0">
                                          <p:val>
                                            <p:fltVal val="0"/>
                                          </p:val>
                                        </p:tav>
                                        <p:tav tm="100000">
                                          <p:val>
                                            <p:strVal val="#ppt_h"/>
                                          </p:val>
                                        </p:tav>
                                      </p:tavLst>
                                    </p:anim>
                                    <p:animEffect transition="in" filter="fade">
                                      <p:cBhvr>
                                        <p:cTn id="79" dur="500"/>
                                        <p:tgtEl>
                                          <p:spTgt spid="2060"/>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19"/>
                                        </p:tgtEl>
                                        <p:attrNameLst>
                                          <p:attrName>style.visibility</p:attrName>
                                        </p:attrNameLst>
                                      </p:cBhvr>
                                      <p:to>
                                        <p:strVal val="visible"/>
                                      </p:to>
                                    </p:set>
                                    <p:anim calcmode="lin" valueType="num">
                                      <p:cBhvr>
                                        <p:cTn id="82" dur="500" fill="hold"/>
                                        <p:tgtEl>
                                          <p:spTgt spid="19"/>
                                        </p:tgtEl>
                                        <p:attrNameLst>
                                          <p:attrName>ppt_w</p:attrName>
                                        </p:attrNameLst>
                                      </p:cBhvr>
                                      <p:tavLst>
                                        <p:tav tm="0">
                                          <p:val>
                                            <p:fltVal val="0"/>
                                          </p:val>
                                        </p:tav>
                                        <p:tav tm="100000">
                                          <p:val>
                                            <p:strVal val="#ppt_w"/>
                                          </p:val>
                                        </p:tav>
                                      </p:tavLst>
                                    </p:anim>
                                    <p:anim calcmode="lin" valueType="num">
                                      <p:cBhvr>
                                        <p:cTn id="83" dur="500" fill="hold"/>
                                        <p:tgtEl>
                                          <p:spTgt spid="19"/>
                                        </p:tgtEl>
                                        <p:attrNameLst>
                                          <p:attrName>ppt_h</p:attrName>
                                        </p:attrNameLst>
                                      </p:cBhvr>
                                      <p:tavLst>
                                        <p:tav tm="0">
                                          <p:val>
                                            <p:fltVal val="0"/>
                                          </p:val>
                                        </p:tav>
                                        <p:tav tm="100000">
                                          <p:val>
                                            <p:strVal val="#ppt_h"/>
                                          </p:val>
                                        </p:tav>
                                      </p:tavLst>
                                    </p:anim>
                                    <p:animEffect transition="in" filter="fade">
                                      <p:cBhvr>
                                        <p:cTn id="84" dur="500"/>
                                        <p:tgtEl>
                                          <p:spTgt spid="19"/>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062"/>
                                        </p:tgtEl>
                                        <p:attrNameLst>
                                          <p:attrName>style.visibility</p:attrName>
                                        </p:attrNameLst>
                                      </p:cBhvr>
                                      <p:to>
                                        <p:strVal val="visible"/>
                                      </p:to>
                                    </p:set>
                                    <p:anim calcmode="lin" valueType="num">
                                      <p:cBhvr>
                                        <p:cTn id="87" dur="500" fill="hold"/>
                                        <p:tgtEl>
                                          <p:spTgt spid="2062"/>
                                        </p:tgtEl>
                                        <p:attrNameLst>
                                          <p:attrName>ppt_w</p:attrName>
                                        </p:attrNameLst>
                                      </p:cBhvr>
                                      <p:tavLst>
                                        <p:tav tm="0">
                                          <p:val>
                                            <p:fltVal val="0"/>
                                          </p:val>
                                        </p:tav>
                                        <p:tav tm="100000">
                                          <p:val>
                                            <p:strVal val="#ppt_w"/>
                                          </p:val>
                                        </p:tav>
                                      </p:tavLst>
                                    </p:anim>
                                    <p:anim calcmode="lin" valueType="num">
                                      <p:cBhvr>
                                        <p:cTn id="88" dur="500" fill="hold"/>
                                        <p:tgtEl>
                                          <p:spTgt spid="2062"/>
                                        </p:tgtEl>
                                        <p:attrNameLst>
                                          <p:attrName>ppt_h</p:attrName>
                                        </p:attrNameLst>
                                      </p:cBhvr>
                                      <p:tavLst>
                                        <p:tav tm="0">
                                          <p:val>
                                            <p:fltVal val="0"/>
                                          </p:val>
                                        </p:tav>
                                        <p:tav tm="100000">
                                          <p:val>
                                            <p:strVal val="#ppt_h"/>
                                          </p:val>
                                        </p:tav>
                                      </p:tavLst>
                                    </p:anim>
                                    <p:animEffect transition="in" filter="fade">
                                      <p:cBhvr>
                                        <p:cTn id="89" dur="500"/>
                                        <p:tgtEl>
                                          <p:spTgt spid="2062"/>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36"/>
                                        </p:tgtEl>
                                        <p:attrNameLst>
                                          <p:attrName>style.visibility</p:attrName>
                                        </p:attrNameLst>
                                      </p:cBhvr>
                                      <p:to>
                                        <p:strVal val="visible"/>
                                      </p:to>
                                    </p:set>
                                    <p:anim calcmode="lin" valueType="num">
                                      <p:cBhvr>
                                        <p:cTn id="92" dur="500" fill="hold"/>
                                        <p:tgtEl>
                                          <p:spTgt spid="36"/>
                                        </p:tgtEl>
                                        <p:attrNameLst>
                                          <p:attrName>ppt_w</p:attrName>
                                        </p:attrNameLst>
                                      </p:cBhvr>
                                      <p:tavLst>
                                        <p:tav tm="0">
                                          <p:val>
                                            <p:fltVal val="0"/>
                                          </p:val>
                                        </p:tav>
                                        <p:tav tm="100000">
                                          <p:val>
                                            <p:strVal val="#ppt_w"/>
                                          </p:val>
                                        </p:tav>
                                      </p:tavLst>
                                    </p:anim>
                                    <p:anim calcmode="lin" valueType="num">
                                      <p:cBhvr>
                                        <p:cTn id="93" dur="500" fill="hold"/>
                                        <p:tgtEl>
                                          <p:spTgt spid="36"/>
                                        </p:tgtEl>
                                        <p:attrNameLst>
                                          <p:attrName>ppt_h</p:attrName>
                                        </p:attrNameLst>
                                      </p:cBhvr>
                                      <p:tavLst>
                                        <p:tav tm="0">
                                          <p:val>
                                            <p:fltVal val="0"/>
                                          </p:val>
                                        </p:tav>
                                        <p:tav tm="100000">
                                          <p:val>
                                            <p:strVal val="#ppt_h"/>
                                          </p:val>
                                        </p:tav>
                                      </p:tavLst>
                                    </p:anim>
                                    <p:animEffect transition="in" filter="fade">
                                      <p:cBhvr>
                                        <p:cTn id="94" dur="500"/>
                                        <p:tgtEl>
                                          <p:spTgt spid="36"/>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37"/>
                                        </p:tgtEl>
                                        <p:attrNameLst>
                                          <p:attrName>style.visibility</p:attrName>
                                        </p:attrNameLst>
                                      </p:cBhvr>
                                      <p:to>
                                        <p:strVal val="visible"/>
                                      </p:to>
                                    </p:set>
                                    <p:anim calcmode="lin" valueType="num">
                                      <p:cBhvr>
                                        <p:cTn id="97" dur="500" fill="hold"/>
                                        <p:tgtEl>
                                          <p:spTgt spid="37"/>
                                        </p:tgtEl>
                                        <p:attrNameLst>
                                          <p:attrName>ppt_w</p:attrName>
                                        </p:attrNameLst>
                                      </p:cBhvr>
                                      <p:tavLst>
                                        <p:tav tm="0">
                                          <p:val>
                                            <p:fltVal val="0"/>
                                          </p:val>
                                        </p:tav>
                                        <p:tav tm="100000">
                                          <p:val>
                                            <p:strVal val="#ppt_w"/>
                                          </p:val>
                                        </p:tav>
                                      </p:tavLst>
                                    </p:anim>
                                    <p:anim calcmode="lin" valueType="num">
                                      <p:cBhvr>
                                        <p:cTn id="98" dur="500" fill="hold"/>
                                        <p:tgtEl>
                                          <p:spTgt spid="37"/>
                                        </p:tgtEl>
                                        <p:attrNameLst>
                                          <p:attrName>ppt_h</p:attrName>
                                        </p:attrNameLst>
                                      </p:cBhvr>
                                      <p:tavLst>
                                        <p:tav tm="0">
                                          <p:val>
                                            <p:fltVal val="0"/>
                                          </p:val>
                                        </p:tav>
                                        <p:tav tm="100000">
                                          <p:val>
                                            <p:strVal val="#ppt_h"/>
                                          </p:val>
                                        </p:tav>
                                      </p:tavLst>
                                    </p:anim>
                                    <p:animEffect transition="in" filter="fade">
                                      <p:cBhvr>
                                        <p:cTn id="99" dur="500"/>
                                        <p:tgtEl>
                                          <p:spTgt spid="37"/>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38"/>
                                        </p:tgtEl>
                                        <p:attrNameLst>
                                          <p:attrName>style.visibility</p:attrName>
                                        </p:attrNameLst>
                                      </p:cBhvr>
                                      <p:to>
                                        <p:strVal val="visible"/>
                                      </p:to>
                                    </p:set>
                                    <p:anim calcmode="lin" valueType="num">
                                      <p:cBhvr>
                                        <p:cTn id="102" dur="500" fill="hold"/>
                                        <p:tgtEl>
                                          <p:spTgt spid="38"/>
                                        </p:tgtEl>
                                        <p:attrNameLst>
                                          <p:attrName>ppt_w</p:attrName>
                                        </p:attrNameLst>
                                      </p:cBhvr>
                                      <p:tavLst>
                                        <p:tav tm="0">
                                          <p:val>
                                            <p:fltVal val="0"/>
                                          </p:val>
                                        </p:tav>
                                        <p:tav tm="100000">
                                          <p:val>
                                            <p:strVal val="#ppt_w"/>
                                          </p:val>
                                        </p:tav>
                                      </p:tavLst>
                                    </p:anim>
                                    <p:anim calcmode="lin" valueType="num">
                                      <p:cBhvr>
                                        <p:cTn id="103" dur="500" fill="hold"/>
                                        <p:tgtEl>
                                          <p:spTgt spid="38"/>
                                        </p:tgtEl>
                                        <p:attrNameLst>
                                          <p:attrName>ppt_h</p:attrName>
                                        </p:attrNameLst>
                                      </p:cBhvr>
                                      <p:tavLst>
                                        <p:tav tm="0">
                                          <p:val>
                                            <p:fltVal val="0"/>
                                          </p:val>
                                        </p:tav>
                                        <p:tav tm="100000">
                                          <p:val>
                                            <p:strVal val="#ppt_h"/>
                                          </p:val>
                                        </p:tav>
                                      </p:tavLst>
                                    </p:anim>
                                    <p:animEffect transition="in" filter="fade">
                                      <p:cBhvr>
                                        <p:cTn id="104" dur="500"/>
                                        <p:tgtEl>
                                          <p:spTgt spid="38"/>
                                        </p:tgtEl>
                                      </p:cBhvr>
                                    </p:animEffect>
                                  </p:childTnLst>
                                </p:cTn>
                              </p:par>
                            </p:childTnLst>
                          </p:cTn>
                        </p:par>
                        <p:par>
                          <p:cTn id="105" fill="hold">
                            <p:stCondLst>
                              <p:cond delay="1500"/>
                            </p:stCondLst>
                            <p:childTnLst>
                              <p:par>
                                <p:cTn id="106" presetID="14" presetClass="entr" presetSubtype="10" fill="hold" grpId="0" nodeType="afterEffect">
                                  <p:stCondLst>
                                    <p:cond delay="0"/>
                                  </p:stCondLst>
                                  <p:childTnLst>
                                    <p:set>
                                      <p:cBhvr>
                                        <p:cTn id="107" dur="1" fill="hold">
                                          <p:stCondLst>
                                            <p:cond delay="0"/>
                                          </p:stCondLst>
                                        </p:cTn>
                                        <p:tgtEl>
                                          <p:spTgt spid="31"/>
                                        </p:tgtEl>
                                        <p:attrNameLst>
                                          <p:attrName>style.visibility</p:attrName>
                                        </p:attrNameLst>
                                      </p:cBhvr>
                                      <p:to>
                                        <p:strVal val="visible"/>
                                      </p:to>
                                    </p:set>
                                    <p:animEffect transition="in" filter="randombar(horizontal)">
                                      <p:cBhvr>
                                        <p:cTn id="108" dur="500"/>
                                        <p:tgtEl>
                                          <p:spTgt spid="31"/>
                                        </p:tgtEl>
                                      </p:cBhvr>
                                    </p:animEffect>
                                  </p:childTnLst>
                                </p:cTn>
                              </p:par>
                            </p:childTnLst>
                          </p:cTn>
                        </p:par>
                        <p:par>
                          <p:cTn id="109" fill="hold">
                            <p:stCondLst>
                              <p:cond delay="2000"/>
                            </p:stCondLst>
                            <p:childTnLst>
                              <p:par>
                                <p:cTn id="110" presetID="14" presetClass="entr" presetSubtype="10" fill="hold" grpId="0" nodeType="afterEffect">
                                  <p:stCondLst>
                                    <p:cond delay="0"/>
                                  </p:stCondLst>
                                  <p:childTnLst>
                                    <p:set>
                                      <p:cBhvr>
                                        <p:cTn id="111" dur="1" fill="hold">
                                          <p:stCondLst>
                                            <p:cond delay="0"/>
                                          </p:stCondLst>
                                        </p:cTn>
                                        <p:tgtEl>
                                          <p:spTgt spid="40"/>
                                        </p:tgtEl>
                                        <p:attrNameLst>
                                          <p:attrName>style.visibility</p:attrName>
                                        </p:attrNameLst>
                                      </p:cBhvr>
                                      <p:to>
                                        <p:strVal val="visible"/>
                                      </p:to>
                                    </p:set>
                                    <p:animEffect transition="in" filter="randombar(horizontal)">
                                      <p:cBhvr>
                                        <p:cTn id="112" dur="500"/>
                                        <p:tgtEl>
                                          <p:spTgt spid="40"/>
                                        </p:tgtEl>
                                      </p:cBhvr>
                                    </p:animEffect>
                                  </p:childTnLst>
                                </p:cTn>
                              </p:par>
                            </p:childTnLst>
                          </p:cTn>
                        </p:par>
                        <p:par>
                          <p:cTn id="113" fill="hold">
                            <p:stCondLst>
                              <p:cond delay="2500"/>
                            </p:stCondLst>
                            <p:childTnLst>
                              <p:par>
                                <p:cTn id="114" presetID="14" presetClass="entr" presetSubtype="10" fill="hold" grpId="0" nodeType="afterEffect">
                                  <p:stCondLst>
                                    <p:cond delay="0"/>
                                  </p:stCondLst>
                                  <p:childTnLst>
                                    <p:set>
                                      <p:cBhvr>
                                        <p:cTn id="115" dur="1" fill="hold">
                                          <p:stCondLst>
                                            <p:cond delay="0"/>
                                          </p:stCondLst>
                                        </p:cTn>
                                        <p:tgtEl>
                                          <p:spTgt spid="42"/>
                                        </p:tgtEl>
                                        <p:attrNameLst>
                                          <p:attrName>style.visibility</p:attrName>
                                        </p:attrNameLst>
                                      </p:cBhvr>
                                      <p:to>
                                        <p:strVal val="visible"/>
                                      </p:to>
                                    </p:set>
                                    <p:animEffect transition="in" filter="randombar(horizontal)">
                                      <p:cBhvr>
                                        <p:cTn id="116" dur="500"/>
                                        <p:tgtEl>
                                          <p:spTgt spid="42"/>
                                        </p:tgtEl>
                                      </p:cBhvr>
                                    </p:animEffect>
                                  </p:childTnLst>
                                </p:cTn>
                              </p:par>
                            </p:childTnLst>
                          </p:cTn>
                        </p:par>
                        <p:par>
                          <p:cTn id="117" fill="hold">
                            <p:stCondLst>
                              <p:cond delay="3000"/>
                            </p:stCondLst>
                            <p:childTnLst>
                              <p:par>
                                <p:cTn id="118" presetID="14" presetClass="entr" presetSubtype="10" fill="hold" grpId="0" nodeType="afterEffect">
                                  <p:stCondLst>
                                    <p:cond delay="0"/>
                                  </p:stCondLst>
                                  <p:childTnLst>
                                    <p:set>
                                      <p:cBhvr>
                                        <p:cTn id="119" dur="1" fill="hold">
                                          <p:stCondLst>
                                            <p:cond delay="0"/>
                                          </p:stCondLst>
                                        </p:cTn>
                                        <p:tgtEl>
                                          <p:spTgt spid="39"/>
                                        </p:tgtEl>
                                        <p:attrNameLst>
                                          <p:attrName>style.visibility</p:attrName>
                                        </p:attrNameLst>
                                      </p:cBhvr>
                                      <p:to>
                                        <p:strVal val="visible"/>
                                      </p:to>
                                    </p:set>
                                    <p:animEffect transition="in" filter="randombar(horizontal)">
                                      <p:cBhvr>
                                        <p:cTn id="120" dur="500"/>
                                        <p:tgtEl>
                                          <p:spTgt spid="39"/>
                                        </p:tgtEl>
                                      </p:cBhvr>
                                    </p:animEffect>
                                  </p:childTnLst>
                                </p:cTn>
                              </p:par>
                            </p:childTnLst>
                          </p:cTn>
                        </p:par>
                        <p:par>
                          <p:cTn id="121" fill="hold">
                            <p:stCondLst>
                              <p:cond delay="3500"/>
                            </p:stCondLst>
                            <p:childTnLst>
                              <p:par>
                                <p:cTn id="122" presetID="14" presetClass="entr" presetSubtype="10" fill="hold" grpId="0" nodeType="afterEffect">
                                  <p:stCondLst>
                                    <p:cond delay="0"/>
                                  </p:stCondLst>
                                  <p:childTnLst>
                                    <p:set>
                                      <p:cBhvr>
                                        <p:cTn id="123" dur="1" fill="hold">
                                          <p:stCondLst>
                                            <p:cond delay="0"/>
                                          </p:stCondLst>
                                        </p:cTn>
                                        <p:tgtEl>
                                          <p:spTgt spid="41"/>
                                        </p:tgtEl>
                                        <p:attrNameLst>
                                          <p:attrName>style.visibility</p:attrName>
                                        </p:attrNameLst>
                                      </p:cBhvr>
                                      <p:to>
                                        <p:strVal val="visible"/>
                                      </p:to>
                                    </p:set>
                                    <p:animEffect transition="in" filter="randombar(horizontal)">
                                      <p:cBhvr>
                                        <p:cTn id="124" dur="500"/>
                                        <p:tgtEl>
                                          <p:spTgt spid="41"/>
                                        </p:tgtEl>
                                      </p:cBhvr>
                                    </p:animEffect>
                                  </p:childTnLst>
                                </p:cTn>
                              </p:par>
                            </p:childTnLst>
                          </p:cTn>
                        </p:par>
                        <p:par>
                          <p:cTn id="125" fill="hold">
                            <p:stCondLst>
                              <p:cond delay="4000"/>
                            </p:stCondLst>
                            <p:childTnLst>
                              <p:par>
                                <p:cTn id="126" presetID="14" presetClass="entr" presetSubtype="10" fill="hold" grpId="0" nodeType="afterEffect">
                                  <p:stCondLst>
                                    <p:cond delay="0"/>
                                  </p:stCondLst>
                                  <p:childTnLst>
                                    <p:set>
                                      <p:cBhvr>
                                        <p:cTn id="127" dur="1" fill="hold">
                                          <p:stCondLst>
                                            <p:cond delay="0"/>
                                          </p:stCondLst>
                                        </p:cTn>
                                        <p:tgtEl>
                                          <p:spTgt spid="43"/>
                                        </p:tgtEl>
                                        <p:attrNameLst>
                                          <p:attrName>style.visibility</p:attrName>
                                        </p:attrNameLst>
                                      </p:cBhvr>
                                      <p:to>
                                        <p:strVal val="visible"/>
                                      </p:to>
                                    </p:set>
                                    <p:animEffect transition="in" filter="randombar(horizontal)">
                                      <p:cBhvr>
                                        <p:cTn id="12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052" grpId="0" animBg="1"/>
      <p:bldP spid="7" grpId="0" animBg="1"/>
      <p:bldP spid="9" grpId="0" animBg="1"/>
      <p:bldP spid="11" grpId="0" animBg="1"/>
      <p:bldP spid="13" grpId="0" animBg="1"/>
      <p:bldP spid="15" grpId="0" animBg="1"/>
      <p:bldP spid="16" grpId="0" animBg="1"/>
      <p:bldP spid="17" grpId="0" animBg="1"/>
      <p:bldP spid="2060" grpId="0" animBg="1"/>
      <p:bldP spid="19" grpId="0" animBg="1"/>
      <p:bldP spid="2062" grpId="0" animBg="1"/>
      <p:bldP spid="31" grpId="0"/>
      <p:bldP spid="33" grpId="0"/>
      <p:bldP spid="34" grpId="0"/>
      <p:bldP spid="35" grpId="0"/>
      <p:bldP spid="36" grpId="0"/>
      <p:bldP spid="37" grpId="0"/>
      <p:bldP spid="38" grpId="0"/>
      <p:bldP spid="39" grpId="0"/>
      <p:bldP spid="40" grpId="0"/>
      <p:bldP spid="41" grpId="0"/>
      <p:bldP spid="42" grpId="0"/>
      <p:bldP spid="4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212126" y="2130393"/>
            <a:ext cx="1826142" cy="1862048"/>
          </a:xfrm>
          <a:prstGeom prst="rect">
            <a:avLst/>
          </a:prstGeom>
          <a:noFill/>
        </p:spPr>
        <p:txBody>
          <a:bodyPr wrap="none" rtlCol="0">
            <a:spAutoFit/>
          </a:bodyPr>
          <a:lstStyle/>
          <a:p>
            <a:pPr algn="ctr"/>
            <a:r>
              <a:rPr lang="en-US" altLang="zh-CN" sz="11500" i="1" dirty="0" smtClean="0">
                <a:solidFill>
                  <a:srgbClr val="EB3077"/>
                </a:solidFill>
                <a:ea typeface="+mj-ea"/>
              </a:rPr>
              <a:t>04</a:t>
            </a:r>
            <a:endParaRPr lang="zh-CN" altLang="en-US" sz="11500" i="1" dirty="0">
              <a:solidFill>
                <a:srgbClr val="EB3077"/>
              </a:solidFill>
              <a:ea typeface="+mj-ea"/>
            </a:endParaRPr>
          </a:p>
        </p:txBody>
      </p:sp>
      <p:pic>
        <p:nvPicPr>
          <p:cNvPr id="2" name="图片 1"/>
          <p:cNvPicPr>
            <a:picLocks noChangeAspect="1"/>
          </p:cNvPicPr>
          <p:nvPr/>
        </p:nvPicPr>
        <p:blipFill>
          <a:blip r:embed="rId3"/>
          <a:stretch>
            <a:fillRect/>
          </a:stretch>
        </p:blipFill>
        <p:spPr>
          <a:xfrm>
            <a:off x="2045813" y="2574131"/>
            <a:ext cx="2992454" cy="2430463"/>
          </a:xfrm>
          <a:prstGeom prst="rect">
            <a:avLst/>
          </a:prstGeom>
        </p:spPr>
      </p:pic>
      <p:sp>
        <p:nvSpPr>
          <p:cNvPr id="3" name="文本框 2"/>
          <p:cNvSpPr txBox="1"/>
          <p:nvPr/>
        </p:nvSpPr>
        <p:spPr>
          <a:xfrm>
            <a:off x="6019056" y="2860565"/>
            <a:ext cx="4288353" cy="707886"/>
          </a:xfrm>
          <a:prstGeom prst="rect">
            <a:avLst/>
          </a:prstGeom>
          <a:noFill/>
        </p:spPr>
        <p:txBody>
          <a:bodyPr wrap="none" rtlCol="0">
            <a:spAutoFit/>
          </a:bodyPr>
          <a:lstStyle/>
          <a:p>
            <a:pPr algn="ctr"/>
            <a:r>
              <a:rPr lang="zh-CN" altLang="en-US" sz="4000" dirty="0" smtClean="0">
                <a:solidFill>
                  <a:srgbClr val="EB3077"/>
                </a:solidFill>
                <a:latin typeface="迷你简准圆" panose="03000509000000000000" pitchFamily="65" charset="-122"/>
                <a:ea typeface="迷你简准圆" panose="03000509000000000000" pitchFamily="65" charset="-122"/>
              </a:rPr>
              <a:t>标题文字添加此处</a:t>
            </a:r>
            <a:endParaRPr lang="zh-CN" altLang="en-US" sz="4000" dirty="0">
              <a:solidFill>
                <a:srgbClr val="EB3077"/>
              </a:solidFill>
              <a:latin typeface="迷你简准圆" panose="03000509000000000000" pitchFamily="65" charset="-122"/>
              <a:ea typeface="迷你简准圆" panose="03000509000000000000" pitchFamily="65" charset="-122"/>
            </a:endParaRPr>
          </a:p>
        </p:txBody>
      </p:sp>
      <p:sp>
        <p:nvSpPr>
          <p:cNvPr id="4" name="文本框 3"/>
          <p:cNvSpPr txBox="1"/>
          <p:nvPr/>
        </p:nvSpPr>
        <p:spPr>
          <a:xfrm>
            <a:off x="6277282" y="3713658"/>
            <a:ext cx="3771900" cy="656718"/>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100" dirty="0">
                <a:solidFill>
                  <a:schemeClr val="bg1">
                    <a:lumMod val="50000"/>
                  </a:schemeClr>
                </a:solidFill>
                <a:latin typeface="+mj-ea"/>
                <a:ea typeface="+mj-ea"/>
              </a:rPr>
              <a:t>The user can demonstrate on a projector or computer, or print the presentation and make it into a film to be used in a wider field</a:t>
            </a:r>
          </a:p>
        </p:txBody>
      </p:sp>
      <p:cxnSp>
        <p:nvCxnSpPr>
          <p:cNvPr id="5" name="直接连接符 4"/>
          <p:cNvCxnSpPr/>
          <p:nvPr/>
        </p:nvCxnSpPr>
        <p:spPr>
          <a:xfrm>
            <a:off x="7043106" y="3630006"/>
            <a:ext cx="2240252" cy="0"/>
          </a:xfrm>
          <a:prstGeom prst="line">
            <a:avLst/>
          </a:prstGeom>
          <a:ln>
            <a:solidFill>
              <a:srgbClr val="EB3077"/>
            </a:solidFill>
            <a:prstDash val="dash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58496706"/>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par>
                          <p:cTn id="22" fill="hold">
                            <p:stCondLst>
                              <p:cond delay="2000"/>
                            </p:stCondLst>
                            <p:childTnLst>
                              <p:par>
                                <p:cTn id="23" presetID="16" presetClass="entr" presetSubtype="21"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arn(inVertical)">
                                      <p:cBhvr>
                                        <p:cTn id="25" dur="500"/>
                                        <p:tgtEl>
                                          <p:spTgt spid="5"/>
                                        </p:tgtEl>
                                      </p:cBhvr>
                                    </p:animEffect>
                                  </p:childTnLst>
                                </p:cTn>
                              </p:par>
                            </p:childTnLst>
                          </p:cTn>
                        </p:par>
                        <p:par>
                          <p:cTn id="26" fill="hold">
                            <p:stCondLst>
                              <p:cond delay="2500"/>
                            </p:stCondLst>
                            <p:childTnLst>
                              <p:par>
                                <p:cTn id="27" presetID="14" presetClass="entr" presetSubtype="10"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randombar(horizontal)">
                                      <p:cBhvr>
                                        <p:cTn id="2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srcRect t="29545" r="10541"/>
          <a:stretch/>
        </p:blipFill>
        <p:spPr>
          <a:xfrm flipH="1">
            <a:off x="0" y="0"/>
            <a:ext cx="1617328" cy="1384527"/>
          </a:xfrm>
          <a:prstGeom prst="rect">
            <a:avLst/>
          </a:prstGeom>
        </p:spPr>
      </p:pic>
      <p:sp>
        <p:nvSpPr>
          <p:cNvPr id="3" name="文本框 2"/>
          <p:cNvSpPr txBox="1"/>
          <p:nvPr/>
        </p:nvSpPr>
        <p:spPr>
          <a:xfrm>
            <a:off x="1617328" y="325955"/>
            <a:ext cx="3002745" cy="707886"/>
          </a:xfrm>
          <a:prstGeom prst="rect">
            <a:avLst/>
          </a:prstGeom>
          <a:noFill/>
        </p:spPr>
        <p:txBody>
          <a:bodyPr wrap="none" rtlCol="0">
            <a:spAutoFit/>
          </a:bodyPr>
          <a:lstStyle/>
          <a:p>
            <a:r>
              <a:rPr lang="en-US" altLang="zh-CN" sz="4000" dirty="0" smtClean="0">
                <a:solidFill>
                  <a:schemeClr val="tx1">
                    <a:lumMod val="75000"/>
                    <a:lumOff val="25000"/>
                  </a:schemeClr>
                </a:solidFill>
                <a:ea typeface="迷你简准圆" panose="03000509000000000000" pitchFamily="65" charset="-122"/>
              </a:rPr>
              <a:t>CONTENTS</a:t>
            </a:r>
            <a:endParaRPr lang="zh-CN" altLang="en-US" sz="4000" dirty="0">
              <a:solidFill>
                <a:schemeClr val="tx1">
                  <a:lumMod val="75000"/>
                  <a:lumOff val="25000"/>
                </a:schemeClr>
              </a:solidFill>
              <a:ea typeface="迷你简准圆" panose="03000509000000000000" pitchFamily="65" charset="-122"/>
            </a:endParaRPr>
          </a:p>
        </p:txBody>
      </p:sp>
      <p:grpSp>
        <p:nvGrpSpPr>
          <p:cNvPr id="34" name="组合 33"/>
          <p:cNvGrpSpPr/>
          <p:nvPr/>
        </p:nvGrpSpPr>
        <p:grpSpPr>
          <a:xfrm>
            <a:off x="1436535" y="2234119"/>
            <a:ext cx="4240366" cy="1286534"/>
            <a:chOff x="1436535" y="1942019"/>
            <a:chExt cx="4240366" cy="1286534"/>
          </a:xfrm>
        </p:grpSpPr>
        <p:sp>
          <p:nvSpPr>
            <p:cNvPr id="7" name="圆角矩形 6"/>
            <p:cNvSpPr/>
            <p:nvPr/>
          </p:nvSpPr>
          <p:spPr>
            <a:xfrm>
              <a:off x="1864607" y="2171976"/>
              <a:ext cx="3812294" cy="593501"/>
            </a:xfrm>
            <a:prstGeom prst="roundRect">
              <a:avLst>
                <a:gd name="adj" fmla="val 50000"/>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6" name="图片 5"/>
            <p:cNvPicPr>
              <a:picLocks noChangeAspect="1"/>
            </p:cNvPicPr>
            <p:nvPr/>
          </p:nvPicPr>
          <p:blipFill>
            <a:blip r:embed="rId4"/>
            <a:stretch>
              <a:fillRect/>
            </a:stretch>
          </p:blipFill>
          <p:spPr>
            <a:xfrm>
              <a:off x="1436535" y="1942019"/>
              <a:ext cx="933692" cy="863381"/>
            </a:xfrm>
            <a:prstGeom prst="rect">
              <a:avLst/>
            </a:prstGeom>
          </p:spPr>
        </p:pic>
        <p:sp>
          <p:nvSpPr>
            <p:cNvPr id="9" name="文本框 8"/>
            <p:cNvSpPr txBox="1"/>
            <p:nvPr/>
          </p:nvSpPr>
          <p:spPr>
            <a:xfrm>
              <a:off x="2502933" y="2272359"/>
              <a:ext cx="2646878" cy="461665"/>
            </a:xfrm>
            <a:prstGeom prst="rect">
              <a:avLst/>
            </a:prstGeom>
            <a:noFill/>
          </p:spPr>
          <p:txBody>
            <a:bodyPr wrap="none" rtlCol="0">
              <a:spAutoFit/>
            </a:bodyPr>
            <a:lstStyle/>
            <a:p>
              <a:pPr algn="ctr"/>
              <a:r>
                <a:rPr lang="zh-CN" altLang="en-US" sz="2400" dirty="0" smtClean="0">
                  <a:solidFill>
                    <a:srgbClr val="EB3077"/>
                  </a:solidFill>
                  <a:latin typeface="迷你简准圆" panose="03000509000000000000" pitchFamily="65" charset="-122"/>
                  <a:ea typeface="迷你简准圆" panose="03000509000000000000" pitchFamily="65" charset="-122"/>
                </a:rPr>
                <a:t>标题文字添加此处</a:t>
              </a:r>
              <a:endParaRPr lang="zh-CN" altLang="en-US" sz="2400" dirty="0">
                <a:solidFill>
                  <a:srgbClr val="EB3077"/>
                </a:solidFill>
                <a:latin typeface="迷你简准圆" panose="03000509000000000000" pitchFamily="65" charset="-122"/>
                <a:ea typeface="迷你简准圆" panose="03000509000000000000" pitchFamily="65" charset="-122"/>
              </a:endParaRPr>
            </a:p>
          </p:txBody>
        </p:sp>
        <p:sp>
          <p:nvSpPr>
            <p:cNvPr id="11" name="文本框 10"/>
            <p:cNvSpPr txBox="1"/>
            <p:nvPr/>
          </p:nvSpPr>
          <p:spPr>
            <a:xfrm>
              <a:off x="2502933" y="2798395"/>
              <a:ext cx="3074496" cy="430158"/>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smtClean="0">
                  <a:solidFill>
                    <a:schemeClr val="bg1">
                      <a:lumMod val="50000"/>
                    </a:schemeClr>
                  </a:solidFill>
                  <a:latin typeface="+mj-ea"/>
                  <a:ea typeface="+mj-ea"/>
                </a:rPr>
                <a:t>or </a:t>
              </a:r>
              <a:r>
                <a:rPr lang="en-US" altLang="zh-CN" sz="1050" dirty="0">
                  <a:solidFill>
                    <a:schemeClr val="bg1">
                      <a:lumMod val="50000"/>
                    </a:schemeClr>
                  </a:solidFill>
                  <a:latin typeface="+mj-ea"/>
                  <a:ea typeface="+mj-ea"/>
                </a:rPr>
                <a:t>print the presentation and make it into a film to be used in a wider field</a:t>
              </a:r>
            </a:p>
          </p:txBody>
        </p:sp>
      </p:grpSp>
      <p:grpSp>
        <p:nvGrpSpPr>
          <p:cNvPr id="33" name="组合 32"/>
          <p:cNvGrpSpPr/>
          <p:nvPr/>
        </p:nvGrpSpPr>
        <p:grpSpPr>
          <a:xfrm>
            <a:off x="6465735" y="2234119"/>
            <a:ext cx="4240366" cy="1286534"/>
            <a:chOff x="6465735" y="1942019"/>
            <a:chExt cx="4240366" cy="1286534"/>
          </a:xfrm>
        </p:grpSpPr>
        <p:sp>
          <p:nvSpPr>
            <p:cNvPr id="17" name="圆角矩形 16"/>
            <p:cNvSpPr/>
            <p:nvPr/>
          </p:nvSpPr>
          <p:spPr>
            <a:xfrm>
              <a:off x="6893807" y="2171976"/>
              <a:ext cx="3812294" cy="593501"/>
            </a:xfrm>
            <a:prstGeom prst="roundRect">
              <a:avLst>
                <a:gd name="adj" fmla="val 50000"/>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18" name="图片 17"/>
            <p:cNvPicPr>
              <a:picLocks noChangeAspect="1"/>
            </p:cNvPicPr>
            <p:nvPr/>
          </p:nvPicPr>
          <p:blipFill>
            <a:blip r:embed="rId4"/>
            <a:stretch>
              <a:fillRect/>
            </a:stretch>
          </p:blipFill>
          <p:spPr>
            <a:xfrm>
              <a:off x="6465735" y="1942019"/>
              <a:ext cx="933692" cy="863381"/>
            </a:xfrm>
            <a:prstGeom prst="rect">
              <a:avLst/>
            </a:prstGeom>
          </p:spPr>
        </p:pic>
        <p:sp>
          <p:nvSpPr>
            <p:cNvPr id="15" name="文本框 14"/>
            <p:cNvSpPr txBox="1"/>
            <p:nvPr/>
          </p:nvSpPr>
          <p:spPr>
            <a:xfrm>
              <a:off x="7532133" y="2272359"/>
              <a:ext cx="2646878" cy="461665"/>
            </a:xfrm>
            <a:prstGeom prst="rect">
              <a:avLst/>
            </a:prstGeom>
            <a:noFill/>
          </p:spPr>
          <p:txBody>
            <a:bodyPr wrap="none" rtlCol="0">
              <a:spAutoFit/>
            </a:bodyPr>
            <a:lstStyle/>
            <a:p>
              <a:pPr algn="ctr"/>
              <a:r>
                <a:rPr lang="zh-CN" altLang="en-US" sz="2400" dirty="0" smtClean="0">
                  <a:solidFill>
                    <a:srgbClr val="EB3077"/>
                  </a:solidFill>
                  <a:latin typeface="迷你简准圆" panose="03000509000000000000" pitchFamily="65" charset="-122"/>
                  <a:ea typeface="迷你简准圆" panose="03000509000000000000" pitchFamily="65" charset="-122"/>
                </a:rPr>
                <a:t>标题文字添加此处</a:t>
              </a:r>
              <a:endParaRPr lang="zh-CN" altLang="en-US" sz="2400" dirty="0">
                <a:solidFill>
                  <a:srgbClr val="EB3077"/>
                </a:solidFill>
                <a:latin typeface="迷你简准圆" panose="03000509000000000000" pitchFamily="65" charset="-122"/>
                <a:ea typeface="迷你简准圆" panose="03000509000000000000" pitchFamily="65" charset="-122"/>
              </a:endParaRPr>
            </a:p>
          </p:txBody>
        </p:sp>
        <p:sp>
          <p:nvSpPr>
            <p:cNvPr id="16" name="文本框 15"/>
            <p:cNvSpPr txBox="1"/>
            <p:nvPr/>
          </p:nvSpPr>
          <p:spPr>
            <a:xfrm>
              <a:off x="7532133" y="2798395"/>
              <a:ext cx="3074496" cy="430158"/>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smtClean="0">
                  <a:solidFill>
                    <a:schemeClr val="bg1">
                      <a:lumMod val="50000"/>
                    </a:schemeClr>
                  </a:solidFill>
                  <a:latin typeface="+mj-ea"/>
                  <a:ea typeface="+mj-ea"/>
                </a:rPr>
                <a:t>or </a:t>
              </a:r>
              <a:r>
                <a:rPr lang="en-US" altLang="zh-CN" sz="1050" dirty="0">
                  <a:solidFill>
                    <a:schemeClr val="bg1">
                      <a:lumMod val="50000"/>
                    </a:schemeClr>
                  </a:solidFill>
                  <a:latin typeface="+mj-ea"/>
                  <a:ea typeface="+mj-ea"/>
                </a:rPr>
                <a:t>print the presentation and make it into a film to be used in a wider field</a:t>
              </a:r>
            </a:p>
          </p:txBody>
        </p:sp>
      </p:grpSp>
      <p:grpSp>
        <p:nvGrpSpPr>
          <p:cNvPr id="35" name="组合 34"/>
          <p:cNvGrpSpPr/>
          <p:nvPr/>
        </p:nvGrpSpPr>
        <p:grpSpPr>
          <a:xfrm>
            <a:off x="1436535" y="4177219"/>
            <a:ext cx="4240366" cy="1286534"/>
            <a:chOff x="1436535" y="3885119"/>
            <a:chExt cx="4240366" cy="1286534"/>
          </a:xfrm>
        </p:grpSpPr>
        <p:sp>
          <p:nvSpPr>
            <p:cNvPr id="31" name="圆角矩形 30"/>
            <p:cNvSpPr/>
            <p:nvPr/>
          </p:nvSpPr>
          <p:spPr>
            <a:xfrm>
              <a:off x="1864607" y="4115076"/>
              <a:ext cx="3812294" cy="593501"/>
            </a:xfrm>
            <a:prstGeom prst="roundRect">
              <a:avLst>
                <a:gd name="adj" fmla="val 50000"/>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32" name="图片 31"/>
            <p:cNvPicPr>
              <a:picLocks noChangeAspect="1"/>
            </p:cNvPicPr>
            <p:nvPr/>
          </p:nvPicPr>
          <p:blipFill>
            <a:blip r:embed="rId4"/>
            <a:stretch>
              <a:fillRect/>
            </a:stretch>
          </p:blipFill>
          <p:spPr>
            <a:xfrm>
              <a:off x="1436535" y="3885119"/>
              <a:ext cx="933692" cy="863381"/>
            </a:xfrm>
            <a:prstGeom prst="rect">
              <a:avLst/>
            </a:prstGeom>
          </p:spPr>
        </p:pic>
        <p:sp>
          <p:nvSpPr>
            <p:cNvPr id="29" name="文本框 28"/>
            <p:cNvSpPr txBox="1"/>
            <p:nvPr/>
          </p:nvSpPr>
          <p:spPr>
            <a:xfrm>
              <a:off x="2502933" y="4215459"/>
              <a:ext cx="2646878" cy="461665"/>
            </a:xfrm>
            <a:prstGeom prst="rect">
              <a:avLst/>
            </a:prstGeom>
            <a:noFill/>
          </p:spPr>
          <p:txBody>
            <a:bodyPr wrap="none" rtlCol="0">
              <a:spAutoFit/>
            </a:bodyPr>
            <a:lstStyle/>
            <a:p>
              <a:pPr algn="ctr"/>
              <a:r>
                <a:rPr lang="zh-CN" altLang="en-US" sz="2400" dirty="0" smtClean="0">
                  <a:solidFill>
                    <a:srgbClr val="EB3077"/>
                  </a:solidFill>
                  <a:latin typeface="迷你简准圆" panose="03000509000000000000" pitchFamily="65" charset="-122"/>
                  <a:ea typeface="迷你简准圆" panose="03000509000000000000" pitchFamily="65" charset="-122"/>
                </a:rPr>
                <a:t>标题文字添加此处</a:t>
              </a:r>
              <a:endParaRPr lang="zh-CN" altLang="en-US" sz="2400" dirty="0">
                <a:solidFill>
                  <a:srgbClr val="EB3077"/>
                </a:solidFill>
                <a:latin typeface="迷你简准圆" panose="03000509000000000000" pitchFamily="65" charset="-122"/>
                <a:ea typeface="迷你简准圆" panose="03000509000000000000" pitchFamily="65" charset="-122"/>
              </a:endParaRPr>
            </a:p>
          </p:txBody>
        </p:sp>
        <p:sp>
          <p:nvSpPr>
            <p:cNvPr id="30" name="文本框 29"/>
            <p:cNvSpPr txBox="1"/>
            <p:nvPr/>
          </p:nvSpPr>
          <p:spPr>
            <a:xfrm>
              <a:off x="2502933" y="4741495"/>
              <a:ext cx="3074496" cy="430158"/>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smtClean="0">
                  <a:solidFill>
                    <a:schemeClr val="bg1">
                      <a:lumMod val="50000"/>
                    </a:schemeClr>
                  </a:solidFill>
                  <a:latin typeface="+mj-ea"/>
                  <a:ea typeface="+mj-ea"/>
                </a:rPr>
                <a:t>or </a:t>
              </a:r>
              <a:r>
                <a:rPr lang="en-US" altLang="zh-CN" sz="1050" dirty="0">
                  <a:solidFill>
                    <a:schemeClr val="bg1">
                      <a:lumMod val="50000"/>
                    </a:schemeClr>
                  </a:solidFill>
                  <a:latin typeface="+mj-ea"/>
                  <a:ea typeface="+mj-ea"/>
                </a:rPr>
                <a:t>print the presentation and make it into a film to be used in a wider field</a:t>
              </a:r>
            </a:p>
          </p:txBody>
        </p:sp>
      </p:grpSp>
      <p:grpSp>
        <p:nvGrpSpPr>
          <p:cNvPr id="36" name="组合 35"/>
          <p:cNvGrpSpPr/>
          <p:nvPr/>
        </p:nvGrpSpPr>
        <p:grpSpPr>
          <a:xfrm>
            <a:off x="6465735" y="4177219"/>
            <a:ext cx="4240366" cy="1286534"/>
            <a:chOff x="6465735" y="3885119"/>
            <a:chExt cx="4240366" cy="1286534"/>
          </a:xfrm>
        </p:grpSpPr>
        <p:sp>
          <p:nvSpPr>
            <p:cNvPr id="26" name="圆角矩形 25"/>
            <p:cNvSpPr/>
            <p:nvPr/>
          </p:nvSpPr>
          <p:spPr>
            <a:xfrm>
              <a:off x="6893807" y="4115076"/>
              <a:ext cx="3812294" cy="593501"/>
            </a:xfrm>
            <a:prstGeom prst="roundRect">
              <a:avLst>
                <a:gd name="adj" fmla="val 50000"/>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27" name="图片 26"/>
            <p:cNvPicPr>
              <a:picLocks noChangeAspect="1"/>
            </p:cNvPicPr>
            <p:nvPr/>
          </p:nvPicPr>
          <p:blipFill>
            <a:blip r:embed="rId4"/>
            <a:stretch>
              <a:fillRect/>
            </a:stretch>
          </p:blipFill>
          <p:spPr>
            <a:xfrm>
              <a:off x="6465735" y="3885119"/>
              <a:ext cx="933692" cy="863381"/>
            </a:xfrm>
            <a:prstGeom prst="rect">
              <a:avLst/>
            </a:prstGeom>
          </p:spPr>
        </p:pic>
        <p:sp>
          <p:nvSpPr>
            <p:cNvPr id="24" name="文本框 23"/>
            <p:cNvSpPr txBox="1"/>
            <p:nvPr/>
          </p:nvSpPr>
          <p:spPr>
            <a:xfrm>
              <a:off x="7532133" y="4215459"/>
              <a:ext cx="2646878" cy="461665"/>
            </a:xfrm>
            <a:prstGeom prst="rect">
              <a:avLst/>
            </a:prstGeom>
            <a:noFill/>
          </p:spPr>
          <p:txBody>
            <a:bodyPr wrap="none" rtlCol="0">
              <a:spAutoFit/>
            </a:bodyPr>
            <a:lstStyle/>
            <a:p>
              <a:pPr algn="ctr"/>
              <a:r>
                <a:rPr lang="zh-CN" altLang="en-US" sz="2400" dirty="0" smtClean="0">
                  <a:solidFill>
                    <a:srgbClr val="EB3077"/>
                  </a:solidFill>
                  <a:latin typeface="迷你简准圆" panose="03000509000000000000" pitchFamily="65" charset="-122"/>
                  <a:ea typeface="迷你简准圆" panose="03000509000000000000" pitchFamily="65" charset="-122"/>
                </a:rPr>
                <a:t>标题文字添加此处</a:t>
              </a:r>
              <a:endParaRPr lang="zh-CN" altLang="en-US" sz="2400" dirty="0">
                <a:solidFill>
                  <a:srgbClr val="EB3077"/>
                </a:solidFill>
                <a:latin typeface="迷你简准圆" panose="03000509000000000000" pitchFamily="65" charset="-122"/>
                <a:ea typeface="迷你简准圆" panose="03000509000000000000" pitchFamily="65" charset="-122"/>
              </a:endParaRPr>
            </a:p>
          </p:txBody>
        </p:sp>
        <p:sp>
          <p:nvSpPr>
            <p:cNvPr id="25" name="文本框 24"/>
            <p:cNvSpPr txBox="1"/>
            <p:nvPr/>
          </p:nvSpPr>
          <p:spPr>
            <a:xfrm>
              <a:off x="7532133" y="4741495"/>
              <a:ext cx="3074496" cy="430158"/>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smtClean="0">
                  <a:solidFill>
                    <a:schemeClr val="bg1">
                      <a:lumMod val="50000"/>
                    </a:schemeClr>
                  </a:solidFill>
                  <a:latin typeface="+mj-ea"/>
                  <a:ea typeface="+mj-ea"/>
                </a:rPr>
                <a:t>or </a:t>
              </a:r>
              <a:r>
                <a:rPr lang="en-US" altLang="zh-CN" sz="1050" dirty="0">
                  <a:solidFill>
                    <a:schemeClr val="bg1">
                      <a:lumMod val="50000"/>
                    </a:schemeClr>
                  </a:solidFill>
                  <a:latin typeface="+mj-ea"/>
                  <a:ea typeface="+mj-ea"/>
                </a:rPr>
                <a:t>print the presentation and make it into a film to be used in a wider field</a:t>
              </a:r>
            </a:p>
          </p:txBody>
        </p:sp>
      </p:grpSp>
    </p:spTree>
    <p:extLst>
      <p:ext uri="{BB962C8B-B14F-4D97-AF65-F5344CB8AC3E}">
        <p14:creationId xmlns:p14="http://schemas.microsoft.com/office/powerpoint/2010/main" val="3010656822"/>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ppt_x</p:attrName>
                                        </p:attrNameLst>
                                      </p:cBhvr>
                                      <p:tavLst>
                                        <p:tav tm="0">
                                          <p:val>
                                            <p:strVal val="#ppt_x-#ppt_w*1.125000"/>
                                          </p:val>
                                        </p:tav>
                                        <p:tav tm="100000">
                                          <p:val>
                                            <p:strVal val="#ppt_x"/>
                                          </p:val>
                                        </p:tav>
                                      </p:tavLst>
                                    </p:anim>
                                    <p:animEffect transition="in" filter="wipe(right)">
                                      <p:cBhvr>
                                        <p:cTn id="13" dur="500"/>
                                        <p:tgtEl>
                                          <p:spTgt spid="3"/>
                                        </p:tgtEl>
                                      </p:cBhvr>
                                    </p:animEffect>
                                  </p:childTnLst>
                                </p:cTn>
                              </p:par>
                            </p:childTnLst>
                          </p:cTn>
                        </p:par>
                        <p:par>
                          <p:cTn id="14" fill="hold">
                            <p:stCondLst>
                              <p:cond delay="1000"/>
                            </p:stCondLst>
                            <p:childTnLst>
                              <p:par>
                                <p:cTn id="15" presetID="30" presetClass="entr" presetSubtype="0"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800" decel="100000"/>
                                        <p:tgtEl>
                                          <p:spTgt spid="34"/>
                                        </p:tgtEl>
                                      </p:cBhvr>
                                    </p:animEffect>
                                    <p:anim calcmode="lin" valueType="num">
                                      <p:cBhvr>
                                        <p:cTn id="18" dur="800" decel="100000" fill="hold"/>
                                        <p:tgtEl>
                                          <p:spTgt spid="34"/>
                                        </p:tgtEl>
                                        <p:attrNameLst>
                                          <p:attrName>style.rotation</p:attrName>
                                        </p:attrNameLst>
                                      </p:cBhvr>
                                      <p:tavLst>
                                        <p:tav tm="0">
                                          <p:val>
                                            <p:fltVal val="-90"/>
                                          </p:val>
                                        </p:tav>
                                        <p:tav tm="100000">
                                          <p:val>
                                            <p:fltVal val="0"/>
                                          </p:val>
                                        </p:tav>
                                      </p:tavLst>
                                    </p:anim>
                                    <p:anim calcmode="lin" valueType="num">
                                      <p:cBhvr>
                                        <p:cTn id="19" dur="800" decel="100000" fill="hold"/>
                                        <p:tgtEl>
                                          <p:spTgt spid="34"/>
                                        </p:tgtEl>
                                        <p:attrNameLst>
                                          <p:attrName>ppt_x</p:attrName>
                                        </p:attrNameLst>
                                      </p:cBhvr>
                                      <p:tavLst>
                                        <p:tav tm="0">
                                          <p:val>
                                            <p:strVal val="#ppt_x+0.4"/>
                                          </p:val>
                                        </p:tav>
                                        <p:tav tm="100000">
                                          <p:val>
                                            <p:strVal val="#ppt_x-0.05"/>
                                          </p:val>
                                        </p:tav>
                                      </p:tavLst>
                                    </p:anim>
                                    <p:anim calcmode="lin" valueType="num">
                                      <p:cBhvr>
                                        <p:cTn id="20" dur="800" decel="100000" fill="hold"/>
                                        <p:tgtEl>
                                          <p:spTgt spid="34"/>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34"/>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34"/>
                                        </p:tgtEl>
                                        <p:attrNameLst>
                                          <p:attrName>ppt_y</p:attrName>
                                        </p:attrNameLst>
                                      </p:cBhvr>
                                      <p:tavLst>
                                        <p:tav tm="0">
                                          <p:val>
                                            <p:strVal val="#ppt_y+0.1"/>
                                          </p:val>
                                        </p:tav>
                                        <p:tav tm="100000">
                                          <p:val>
                                            <p:strVal val="#ppt_y"/>
                                          </p:val>
                                        </p:tav>
                                      </p:tavLst>
                                    </p:anim>
                                  </p:childTnLst>
                                </p:cTn>
                              </p:par>
                            </p:childTnLst>
                          </p:cTn>
                        </p:par>
                        <p:par>
                          <p:cTn id="23" fill="hold">
                            <p:stCondLst>
                              <p:cond delay="2000"/>
                            </p:stCondLst>
                            <p:childTnLst>
                              <p:par>
                                <p:cTn id="24" presetID="30" presetClass="entr" presetSubtype="0" fill="hold" nodeType="after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fade">
                                      <p:cBhvr>
                                        <p:cTn id="26" dur="800" decel="100000"/>
                                        <p:tgtEl>
                                          <p:spTgt spid="33"/>
                                        </p:tgtEl>
                                      </p:cBhvr>
                                    </p:animEffect>
                                    <p:anim calcmode="lin" valueType="num">
                                      <p:cBhvr>
                                        <p:cTn id="27" dur="800" decel="100000" fill="hold"/>
                                        <p:tgtEl>
                                          <p:spTgt spid="33"/>
                                        </p:tgtEl>
                                        <p:attrNameLst>
                                          <p:attrName>style.rotation</p:attrName>
                                        </p:attrNameLst>
                                      </p:cBhvr>
                                      <p:tavLst>
                                        <p:tav tm="0">
                                          <p:val>
                                            <p:fltVal val="-90"/>
                                          </p:val>
                                        </p:tav>
                                        <p:tav tm="100000">
                                          <p:val>
                                            <p:fltVal val="0"/>
                                          </p:val>
                                        </p:tav>
                                      </p:tavLst>
                                    </p:anim>
                                    <p:anim calcmode="lin" valueType="num">
                                      <p:cBhvr>
                                        <p:cTn id="28" dur="800" decel="100000" fill="hold"/>
                                        <p:tgtEl>
                                          <p:spTgt spid="33"/>
                                        </p:tgtEl>
                                        <p:attrNameLst>
                                          <p:attrName>ppt_x</p:attrName>
                                        </p:attrNameLst>
                                      </p:cBhvr>
                                      <p:tavLst>
                                        <p:tav tm="0">
                                          <p:val>
                                            <p:strVal val="#ppt_x+0.4"/>
                                          </p:val>
                                        </p:tav>
                                        <p:tav tm="100000">
                                          <p:val>
                                            <p:strVal val="#ppt_x-0.05"/>
                                          </p:val>
                                        </p:tav>
                                      </p:tavLst>
                                    </p:anim>
                                    <p:anim calcmode="lin" valueType="num">
                                      <p:cBhvr>
                                        <p:cTn id="29" dur="800" decel="100000" fill="hold"/>
                                        <p:tgtEl>
                                          <p:spTgt spid="33"/>
                                        </p:tgtEl>
                                        <p:attrNameLst>
                                          <p:attrName>ppt_y</p:attrName>
                                        </p:attrNameLst>
                                      </p:cBhvr>
                                      <p:tavLst>
                                        <p:tav tm="0">
                                          <p:val>
                                            <p:strVal val="#ppt_y-0.4"/>
                                          </p:val>
                                        </p:tav>
                                        <p:tav tm="100000">
                                          <p:val>
                                            <p:strVal val="#ppt_y+0.1"/>
                                          </p:val>
                                        </p:tav>
                                      </p:tavLst>
                                    </p:anim>
                                    <p:anim calcmode="lin" valueType="num">
                                      <p:cBhvr>
                                        <p:cTn id="30" dur="200" accel="100000" fill="hold">
                                          <p:stCondLst>
                                            <p:cond delay="800"/>
                                          </p:stCondLst>
                                        </p:cTn>
                                        <p:tgtEl>
                                          <p:spTgt spid="33"/>
                                        </p:tgtEl>
                                        <p:attrNameLst>
                                          <p:attrName>ppt_x</p:attrName>
                                        </p:attrNameLst>
                                      </p:cBhvr>
                                      <p:tavLst>
                                        <p:tav tm="0">
                                          <p:val>
                                            <p:strVal val="#ppt_x-0.05"/>
                                          </p:val>
                                        </p:tav>
                                        <p:tav tm="100000">
                                          <p:val>
                                            <p:strVal val="#ppt_x"/>
                                          </p:val>
                                        </p:tav>
                                      </p:tavLst>
                                    </p:anim>
                                    <p:anim calcmode="lin" valueType="num">
                                      <p:cBhvr>
                                        <p:cTn id="31" dur="200" accel="100000" fill="hold">
                                          <p:stCondLst>
                                            <p:cond delay="800"/>
                                          </p:stCondLst>
                                        </p:cTn>
                                        <p:tgtEl>
                                          <p:spTgt spid="33"/>
                                        </p:tgtEl>
                                        <p:attrNameLst>
                                          <p:attrName>ppt_y</p:attrName>
                                        </p:attrNameLst>
                                      </p:cBhvr>
                                      <p:tavLst>
                                        <p:tav tm="0">
                                          <p:val>
                                            <p:strVal val="#ppt_y+0.1"/>
                                          </p:val>
                                        </p:tav>
                                        <p:tav tm="100000">
                                          <p:val>
                                            <p:strVal val="#ppt_y"/>
                                          </p:val>
                                        </p:tav>
                                      </p:tavLst>
                                    </p:anim>
                                  </p:childTnLst>
                                </p:cTn>
                              </p:par>
                            </p:childTnLst>
                          </p:cTn>
                        </p:par>
                        <p:par>
                          <p:cTn id="32" fill="hold">
                            <p:stCondLst>
                              <p:cond delay="3000"/>
                            </p:stCondLst>
                            <p:childTnLst>
                              <p:par>
                                <p:cTn id="33" presetID="30" presetClass="entr" presetSubtype="0"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800" decel="100000"/>
                                        <p:tgtEl>
                                          <p:spTgt spid="35"/>
                                        </p:tgtEl>
                                      </p:cBhvr>
                                    </p:animEffect>
                                    <p:anim calcmode="lin" valueType="num">
                                      <p:cBhvr>
                                        <p:cTn id="36" dur="800" decel="100000" fill="hold"/>
                                        <p:tgtEl>
                                          <p:spTgt spid="35"/>
                                        </p:tgtEl>
                                        <p:attrNameLst>
                                          <p:attrName>style.rotation</p:attrName>
                                        </p:attrNameLst>
                                      </p:cBhvr>
                                      <p:tavLst>
                                        <p:tav tm="0">
                                          <p:val>
                                            <p:fltVal val="-90"/>
                                          </p:val>
                                        </p:tav>
                                        <p:tav tm="100000">
                                          <p:val>
                                            <p:fltVal val="0"/>
                                          </p:val>
                                        </p:tav>
                                      </p:tavLst>
                                    </p:anim>
                                    <p:anim calcmode="lin" valueType="num">
                                      <p:cBhvr>
                                        <p:cTn id="37" dur="800" decel="100000" fill="hold"/>
                                        <p:tgtEl>
                                          <p:spTgt spid="35"/>
                                        </p:tgtEl>
                                        <p:attrNameLst>
                                          <p:attrName>ppt_x</p:attrName>
                                        </p:attrNameLst>
                                      </p:cBhvr>
                                      <p:tavLst>
                                        <p:tav tm="0">
                                          <p:val>
                                            <p:strVal val="#ppt_x+0.4"/>
                                          </p:val>
                                        </p:tav>
                                        <p:tav tm="100000">
                                          <p:val>
                                            <p:strVal val="#ppt_x-0.05"/>
                                          </p:val>
                                        </p:tav>
                                      </p:tavLst>
                                    </p:anim>
                                    <p:anim calcmode="lin" valueType="num">
                                      <p:cBhvr>
                                        <p:cTn id="38" dur="800" decel="100000" fill="hold"/>
                                        <p:tgtEl>
                                          <p:spTgt spid="35"/>
                                        </p:tgtEl>
                                        <p:attrNameLst>
                                          <p:attrName>ppt_y</p:attrName>
                                        </p:attrNameLst>
                                      </p:cBhvr>
                                      <p:tavLst>
                                        <p:tav tm="0">
                                          <p:val>
                                            <p:strVal val="#ppt_y-0.4"/>
                                          </p:val>
                                        </p:tav>
                                        <p:tav tm="100000">
                                          <p:val>
                                            <p:strVal val="#ppt_y+0.1"/>
                                          </p:val>
                                        </p:tav>
                                      </p:tavLst>
                                    </p:anim>
                                    <p:anim calcmode="lin" valueType="num">
                                      <p:cBhvr>
                                        <p:cTn id="39" dur="200" accel="100000" fill="hold">
                                          <p:stCondLst>
                                            <p:cond delay="800"/>
                                          </p:stCondLst>
                                        </p:cTn>
                                        <p:tgtEl>
                                          <p:spTgt spid="35"/>
                                        </p:tgtEl>
                                        <p:attrNameLst>
                                          <p:attrName>ppt_x</p:attrName>
                                        </p:attrNameLst>
                                      </p:cBhvr>
                                      <p:tavLst>
                                        <p:tav tm="0">
                                          <p:val>
                                            <p:strVal val="#ppt_x-0.05"/>
                                          </p:val>
                                        </p:tav>
                                        <p:tav tm="100000">
                                          <p:val>
                                            <p:strVal val="#ppt_x"/>
                                          </p:val>
                                        </p:tav>
                                      </p:tavLst>
                                    </p:anim>
                                    <p:anim calcmode="lin" valueType="num">
                                      <p:cBhvr>
                                        <p:cTn id="40" dur="200" accel="100000" fill="hold">
                                          <p:stCondLst>
                                            <p:cond delay="800"/>
                                          </p:stCondLst>
                                        </p:cTn>
                                        <p:tgtEl>
                                          <p:spTgt spid="35"/>
                                        </p:tgtEl>
                                        <p:attrNameLst>
                                          <p:attrName>ppt_y</p:attrName>
                                        </p:attrNameLst>
                                      </p:cBhvr>
                                      <p:tavLst>
                                        <p:tav tm="0">
                                          <p:val>
                                            <p:strVal val="#ppt_y+0.1"/>
                                          </p:val>
                                        </p:tav>
                                        <p:tav tm="100000">
                                          <p:val>
                                            <p:strVal val="#ppt_y"/>
                                          </p:val>
                                        </p:tav>
                                      </p:tavLst>
                                    </p:anim>
                                  </p:childTnLst>
                                </p:cTn>
                              </p:par>
                            </p:childTnLst>
                          </p:cTn>
                        </p:par>
                        <p:par>
                          <p:cTn id="41" fill="hold">
                            <p:stCondLst>
                              <p:cond delay="4000"/>
                            </p:stCondLst>
                            <p:childTnLst>
                              <p:par>
                                <p:cTn id="42" presetID="30" presetClass="entr" presetSubtype="0" fill="hold" nodeType="after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fade">
                                      <p:cBhvr>
                                        <p:cTn id="44" dur="800" decel="100000"/>
                                        <p:tgtEl>
                                          <p:spTgt spid="36"/>
                                        </p:tgtEl>
                                      </p:cBhvr>
                                    </p:animEffect>
                                    <p:anim calcmode="lin" valueType="num">
                                      <p:cBhvr>
                                        <p:cTn id="45" dur="800" decel="100000" fill="hold"/>
                                        <p:tgtEl>
                                          <p:spTgt spid="36"/>
                                        </p:tgtEl>
                                        <p:attrNameLst>
                                          <p:attrName>style.rotation</p:attrName>
                                        </p:attrNameLst>
                                      </p:cBhvr>
                                      <p:tavLst>
                                        <p:tav tm="0">
                                          <p:val>
                                            <p:fltVal val="-90"/>
                                          </p:val>
                                        </p:tav>
                                        <p:tav tm="100000">
                                          <p:val>
                                            <p:fltVal val="0"/>
                                          </p:val>
                                        </p:tav>
                                      </p:tavLst>
                                    </p:anim>
                                    <p:anim calcmode="lin" valueType="num">
                                      <p:cBhvr>
                                        <p:cTn id="46" dur="800" decel="100000" fill="hold"/>
                                        <p:tgtEl>
                                          <p:spTgt spid="36"/>
                                        </p:tgtEl>
                                        <p:attrNameLst>
                                          <p:attrName>ppt_x</p:attrName>
                                        </p:attrNameLst>
                                      </p:cBhvr>
                                      <p:tavLst>
                                        <p:tav tm="0">
                                          <p:val>
                                            <p:strVal val="#ppt_x+0.4"/>
                                          </p:val>
                                        </p:tav>
                                        <p:tav tm="100000">
                                          <p:val>
                                            <p:strVal val="#ppt_x-0.05"/>
                                          </p:val>
                                        </p:tav>
                                      </p:tavLst>
                                    </p:anim>
                                    <p:anim calcmode="lin" valueType="num">
                                      <p:cBhvr>
                                        <p:cTn id="47" dur="800" decel="100000" fill="hold"/>
                                        <p:tgtEl>
                                          <p:spTgt spid="36"/>
                                        </p:tgtEl>
                                        <p:attrNameLst>
                                          <p:attrName>ppt_y</p:attrName>
                                        </p:attrNameLst>
                                      </p:cBhvr>
                                      <p:tavLst>
                                        <p:tav tm="0">
                                          <p:val>
                                            <p:strVal val="#ppt_y-0.4"/>
                                          </p:val>
                                        </p:tav>
                                        <p:tav tm="100000">
                                          <p:val>
                                            <p:strVal val="#ppt_y+0.1"/>
                                          </p:val>
                                        </p:tav>
                                      </p:tavLst>
                                    </p:anim>
                                    <p:anim calcmode="lin" valueType="num">
                                      <p:cBhvr>
                                        <p:cTn id="48" dur="200" accel="100000" fill="hold">
                                          <p:stCondLst>
                                            <p:cond delay="800"/>
                                          </p:stCondLst>
                                        </p:cTn>
                                        <p:tgtEl>
                                          <p:spTgt spid="36"/>
                                        </p:tgtEl>
                                        <p:attrNameLst>
                                          <p:attrName>ppt_x</p:attrName>
                                        </p:attrNameLst>
                                      </p:cBhvr>
                                      <p:tavLst>
                                        <p:tav tm="0">
                                          <p:val>
                                            <p:strVal val="#ppt_x-0.05"/>
                                          </p:val>
                                        </p:tav>
                                        <p:tav tm="100000">
                                          <p:val>
                                            <p:strVal val="#ppt_x"/>
                                          </p:val>
                                        </p:tav>
                                      </p:tavLst>
                                    </p:anim>
                                    <p:anim calcmode="lin" valueType="num">
                                      <p:cBhvr>
                                        <p:cTn id="49" dur="200" accel="100000" fill="hold">
                                          <p:stCondLst>
                                            <p:cond delay="800"/>
                                          </p:stCondLst>
                                        </p:cTn>
                                        <p:tgtEl>
                                          <p:spTgt spid="3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MH_Other_3"/>
          <p:cNvSpPr/>
          <p:nvPr>
            <p:custDataLst>
              <p:tags r:id="rId2"/>
            </p:custDataLst>
          </p:nvPr>
        </p:nvSpPr>
        <p:spPr>
          <a:xfrm>
            <a:off x="874713" y="4096688"/>
            <a:ext cx="52157" cy="93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p>
        </p:txBody>
      </p:sp>
      <p:pic>
        <p:nvPicPr>
          <p:cNvPr id="10" name="图片 9"/>
          <p:cNvPicPr>
            <a:picLocks noChangeAspect="1"/>
          </p:cNvPicPr>
          <p:nvPr/>
        </p:nvPicPr>
        <p:blipFill rotWithShape="1">
          <a:blip r:embed="rId12"/>
          <a:srcRect t="29545" r="10541"/>
          <a:stretch/>
        </p:blipFill>
        <p:spPr>
          <a:xfrm flipH="1">
            <a:off x="0" y="0"/>
            <a:ext cx="1617328" cy="1384527"/>
          </a:xfrm>
          <a:prstGeom prst="rect">
            <a:avLst/>
          </a:prstGeom>
        </p:spPr>
      </p:pic>
      <p:grpSp>
        <p:nvGrpSpPr>
          <p:cNvPr id="13" name="组合 12"/>
          <p:cNvGrpSpPr/>
          <p:nvPr/>
        </p:nvGrpSpPr>
        <p:grpSpPr>
          <a:xfrm>
            <a:off x="1617328" y="300555"/>
            <a:ext cx="5795246" cy="783415"/>
            <a:chOff x="1875554" y="378622"/>
            <a:chExt cx="5795246" cy="783415"/>
          </a:xfrm>
        </p:grpSpPr>
        <p:sp>
          <p:nvSpPr>
            <p:cNvPr id="14" name="文本框 13"/>
            <p:cNvSpPr txBox="1"/>
            <p:nvPr/>
          </p:nvSpPr>
          <p:spPr>
            <a:xfrm>
              <a:off x="1875554" y="378622"/>
              <a:ext cx="3467616" cy="584775"/>
            </a:xfrm>
            <a:prstGeom prst="rect">
              <a:avLst/>
            </a:prstGeom>
            <a:noFill/>
          </p:spPr>
          <p:txBody>
            <a:bodyPr wrap="none" rtlCol="0">
              <a:spAutoFit/>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15" name="文本框 14"/>
            <p:cNvSpPr txBox="1"/>
            <p:nvPr/>
          </p:nvSpPr>
          <p:spPr>
            <a:xfrm>
              <a:off x="1875554" y="876702"/>
              <a:ext cx="5795246"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smtClean="0">
                  <a:solidFill>
                    <a:schemeClr val="bg1">
                      <a:lumMod val="65000"/>
                    </a:schemeClr>
                  </a:solidFill>
                  <a:latin typeface="+mj-ea"/>
                  <a:ea typeface="+mj-ea"/>
                </a:rPr>
                <a:t>print </a:t>
              </a:r>
              <a:r>
                <a:rPr lang="en-US" altLang="zh-CN" sz="1100" dirty="0">
                  <a:solidFill>
                    <a:schemeClr val="bg1">
                      <a:lumMod val="65000"/>
                    </a:schemeClr>
                  </a:solidFill>
                  <a:latin typeface="+mj-ea"/>
                  <a:ea typeface="+mj-ea"/>
                </a:rPr>
                <a:t>the presentation and make it into a film to be used in a wider field</a:t>
              </a:r>
            </a:p>
          </p:txBody>
        </p:sp>
      </p:grpSp>
      <p:grpSp>
        <p:nvGrpSpPr>
          <p:cNvPr id="3" name="组合 2"/>
          <p:cNvGrpSpPr/>
          <p:nvPr/>
        </p:nvGrpSpPr>
        <p:grpSpPr>
          <a:xfrm>
            <a:off x="874714" y="2183642"/>
            <a:ext cx="10442574" cy="1348632"/>
            <a:chOff x="874714" y="2183642"/>
            <a:chExt cx="10442574" cy="1348632"/>
          </a:xfrm>
        </p:grpSpPr>
        <p:sp>
          <p:nvSpPr>
            <p:cNvPr id="2051" name="MH_SubTitle_1"/>
            <p:cNvSpPr>
              <a:spLocks noChangeArrowheads="1"/>
            </p:cNvSpPr>
            <p:nvPr>
              <p:custDataLst>
                <p:tags r:id="rId3"/>
              </p:custDataLst>
            </p:nvPr>
          </p:nvSpPr>
          <p:spPr bwMode="auto">
            <a:xfrm>
              <a:off x="874714" y="2183642"/>
              <a:ext cx="2583642" cy="134863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buFont typeface="Arial" panose="020B0604020202020204" pitchFamily="34" charset="0"/>
                <a:buNone/>
                <a:defRPr/>
              </a:pPr>
              <a:endParaRPr lang="zh-CN" altLang="en-US" dirty="0">
                <a:solidFill>
                  <a:srgbClr val="FFFFFF"/>
                </a:solidFill>
                <a:latin typeface="+mn-lt"/>
                <a:ea typeface="+mn-ea"/>
              </a:endParaRPr>
            </a:p>
          </p:txBody>
        </p:sp>
        <p:sp>
          <p:nvSpPr>
            <p:cNvPr id="2052" name="MH_SubTitle_2"/>
            <p:cNvSpPr>
              <a:spLocks noChangeArrowheads="1"/>
            </p:cNvSpPr>
            <p:nvPr>
              <p:custDataLst>
                <p:tags r:id="rId4"/>
              </p:custDataLst>
            </p:nvPr>
          </p:nvSpPr>
          <p:spPr bwMode="auto">
            <a:xfrm>
              <a:off x="3501198" y="2183642"/>
              <a:ext cx="2585504" cy="134863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buFont typeface="Arial" panose="020B0604020202020204" pitchFamily="34" charset="0"/>
                <a:buNone/>
                <a:defRPr/>
              </a:pPr>
              <a:endParaRPr lang="zh-CN" altLang="en-US" dirty="0">
                <a:solidFill>
                  <a:srgbClr val="FFFFFF"/>
                </a:solidFill>
                <a:latin typeface="+mn-lt"/>
                <a:ea typeface="+mn-ea"/>
              </a:endParaRPr>
            </a:p>
          </p:txBody>
        </p:sp>
        <p:sp>
          <p:nvSpPr>
            <p:cNvPr id="2053" name="MH_Other_1"/>
            <p:cNvSpPr>
              <a:spLocks noChangeArrowheads="1"/>
            </p:cNvSpPr>
            <p:nvPr>
              <p:custDataLst>
                <p:tags r:id="rId5"/>
              </p:custDataLst>
            </p:nvPr>
          </p:nvSpPr>
          <p:spPr bwMode="auto">
            <a:xfrm>
              <a:off x="3337277" y="2714527"/>
              <a:ext cx="286864" cy="28686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normAutofit fontScale="40000" lnSpcReduction="200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buFont typeface="Arial" panose="020B0604020202020204" pitchFamily="34" charset="0"/>
                <a:buNone/>
                <a:defRPr/>
              </a:pPr>
              <a:endParaRPr lang="zh-CN" altLang="zh-CN" sz="1600">
                <a:solidFill>
                  <a:srgbClr val="FFFFFF"/>
                </a:solidFill>
              </a:endParaRPr>
            </a:p>
          </p:txBody>
        </p:sp>
        <p:sp>
          <p:nvSpPr>
            <p:cNvPr id="2054" name="MH_SubTitle_3"/>
            <p:cNvSpPr>
              <a:spLocks noChangeArrowheads="1"/>
            </p:cNvSpPr>
            <p:nvPr>
              <p:custDataLst>
                <p:tags r:id="rId6"/>
              </p:custDataLst>
            </p:nvPr>
          </p:nvSpPr>
          <p:spPr bwMode="auto">
            <a:xfrm>
              <a:off x="6129546" y="2183642"/>
              <a:ext cx="2583641" cy="1348632"/>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buFont typeface="Arial" panose="020B0604020202020204" pitchFamily="34" charset="0"/>
                <a:buNone/>
                <a:defRPr/>
              </a:pPr>
              <a:endParaRPr lang="zh-CN" altLang="en-US" dirty="0">
                <a:solidFill>
                  <a:srgbClr val="FFFFFF"/>
                </a:solidFill>
                <a:latin typeface="+mn-lt"/>
                <a:ea typeface="+mn-ea"/>
              </a:endParaRPr>
            </a:p>
          </p:txBody>
        </p:sp>
        <p:sp>
          <p:nvSpPr>
            <p:cNvPr id="2055" name="MH_Other_2"/>
            <p:cNvSpPr>
              <a:spLocks noChangeArrowheads="1"/>
            </p:cNvSpPr>
            <p:nvPr>
              <p:custDataLst>
                <p:tags r:id="rId7"/>
              </p:custDataLst>
            </p:nvPr>
          </p:nvSpPr>
          <p:spPr bwMode="auto">
            <a:xfrm>
              <a:off x="5963761" y="2714527"/>
              <a:ext cx="286864" cy="28686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normAutofit fontScale="40000" lnSpcReduction="200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buFont typeface="Arial" panose="020B0604020202020204" pitchFamily="34" charset="0"/>
                <a:buNone/>
                <a:defRPr/>
              </a:pPr>
              <a:endParaRPr lang="zh-CN" altLang="zh-CN" sz="1600">
                <a:solidFill>
                  <a:srgbClr val="FFFFFF"/>
                </a:solidFill>
              </a:endParaRPr>
            </a:p>
          </p:txBody>
        </p:sp>
        <p:sp>
          <p:nvSpPr>
            <p:cNvPr id="16" name="MH_SubTitle_3"/>
            <p:cNvSpPr>
              <a:spLocks noChangeArrowheads="1"/>
            </p:cNvSpPr>
            <p:nvPr>
              <p:custDataLst>
                <p:tags r:id="rId8"/>
              </p:custDataLst>
            </p:nvPr>
          </p:nvSpPr>
          <p:spPr bwMode="auto">
            <a:xfrm>
              <a:off x="8733647" y="2183642"/>
              <a:ext cx="2583641" cy="134863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buFont typeface="Arial" panose="020B0604020202020204" pitchFamily="34" charset="0"/>
                <a:buNone/>
                <a:defRPr/>
              </a:pPr>
              <a:endParaRPr lang="zh-CN" altLang="en-US" dirty="0">
                <a:solidFill>
                  <a:srgbClr val="FFFFFF"/>
                </a:solidFill>
                <a:latin typeface="+mn-lt"/>
                <a:ea typeface="+mn-ea"/>
              </a:endParaRPr>
            </a:p>
          </p:txBody>
        </p:sp>
        <p:sp>
          <p:nvSpPr>
            <p:cNvPr id="17" name="MH_Other_2"/>
            <p:cNvSpPr>
              <a:spLocks noChangeArrowheads="1"/>
            </p:cNvSpPr>
            <p:nvPr>
              <p:custDataLst>
                <p:tags r:id="rId9"/>
              </p:custDataLst>
            </p:nvPr>
          </p:nvSpPr>
          <p:spPr bwMode="auto">
            <a:xfrm>
              <a:off x="8567863" y="2714527"/>
              <a:ext cx="286864" cy="28686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normAutofit fontScale="40000" lnSpcReduction="200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buFont typeface="Arial" panose="020B0604020202020204" pitchFamily="34" charset="0"/>
                <a:buNone/>
                <a:defRPr/>
              </a:pPr>
              <a:endParaRPr lang="zh-CN" altLang="zh-CN" sz="1600">
                <a:solidFill>
                  <a:srgbClr val="FFFFFF"/>
                </a:solidFill>
              </a:endParaRPr>
            </a:p>
          </p:txBody>
        </p:sp>
        <p:sp>
          <p:nvSpPr>
            <p:cNvPr id="20" name="矩形 19"/>
            <p:cNvSpPr/>
            <p:nvPr/>
          </p:nvSpPr>
          <p:spPr>
            <a:xfrm>
              <a:off x="1156664" y="2562897"/>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bg1"/>
                  </a:solidFill>
                  <a:latin typeface="迷你简准圆" panose="03000509000000000000" pitchFamily="65" charset="-122"/>
                  <a:ea typeface="迷你简准圆" panose="03000509000000000000" pitchFamily="65" charset="-122"/>
                </a:rPr>
                <a:t>标题文字添加</a:t>
              </a:r>
            </a:p>
          </p:txBody>
        </p:sp>
        <p:sp>
          <p:nvSpPr>
            <p:cNvPr id="21" name="矩形 20"/>
            <p:cNvSpPr/>
            <p:nvPr/>
          </p:nvSpPr>
          <p:spPr>
            <a:xfrm>
              <a:off x="3721896" y="2562897"/>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bg1"/>
                  </a:solidFill>
                  <a:latin typeface="迷你简准圆" panose="03000509000000000000" pitchFamily="65" charset="-122"/>
                  <a:ea typeface="迷你简准圆" panose="03000509000000000000" pitchFamily="65" charset="-122"/>
                </a:rPr>
                <a:t>标题文字添加</a:t>
              </a:r>
            </a:p>
          </p:txBody>
        </p:sp>
        <p:sp>
          <p:nvSpPr>
            <p:cNvPr id="22" name="矩形 21"/>
            <p:cNvSpPr/>
            <p:nvPr/>
          </p:nvSpPr>
          <p:spPr>
            <a:xfrm>
              <a:off x="6329307" y="2562897"/>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bg1"/>
                  </a:solidFill>
                  <a:latin typeface="迷你简准圆" panose="03000509000000000000" pitchFamily="65" charset="-122"/>
                  <a:ea typeface="迷你简准圆" panose="03000509000000000000" pitchFamily="65" charset="-122"/>
                </a:rPr>
                <a:t>标题文字添加</a:t>
              </a:r>
            </a:p>
          </p:txBody>
        </p:sp>
        <p:sp>
          <p:nvSpPr>
            <p:cNvPr id="23" name="矩形 22"/>
            <p:cNvSpPr/>
            <p:nvPr/>
          </p:nvSpPr>
          <p:spPr>
            <a:xfrm>
              <a:off x="8867053" y="2562897"/>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bg1"/>
                  </a:solidFill>
                  <a:latin typeface="迷你简准圆" panose="03000509000000000000" pitchFamily="65" charset="-122"/>
                  <a:ea typeface="迷你简准圆" panose="03000509000000000000" pitchFamily="65" charset="-122"/>
                </a:rPr>
                <a:t>标题文字添加</a:t>
              </a:r>
            </a:p>
          </p:txBody>
        </p:sp>
      </p:grpSp>
      <p:sp>
        <p:nvSpPr>
          <p:cNvPr id="24" name="矩形 23"/>
          <p:cNvSpPr/>
          <p:nvPr/>
        </p:nvSpPr>
        <p:spPr>
          <a:xfrm>
            <a:off x="1000104" y="4088570"/>
            <a:ext cx="10189896"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成以便</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应用到更广泛的领域</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中用户可以在投影仪或者演示也可以将演示文稿打印出来制以便应用到更广泛的领域中用户可以在投影仪或者计算机上进行演示也可以将演示文稿打印出来以便应用到更广泛的领域中</a:t>
            </a:r>
          </a:p>
        </p:txBody>
      </p:sp>
    </p:spTree>
    <p:custDataLst>
      <p:tags r:id="rId1"/>
    </p:custDataLst>
    <p:extLst>
      <p:ext uri="{BB962C8B-B14F-4D97-AF65-F5344CB8AC3E}">
        <p14:creationId xmlns:p14="http://schemas.microsoft.com/office/powerpoint/2010/main" val="1575972797"/>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p:tgtEl>
                                          <p:spTgt spid="13"/>
                                        </p:tgtEl>
                                        <p:attrNameLst>
                                          <p:attrName>ppt_x</p:attrName>
                                        </p:attrNameLst>
                                      </p:cBhvr>
                                      <p:tavLst>
                                        <p:tav tm="0">
                                          <p:val>
                                            <p:strVal val="#ppt_x-#ppt_w*1.125000"/>
                                          </p:val>
                                        </p:tav>
                                        <p:tav tm="100000">
                                          <p:val>
                                            <p:strVal val="#ppt_x"/>
                                          </p:val>
                                        </p:tav>
                                      </p:tavLst>
                                    </p:anim>
                                    <p:animEffect transition="in" filter="wipe(right)">
                                      <p:cBhvr>
                                        <p:cTn id="13" dur="500"/>
                                        <p:tgtEl>
                                          <p:spTgt spid="13"/>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up)">
                                      <p:cBhvr>
                                        <p:cTn id="23" dur="500"/>
                                        <p:tgtEl>
                                          <p:spTgt spid="11"/>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4"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171" name="组合 7170"/>
          <p:cNvGrpSpPr/>
          <p:nvPr/>
        </p:nvGrpSpPr>
        <p:grpSpPr>
          <a:xfrm>
            <a:off x="931115" y="2077847"/>
            <a:ext cx="4118841" cy="1454185"/>
            <a:chOff x="931115" y="2077847"/>
            <a:chExt cx="4118841" cy="1454185"/>
          </a:xfrm>
        </p:grpSpPr>
        <p:sp>
          <p:nvSpPr>
            <p:cNvPr id="7" name="MH_Other_4"/>
            <p:cNvSpPr/>
            <p:nvPr>
              <p:custDataLst>
                <p:tags r:id="rId8"/>
              </p:custDataLst>
            </p:nvPr>
          </p:nvSpPr>
          <p:spPr>
            <a:xfrm>
              <a:off x="3394727" y="2442950"/>
              <a:ext cx="984068" cy="985579"/>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en-US">
                <a:latin typeface="微软雅黑" panose="020B0503020204020204" pitchFamily="34" charset="-122"/>
                <a:ea typeface="微软雅黑" panose="020B0503020204020204" pitchFamily="34" charset="-122"/>
              </a:endParaRPr>
            </a:p>
          </p:txBody>
        </p:sp>
        <p:cxnSp>
          <p:nvCxnSpPr>
            <p:cNvPr id="9" name="MH_Other_6"/>
            <p:cNvCxnSpPr/>
            <p:nvPr>
              <p:custDataLst>
                <p:tags r:id="rId9"/>
              </p:custDataLst>
            </p:nvPr>
          </p:nvCxnSpPr>
          <p:spPr>
            <a:xfrm>
              <a:off x="4357632" y="3098996"/>
              <a:ext cx="692324" cy="25093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931115" y="2077847"/>
              <a:ext cx="2334239" cy="1454185"/>
              <a:chOff x="874713" y="3325188"/>
              <a:chExt cx="2334239" cy="1454185"/>
            </a:xfrm>
          </p:grpSpPr>
          <p:sp>
            <p:nvSpPr>
              <p:cNvPr id="40" name="矩形 39"/>
              <p:cNvSpPr/>
              <p:nvPr/>
            </p:nvSpPr>
            <p:spPr>
              <a:xfrm>
                <a:off x="874713" y="3800644"/>
                <a:ext cx="2334239" cy="978729"/>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41" name="矩形 40"/>
              <p:cNvSpPr/>
              <p:nvPr/>
            </p:nvSpPr>
            <p:spPr>
              <a:xfrm>
                <a:off x="1464861" y="3325188"/>
                <a:ext cx="1744091"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添加</a:t>
                </a:r>
              </a:p>
            </p:txBody>
          </p:sp>
        </p:grpSp>
        <p:sp>
          <p:nvSpPr>
            <p:cNvPr id="49" name="椭圆 14"/>
            <p:cNvSpPr/>
            <p:nvPr/>
          </p:nvSpPr>
          <p:spPr>
            <a:xfrm>
              <a:off x="3746200" y="2767869"/>
              <a:ext cx="281122" cy="335740"/>
            </a:xfrm>
            <a:custGeom>
              <a:avLst/>
              <a:gdLst>
                <a:gd name="connsiteX0" fmla="*/ 132196 w 277813"/>
                <a:gd name="connsiteY0" fmla="*/ 133350 h 331788"/>
                <a:gd name="connsiteX1" fmla="*/ 132196 w 277813"/>
                <a:gd name="connsiteY1" fmla="*/ 152673 h 331788"/>
                <a:gd name="connsiteX2" fmla="*/ 99724 w 277813"/>
                <a:gd name="connsiteY2" fmla="*/ 186167 h 331788"/>
                <a:gd name="connsiteX3" fmla="*/ 134793 w 277813"/>
                <a:gd name="connsiteY3" fmla="*/ 220949 h 331788"/>
                <a:gd name="connsiteX4" fmla="*/ 154276 w 277813"/>
                <a:gd name="connsiteY4" fmla="*/ 237696 h 331788"/>
                <a:gd name="connsiteX5" fmla="*/ 136092 w 277813"/>
                <a:gd name="connsiteY5" fmla="*/ 249290 h 331788"/>
                <a:gd name="connsiteX6" fmla="*/ 104920 w 277813"/>
                <a:gd name="connsiteY6" fmla="*/ 241561 h 331788"/>
                <a:gd name="connsiteX7" fmla="*/ 98425 w 277813"/>
                <a:gd name="connsiteY7" fmla="*/ 263460 h 331788"/>
                <a:gd name="connsiteX8" fmla="*/ 130897 w 277813"/>
                <a:gd name="connsiteY8" fmla="*/ 272478 h 331788"/>
                <a:gd name="connsiteX9" fmla="*/ 130897 w 277813"/>
                <a:gd name="connsiteY9" fmla="*/ 290513 h 331788"/>
                <a:gd name="connsiteX10" fmla="*/ 150380 w 277813"/>
                <a:gd name="connsiteY10" fmla="*/ 290513 h 331788"/>
                <a:gd name="connsiteX11" fmla="*/ 150380 w 277813"/>
                <a:gd name="connsiteY11" fmla="*/ 271190 h 331788"/>
                <a:gd name="connsiteX12" fmla="*/ 184150 w 277813"/>
                <a:gd name="connsiteY12" fmla="*/ 235120 h 331788"/>
                <a:gd name="connsiteX13" fmla="*/ 152978 w 277813"/>
                <a:gd name="connsiteY13" fmla="*/ 199049 h 331788"/>
                <a:gd name="connsiteX14" fmla="*/ 129598 w 277813"/>
                <a:gd name="connsiteY14" fmla="*/ 182303 h 331788"/>
                <a:gd name="connsiteX15" fmla="*/ 146483 w 277813"/>
                <a:gd name="connsiteY15" fmla="*/ 171997 h 331788"/>
                <a:gd name="connsiteX16" fmla="*/ 173759 w 277813"/>
                <a:gd name="connsiteY16" fmla="*/ 178438 h 331788"/>
                <a:gd name="connsiteX17" fmla="*/ 178955 w 277813"/>
                <a:gd name="connsiteY17" fmla="*/ 156538 h 331788"/>
                <a:gd name="connsiteX18" fmla="*/ 151679 w 277813"/>
                <a:gd name="connsiteY18" fmla="*/ 151385 h 331788"/>
                <a:gd name="connsiteX19" fmla="*/ 151679 w 277813"/>
                <a:gd name="connsiteY19" fmla="*/ 133350 h 331788"/>
                <a:gd name="connsiteX20" fmla="*/ 132196 w 277813"/>
                <a:gd name="connsiteY20" fmla="*/ 133350 h 331788"/>
                <a:gd name="connsiteX21" fmla="*/ 136310 w 277813"/>
                <a:gd name="connsiteY21" fmla="*/ 0 h 331788"/>
                <a:gd name="connsiteX22" fmla="*/ 167467 w 277813"/>
                <a:gd name="connsiteY22" fmla="*/ 3888 h 331788"/>
                <a:gd name="connsiteX23" fmla="*/ 158380 w 277813"/>
                <a:gd name="connsiteY23" fmla="*/ 25921 h 331788"/>
                <a:gd name="connsiteX24" fmla="*/ 184343 w 277813"/>
                <a:gd name="connsiteY24" fmla="*/ 6480 h 331788"/>
                <a:gd name="connsiteX25" fmla="*/ 214202 w 277813"/>
                <a:gd name="connsiteY25" fmla="*/ 9072 h 331788"/>
                <a:gd name="connsiteX26" fmla="*/ 188238 w 277813"/>
                <a:gd name="connsiteY26" fmla="*/ 62210 h 331788"/>
                <a:gd name="connsiteX27" fmla="*/ 215500 w 277813"/>
                <a:gd name="connsiteY27" fmla="*/ 62210 h 331788"/>
                <a:gd name="connsiteX28" fmla="*/ 215500 w 277813"/>
                <a:gd name="connsiteY28" fmla="*/ 81651 h 331788"/>
                <a:gd name="connsiteX29" fmla="*/ 183045 w 277813"/>
                <a:gd name="connsiteY29" fmla="*/ 81651 h 331788"/>
                <a:gd name="connsiteX30" fmla="*/ 277813 w 277813"/>
                <a:gd name="connsiteY30" fmla="*/ 243657 h 331788"/>
                <a:gd name="connsiteX31" fmla="*/ 138907 w 277813"/>
                <a:gd name="connsiteY31" fmla="*/ 331788 h 331788"/>
                <a:gd name="connsiteX32" fmla="*/ 0 w 277813"/>
                <a:gd name="connsiteY32" fmla="*/ 243657 h 331788"/>
                <a:gd name="connsiteX33" fmla="*/ 94768 w 277813"/>
                <a:gd name="connsiteY33" fmla="*/ 81651 h 331788"/>
                <a:gd name="connsiteX34" fmla="*/ 68804 w 277813"/>
                <a:gd name="connsiteY34" fmla="*/ 81651 h 331788"/>
                <a:gd name="connsiteX35" fmla="*/ 68804 w 277813"/>
                <a:gd name="connsiteY35" fmla="*/ 60914 h 331788"/>
                <a:gd name="connsiteX36" fmla="*/ 96066 w 277813"/>
                <a:gd name="connsiteY36" fmla="*/ 62210 h 331788"/>
                <a:gd name="connsiteX37" fmla="*/ 66208 w 277813"/>
                <a:gd name="connsiteY37" fmla="*/ 5184 h 331788"/>
                <a:gd name="connsiteX38" fmla="*/ 110347 w 277813"/>
                <a:gd name="connsiteY38" fmla="*/ 6480 h 331788"/>
                <a:gd name="connsiteX39" fmla="*/ 127223 w 277813"/>
                <a:gd name="connsiteY39" fmla="*/ 28513 h 331788"/>
                <a:gd name="connsiteX40" fmla="*/ 136310 w 277813"/>
                <a:gd name="connsiteY4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77813" h="331788">
                  <a:moveTo>
                    <a:pt x="132196" y="133350"/>
                  </a:moveTo>
                  <a:cubicBezTo>
                    <a:pt x="132196" y="133350"/>
                    <a:pt x="132196" y="133350"/>
                    <a:pt x="132196" y="152673"/>
                  </a:cubicBezTo>
                  <a:cubicBezTo>
                    <a:pt x="111414" y="156538"/>
                    <a:pt x="99724" y="169420"/>
                    <a:pt x="99724" y="186167"/>
                  </a:cubicBezTo>
                  <a:cubicBezTo>
                    <a:pt x="99724" y="204202"/>
                    <a:pt x="114012" y="214508"/>
                    <a:pt x="134793" y="220949"/>
                  </a:cubicBezTo>
                  <a:cubicBezTo>
                    <a:pt x="149081" y="226102"/>
                    <a:pt x="154276" y="231255"/>
                    <a:pt x="154276" y="237696"/>
                  </a:cubicBezTo>
                  <a:cubicBezTo>
                    <a:pt x="154276" y="245425"/>
                    <a:pt x="147782" y="249290"/>
                    <a:pt x="136092" y="249290"/>
                  </a:cubicBezTo>
                  <a:cubicBezTo>
                    <a:pt x="124403" y="249290"/>
                    <a:pt x="112713" y="245425"/>
                    <a:pt x="104920" y="241561"/>
                  </a:cubicBezTo>
                  <a:cubicBezTo>
                    <a:pt x="104920" y="241561"/>
                    <a:pt x="104920" y="241561"/>
                    <a:pt x="98425" y="263460"/>
                  </a:cubicBezTo>
                  <a:cubicBezTo>
                    <a:pt x="106218" y="267325"/>
                    <a:pt x="117908" y="271190"/>
                    <a:pt x="130897" y="272478"/>
                  </a:cubicBezTo>
                  <a:cubicBezTo>
                    <a:pt x="130897" y="272478"/>
                    <a:pt x="130897" y="272478"/>
                    <a:pt x="130897" y="290513"/>
                  </a:cubicBezTo>
                  <a:cubicBezTo>
                    <a:pt x="130897" y="290513"/>
                    <a:pt x="130897" y="290513"/>
                    <a:pt x="150380" y="290513"/>
                  </a:cubicBezTo>
                  <a:cubicBezTo>
                    <a:pt x="150380" y="290513"/>
                    <a:pt x="150380" y="290513"/>
                    <a:pt x="150380" y="271190"/>
                  </a:cubicBezTo>
                  <a:cubicBezTo>
                    <a:pt x="172460" y="267325"/>
                    <a:pt x="184150" y="251866"/>
                    <a:pt x="184150" y="235120"/>
                  </a:cubicBezTo>
                  <a:cubicBezTo>
                    <a:pt x="184150" y="218373"/>
                    <a:pt x="175058" y="208067"/>
                    <a:pt x="152978" y="199049"/>
                  </a:cubicBezTo>
                  <a:cubicBezTo>
                    <a:pt x="136092" y="193897"/>
                    <a:pt x="129598" y="188744"/>
                    <a:pt x="129598" y="182303"/>
                  </a:cubicBezTo>
                  <a:cubicBezTo>
                    <a:pt x="129598" y="177150"/>
                    <a:pt x="133495" y="171997"/>
                    <a:pt x="146483" y="171997"/>
                  </a:cubicBezTo>
                  <a:cubicBezTo>
                    <a:pt x="159472" y="171997"/>
                    <a:pt x="168564" y="177150"/>
                    <a:pt x="173759" y="178438"/>
                  </a:cubicBezTo>
                  <a:cubicBezTo>
                    <a:pt x="173759" y="178438"/>
                    <a:pt x="173759" y="178438"/>
                    <a:pt x="178955" y="156538"/>
                  </a:cubicBezTo>
                  <a:cubicBezTo>
                    <a:pt x="172460" y="153962"/>
                    <a:pt x="164667" y="151385"/>
                    <a:pt x="151679" y="151385"/>
                  </a:cubicBezTo>
                  <a:cubicBezTo>
                    <a:pt x="151679" y="151385"/>
                    <a:pt x="151679" y="151385"/>
                    <a:pt x="151679" y="133350"/>
                  </a:cubicBezTo>
                  <a:cubicBezTo>
                    <a:pt x="151679" y="133350"/>
                    <a:pt x="151679" y="133350"/>
                    <a:pt x="132196" y="133350"/>
                  </a:cubicBezTo>
                  <a:close/>
                  <a:moveTo>
                    <a:pt x="136310" y="0"/>
                  </a:moveTo>
                  <a:cubicBezTo>
                    <a:pt x="136310" y="0"/>
                    <a:pt x="136310" y="0"/>
                    <a:pt x="167467" y="3888"/>
                  </a:cubicBezTo>
                  <a:cubicBezTo>
                    <a:pt x="167467" y="3888"/>
                    <a:pt x="167467" y="3888"/>
                    <a:pt x="158380" y="25921"/>
                  </a:cubicBezTo>
                  <a:cubicBezTo>
                    <a:pt x="158380" y="25921"/>
                    <a:pt x="158380" y="25921"/>
                    <a:pt x="184343" y="6480"/>
                  </a:cubicBezTo>
                  <a:cubicBezTo>
                    <a:pt x="184343" y="6480"/>
                    <a:pt x="184343" y="6480"/>
                    <a:pt x="214202" y="9072"/>
                  </a:cubicBezTo>
                  <a:cubicBezTo>
                    <a:pt x="214202" y="9072"/>
                    <a:pt x="214202" y="9072"/>
                    <a:pt x="188238" y="62210"/>
                  </a:cubicBezTo>
                  <a:cubicBezTo>
                    <a:pt x="188238" y="62210"/>
                    <a:pt x="188238" y="62210"/>
                    <a:pt x="215500" y="62210"/>
                  </a:cubicBezTo>
                  <a:cubicBezTo>
                    <a:pt x="215500" y="62210"/>
                    <a:pt x="215500" y="62210"/>
                    <a:pt x="215500" y="81651"/>
                  </a:cubicBezTo>
                  <a:cubicBezTo>
                    <a:pt x="215500" y="81651"/>
                    <a:pt x="215500" y="81651"/>
                    <a:pt x="183045" y="81651"/>
                  </a:cubicBezTo>
                  <a:cubicBezTo>
                    <a:pt x="237569" y="114052"/>
                    <a:pt x="277813" y="198295"/>
                    <a:pt x="277813" y="243657"/>
                  </a:cubicBezTo>
                  <a:cubicBezTo>
                    <a:pt x="277813" y="299387"/>
                    <a:pt x="215500" y="331788"/>
                    <a:pt x="138907" y="331788"/>
                  </a:cubicBezTo>
                  <a:cubicBezTo>
                    <a:pt x="62313" y="331788"/>
                    <a:pt x="0" y="299387"/>
                    <a:pt x="0" y="243657"/>
                  </a:cubicBezTo>
                  <a:cubicBezTo>
                    <a:pt x="0" y="198295"/>
                    <a:pt x="40244" y="114052"/>
                    <a:pt x="94768" y="81651"/>
                  </a:cubicBezTo>
                  <a:cubicBezTo>
                    <a:pt x="94768" y="81651"/>
                    <a:pt x="94768" y="81651"/>
                    <a:pt x="68804" y="81651"/>
                  </a:cubicBezTo>
                  <a:cubicBezTo>
                    <a:pt x="68804" y="81651"/>
                    <a:pt x="68804" y="81651"/>
                    <a:pt x="68804" y="60914"/>
                  </a:cubicBezTo>
                  <a:cubicBezTo>
                    <a:pt x="68804" y="60914"/>
                    <a:pt x="68804" y="60914"/>
                    <a:pt x="96066" y="62210"/>
                  </a:cubicBezTo>
                  <a:cubicBezTo>
                    <a:pt x="96066" y="62210"/>
                    <a:pt x="96066" y="62210"/>
                    <a:pt x="66208" y="5184"/>
                  </a:cubicBezTo>
                  <a:cubicBezTo>
                    <a:pt x="66208" y="5184"/>
                    <a:pt x="66208" y="5184"/>
                    <a:pt x="110347" y="6480"/>
                  </a:cubicBezTo>
                  <a:cubicBezTo>
                    <a:pt x="110347" y="6480"/>
                    <a:pt x="110347" y="6480"/>
                    <a:pt x="127223" y="28513"/>
                  </a:cubicBezTo>
                  <a:cubicBezTo>
                    <a:pt x="127223" y="28513"/>
                    <a:pt x="127223" y="28513"/>
                    <a:pt x="13631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7170" name="组合 7169"/>
          <p:cNvGrpSpPr/>
          <p:nvPr/>
        </p:nvGrpSpPr>
        <p:grpSpPr>
          <a:xfrm>
            <a:off x="931115" y="3975735"/>
            <a:ext cx="4123377" cy="1454185"/>
            <a:chOff x="931115" y="3975735"/>
            <a:chExt cx="4123377" cy="1454185"/>
          </a:xfrm>
        </p:grpSpPr>
        <p:sp>
          <p:nvSpPr>
            <p:cNvPr id="8" name="MH_Other_5"/>
            <p:cNvSpPr/>
            <p:nvPr>
              <p:custDataLst>
                <p:tags r:id="rId6"/>
              </p:custDataLst>
            </p:nvPr>
          </p:nvSpPr>
          <p:spPr>
            <a:xfrm>
              <a:off x="3394727" y="4210039"/>
              <a:ext cx="984068" cy="985579"/>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en-US">
                <a:latin typeface="微软雅黑" panose="020B0503020204020204" pitchFamily="34" charset="-122"/>
                <a:ea typeface="微软雅黑" panose="020B0503020204020204" pitchFamily="34" charset="-122"/>
              </a:endParaRPr>
            </a:p>
          </p:txBody>
        </p:sp>
        <p:cxnSp>
          <p:nvCxnSpPr>
            <p:cNvPr id="10" name="MH_Other_7"/>
            <p:cNvCxnSpPr/>
            <p:nvPr>
              <p:custDataLst>
                <p:tags r:id="rId7"/>
              </p:custDataLst>
            </p:nvPr>
          </p:nvCxnSpPr>
          <p:spPr>
            <a:xfrm flipV="1">
              <a:off x="4356121" y="4296202"/>
              <a:ext cx="698371" cy="2600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42" name="组合 41"/>
            <p:cNvGrpSpPr/>
            <p:nvPr/>
          </p:nvGrpSpPr>
          <p:grpSpPr>
            <a:xfrm>
              <a:off x="931115" y="3975735"/>
              <a:ext cx="2334239" cy="1454185"/>
              <a:chOff x="874713" y="3325188"/>
              <a:chExt cx="2334239" cy="1454185"/>
            </a:xfrm>
          </p:grpSpPr>
          <p:sp>
            <p:nvSpPr>
              <p:cNvPr id="43" name="矩形 42"/>
              <p:cNvSpPr/>
              <p:nvPr/>
            </p:nvSpPr>
            <p:spPr>
              <a:xfrm>
                <a:off x="874713" y="3800644"/>
                <a:ext cx="2334239" cy="978729"/>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44" name="矩形 43"/>
              <p:cNvSpPr/>
              <p:nvPr/>
            </p:nvSpPr>
            <p:spPr>
              <a:xfrm>
                <a:off x="1464861" y="3325188"/>
                <a:ext cx="1744091"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添加</a:t>
                </a:r>
              </a:p>
            </p:txBody>
          </p:sp>
        </p:grpSp>
        <p:sp>
          <p:nvSpPr>
            <p:cNvPr id="50" name="椭圆 45"/>
            <p:cNvSpPr/>
            <p:nvPr/>
          </p:nvSpPr>
          <p:spPr>
            <a:xfrm>
              <a:off x="3718891" y="4548723"/>
              <a:ext cx="335740" cy="308211"/>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7168" name="组合 7167"/>
          <p:cNvGrpSpPr/>
          <p:nvPr/>
        </p:nvGrpSpPr>
        <p:grpSpPr>
          <a:xfrm>
            <a:off x="7137510" y="2077847"/>
            <a:ext cx="4179778" cy="1454185"/>
            <a:chOff x="7137510" y="2077847"/>
            <a:chExt cx="4179778" cy="1454185"/>
          </a:xfrm>
        </p:grpSpPr>
        <p:sp>
          <p:nvSpPr>
            <p:cNvPr id="5" name="MH_Other_2"/>
            <p:cNvSpPr/>
            <p:nvPr>
              <p:custDataLst>
                <p:tags r:id="rId4"/>
              </p:custDataLst>
            </p:nvPr>
          </p:nvSpPr>
          <p:spPr>
            <a:xfrm>
              <a:off x="7813207" y="2442950"/>
              <a:ext cx="984068" cy="985579"/>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en-US">
                <a:latin typeface="微软雅黑" panose="020B0503020204020204" pitchFamily="34" charset="-122"/>
                <a:ea typeface="微软雅黑" panose="020B0503020204020204" pitchFamily="34" charset="-122"/>
              </a:endParaRPr>
            </a:p>
          </p:txBody>
        </p:sp>
        <p:cxnSp>
          <p:nvCxnSpPr>
            <p:cNvPr id="11" name="MH_Other_8"/>
            <p:cNvCxnSpPr/>
            <p:nvPr>
              <p:custDataLst>
                <p:tags r:id="rId5"/>
              </p:custDataLst>
            </p:nvPr>
          </p:nvCxnSpPr>
          <p:spPr>
            <a:xfrm flipH="1">
              <a:off x="7137510" y="3085392"/>
              <a:ext cx="707441" cy="252442"/>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8983049" y="2077847"/>
              <a:ext cx="2334239" cy="1454185"/>
              <a:chOff x="874713" y="3325188"/>
              <a:chExt cx="2334239" cy="1454185"/>
            </a:xfrm>
          </p:grpSpPr>
          <p:sp>
            <p:nvSpPr>
              <p:cNvPr id="34" name="矩形 33"/>
              <p:cNvSpPr/>
              <p:nvPr/>
            </p:nvSpPr>
            <p:spPr>
              <a:xfrm>
                <a:off x="874713" y="3800644"/>
                <a:ext cx="2334239" cy="978729"/>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5" name="矩形 34"/>
              <p:cNvSpPr/>
              <p:nvPr/>
            </p:nvSpPr>
            <p:spPr>
              <a:xfrm>
                <a:off x="874713" y="3325188"/>
                <a:ext cx="1744091"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添加</a:t>
                </a:r>
              </a:p>
            </p:txBody>
          </p:sp>
        </p:grpSp>
        <p:sp>
          <p:nvSpPr>
            <p:cNvPr id="51" name="椭圆 46"/>
            <p:cNvSpPr/>
            <p:nvPr/>
          </p:nvSpPr>
          <p:spPr>
            <a:xfrm>
              <a:off x="8137371" y="2767869"/>
              <a:ext cx="335740" cy="335740"/>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7169" name="组合 7168"/>
          <p:cNvGrpSpPr/>
          <p:nvPr/>
        </p:nvGrpSpPr>
        <p:grpSpPr>
          <a:xfrm>
            <a:off x="7154137" y="3975735"/>
            <a:ext cx="4163151" cy="1454185"/>
            <a:chOff x="7154137" y="3975735"/>
            <a:chExt cx="4163151" cy="1454185"/>
          </a:xfrm>
        </p:grpSpPr>
        <p:sp>
          <p:nvSpPr>
            <p:cNvPr id="6" name="MH_Other_3"/>
            <p:cNvSpPr/>
            <p:nvPr>
              <p:custDataLst>
                <p:tags r:id="rId2"/>
              </p:custDataLst>
            </p:nvPr>
          </p:nvSpPr>
          <p:spPr>
            <a:xfrm>
              <a:off x="7813207" y="4210039"/>
              <a:ext cx="984068" cy="985579"/>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en-US">
                <a:latin typeface="微软雅黑" panose="020B0503020204020204" pitchFamily="34" charset="-122"/>
                <a:ea typeface="微软雅黑" panose="020B0503020204020204" pitchFamily="34" charset="-122"/>
              </a:endParaRPr>
            </a:p>
          </p:txBody>
        </p:sp>
        <p:cxnSp>
          <p:nvCxnSpPr>
            <p:cNvPr id="12" name="MH_Other_9"/>
            <p:cNvCxnSpPr/>
            <p:nvPr>
              <p:custDataLst>
                <p:tags r:id="rId3"/>
              </p:custDataLst>
            </p:nvPr>
          </p:nvCxnSpPr>
          <p:spPr>
            <a:xfrm>
              <a:off x="7154137" y="4267482"/>
              <a:ext cx="692324" cy="258488"/>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8983049" y="3975735"/>
              <a:ext cx="2334239" cy="1454185"/>
              <a:chOff x="874713" y="3325188"/>
              <a:chExt cx="2334239" cy="1454185"/>
            </a:xfrm>
          </p:grpSpPr>
          <p:sp>
            <p:nvSpPr>
              <p:cNvPr id="37" name="矩形 36"/>
              <p:cNvSpPr/>
              <p:nvPr/>
            </p:nvSpPr>
            <p:spPr>
              <a:xfrm>
                <a:off x="874713" y="3800644"/>
                <a:ext cx="2334239" cy="978729"/>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8" name="矩形 37"/>
              <p:cNvSpPr/>
              <p:nvPr/>
            </p:nvSpPr>
            <p:spPr>
              <a:xfrm>
                <a:off x="874713" y="3325188"/>
                <a:ext cx="1744091"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添加</a:t>
                </a:r>
              </a:p>
            </p:txBody>
          </p:sp>
        </p:grpSp>
        <p:sp>
          <p:nvSpPr>
            <p:cNvPr id="52" name="椭圆 47"/>
            <p:cNvSpPr/>
            <p:nvPr/>
          </p:nvSpPr>
          <p:spPr>
            <a:xfrm>
              <a:off x="8137371" y="4567087"/>
              <a:ext cx="335740" cy="271482"/>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pic>
        <p:nvPicPr>
          <p:cNvPr id="25" name="图片 24"/>
          <p:cNvPicPr>
            <a:picLocks noChangeAspect="1"/>
          </p:cNvPicPr>
          <p:nvPr/>
        </p:nvPicPr>
        <p:blipFill rotWithShape="1">
          <a:blip r:embed="rId12"/>
          <a:srcRect t="29545" r="10541"/>
          <a:stretch/>
        </p:blipFill>
        <p:spPr>
          <a:xfrm flipH="1">
            <a:off x="0" y="0"/>
            <a:ext cx="1617328" cy="1384527"/>
          </a:xfrm>
          <a:prstGeom prst="rect">
            <a:avLst/>
          </a:prstGeom>
        </p:spPr>
      </p:pic>
      <p:grpSp>
        <p:nvGrpSpPr>
          <p:cNvPr id="30" name="组合 29"/>
          <p:cNvGrpSpPr/>
          <p:nvPr/>
        </p:nvGrpSpPr>
        <p:grpSpPr>
          <a:xfrm>
            <a:off x="1617328" y="300555"/>
            <a:ext cx="5795246" cy="783415"/>
            <a:chOff x="1875554" y="378622"/>
            <a:chExt cx="5795246" cy="783415"/>
          </a:xfrm>
        </p:grpSpPr>
        <p:sp>
          <p:nvSpPr>
            <p:cNvPr id="31" name="文本框 30"/>
            <p:cNvSpPr txBox="1"/>
            <p:nvPr/>
          </p:nvSpPr>
          <p:spPr>
            <a:xfrm>
              <a:off x="1875554" y="378622"/>
              <a:ext cx="3467616" cy="584775"/>
            </a:xfrm>
            <a:prstGeom prst="rect">
              <a:avLst/>
            </a:prstGeom>
            <a:noFill/>
          </p:spPr>
          <p:txBody>
            <a:bodyPr wrap="none" rtlCol="0">
              <a:spAutoFit/>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32" name="文本框 31"/>
            <p:cNvSpPr txBox="1"/>
            <p:nvPr/>
          </p:nvSpPr>
          <p:spPr>
            <a:xfrm>
              <a:off x="1875554" y="876702"/>
              <a:ext cx="5795246"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smtClean="0">
                  <a:solidFill>
                    <a:schemeClr val="bg1">
                      <a:lumMod val="65000"/>
                    </a:schemeClr>
                  </a:solidFill>
                  <a:latin typeface="+mj-ea"/>
                  <a:ea typeface="+mj-ea"/>
                </a:rPr>
                <a:t>print </a:t>
              </a:r>
              <a:r>
                <a:rPr lang="en-US" altLang="zh-CN" sz="1100" dirty="0">
                  <a:solidFill>
                    <a:schemeClr val="bg1">
                      <a:lumMod val="65000"/>
                    </a:schemeClr>
                  </a:solidFill>
                  <a:latin typeface="+mj-ea"/>
                  <a:ea typeface="+mj-ea"/>
                </a:rPr>
                <a:t>the presentation and make it into a film to be used in a wider field</a:t>
              </a:r>
            </a:p>
          </p:txBody>
        </p:sp>
      </p:grpSp>
      <p:pic>
        <p:nvPicPr>
          <p:cNvPr id="16" name="图片占位符 15"/>
          <p:cNvPicPr>
            <a:picLocks noGrp="1" noChangeAspect="1"/>
          </p:cNvPicPr>
          <p:nvPr>
            <p:ph type="pic" sz="quarter" idx="10"/>
          </p:nvPr>
        </p:nvPicPr>
        <p:blipFill>
          <a:blip r:embed="rId13" cstate="print">
            <a:extLst>
              <a:ext uri="{28A0092B-C50C-407E-A947-70E740481C1C}">
                <a14:useLocalDpi xmlns:a14="http://schemas.microsoft.com/office/drawing/2010/main" val="0"/>
              </a:ext>
            </a:extLst>
          </a:blip>
          <a:srcRect l="16618" r="16618"/>
          <a:stretch>
            <a:fillRect/>
          </a:stretch>
        </p:blipFill>
        <p:spPr/>
      </p:pic>
    </p:spTree>
    <p:custDataLst>
      <p:tags r:id="rId1"/>
    </p:custDataLst>
    <p:extLst>
      <p:ext uri="{BB962C8B-B14F-4D97-AF65-F5344CB8AC3E}">
        <p14:creationId xmlns:p14="http://schemas.microsoft.com/office/powerpoint/2010/main" val="2559712018"/>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p:tgtEl>
                                          <p:spTgt spid="30"/>
                                        </p:tgtEl>
                                        <p:attrNameLst>
                                          <p:attrName>ppt_x</p:attrName>
                                        </p:attrNameLst>
                                      </p:cBhvr>
                                      <p:tavLst>
                                        <p:tav tm="0">
                                          <p:val>
                                            <p:strVal val="#ppt_x-#ppt_w*1.125000"/>
                                          </p:val>
                                        </p:tav>
                                        <p:tav tm="100000">
                                          <p:val>
                                            <p:strVal val="#ppt_x"/>
                                          </p:val>
                                        </p:tav>
                                      </p:tavLst>
                                    </p:anim>
                                    <p:animEffect transition="in" filter="wipe(right)">
                                      <p:cBhvr>
                                        <p:cTn id="13" dur="500"/>
                                        <p:tgtEl>
                                          <p:spTgt spid="30"/>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childTnLst>
                          </p:cTn>
                        </p:par>
                        <p:par>
                          <p:cTn id="20" fill="hold">
                            <p:stCondLst>
                              <p:cond delay="1500"/>
                            </p:stCondLst>
                            <p:childTnLst>
                              <p:par>
                                <p:cTn id="21" presetID="12" presetClass="entr" presetSubtype="2" fill="hold" nodeType="afterEffect">
                                  <p:stCondLst>
                                    <p:cond delay="0"/>
                                  </p:stCondLst>
                                  <p:childTnLst>
                                    <p:set>
                                      <p:cBhvr>
                                        <p:cTn id="22" dur="1" fill="hold">
                                          <p:stCondLst>
                                            <p:cond delay="0"/>
                                          </p:stCondLst>
                                        </p:cTn>
                                        <p:tgtEl>
                                          <p:spTgt spid="7171"/>
                                        </p:tgtEl>
                                        <p:attrNameLst>
                                          <p:attrName>style.visibility</p:attrName>
                                        </p:attrNameLst>
                                      </p:cBhvr>
                                      <p:to>
                                        <p:strVal val="visible"/>
                                      </p:to>
                                    </p:set>
                                    <p:anim calcmode="lin" valueType="num">
                                      <p:cBhvr additive="base">
                                        <p:cTn id="23" dur="500"/>
                                        <p:tgtEl>
                                          <p:spTgt spid="7171"/>
                                        </p:tgtEl>
                                        <p:attrNameLst>
                                          <p:attrName>ppt_x</p:attrName>
                                        </p:attrNameLst>
                                      </p:cBhvr>
                                      <p:tavLst>
                                        <p:tav tm="0">
                                          <p:val>
                                            <p:strVal val="#ppt_x+#ppt_w*1.125000"/>
                                          </p:val>
                                        </p:tav>
                                        <p:tav tm="100000">
                                          <p:val>
                                            <p:strVal val="#ppt_x"/>
                                          </p:val>
                                        </p:tav>
                                      </p:tavLst>
                                    </p:anim>
                                    <p:animEffect transition="in" filter="wipe(left)">
                                      <p:cBhvr>
                                        <p:cTn id="24" dur="500"/>
                                        <p:tgtEl>
                                          <p:spTgt spid="7171"/>
                                        </p:tgtEl>
                                      </p:cBhvr>
                                    </p:animEffect>
                                  </p:childTnLst>
                                </p:cTn>
                              </p:par>
                            </p:childTnLst>
                          </p:cTn>
                        </p:par>
                        <p:par>
                          <p:cTn id="25" fill="hold">
                            <p:stCondLst>
                              <p:cond delay="2000"/>
                            </p:stCondLst>
                            <p:childTnLst>
                              <p:par>
                                <p:cTn id="26" presetID="12" presetClass="entr" presetSubtype="8" fill="hold" nodeType="afterEffect">
                                  <p:stCondLst>
                                    <p:cond delay="0"/>
                                  </p:stCondLst>
                                  <p:childTnLst>
                                    <p:set>
                                      <p:cBhvr>
                                        <p:cTn id="27" dur="1" fill="hold">
                                          <p:stCondLst>
                                            <p:cond delay="0"/>
                                          </p:stCondLst>
                                        </p:cTn>
                                        <p:tgtEl>
                                          <p:spTgt spid="7168"/>
                                        </p:tgtEl>
                                        <p:attrNameLst>
                                          <p:attrName>style.visibility</p:attrName>
                                        </p:attrNameLst>
                                      </p:cBhvr>
                                      <p:to>
                                        <p:strVal val="visible"/>
                                      </p:to>
                                    </p:set>
                                    <p:anim calcmode="lin" valueType="num">
                                      <p:cBhvr additive="base">
                                        <p:cTn id="28" dur="500"/>
                                        <p:tgtEl>
                                          <p:spTgt spid="7168"/>
                                        </p:tgtEl>
                                        <p:attrNameLst>
                                          <p:attrName>ppt_x</p:attrName>
                                        </p:attrNameLst>
                                      </p:cBhvr>
                                      <p:tavLst>
                                        <p:tav tm="0">
                                          <p:val>
                                            <p:strVal val="#ppt_x-#ppt_w*1.125000"/>
                                          </p:val>
                                        </p:tav>
                                        <p:tav tm="100000">
                                          <p:val>
                                            <p:strVal val="#ppt_x"/>
                                          </p:val>
                                        </p:tav>
                                      </p:tavLst>
                                    </p:anim>
                                    <p:animEffect transition="in" filter="wipe(right)">
                                      <p:cBhvr>
                                        <p:cTn id="29" dur="500"/>
                                        <p:tgtEl>
                                          <p:spTgt spid="7168"/>
                                        </p:tgtEl>
                                      </p:cBhvr>
                                    </p:animEffect>
                                  </p:childTnLst>
                                </p:cTn>
                              </p:par>
                            </p:childTnLst>
                          </p:cTn>
                        </p:par>
                        <p:par>
                          <p:cTn id="30" fill="hold">
                            <p:stCondLst>
                              <p:cond delay="2500"/>
                            </p:stCondLst>
                            <p:childTnLst>
                              <p:par>
                                <p:cTn id="31" presetID="12" presetClass="entr" presetSubtype="2" fill="hold" nodeType="afterEffect">
                                  <p:stCondLst>
                                    <p:cond delay="0"/>
                                  </p:stCondLst>
                                  <p:childTnLst>
                                    <p:set>
                                      <p:cBhvr>
                                        <p:cTn id="32" dur="1" fill="hold">
                                          <p:stCondLst>
                                            <p:cond delay="0"/>
                                          </p:stCondLst>
                                        </p:cTn>
                                        <p:tgtEl>
                                          <p:spTgt spid="7170"/>
                                        </p:tgtEl>
                                        <p:attrNameLst>
                                          <p:attrName>style.visibility</p:attrName>
                                        </p:attrNameLst>
                                      </p:cBhvr>
                                      <p:to>
                                        <p:strVal val="visible"/>
                                      </p:to>
                                    </p:set>
                                    <p:anim calcmode="lin" valueType="num">
                                      <p:cBhvr additive="base">
                                        <p:cTn id="33" dur="500"/>
                                        <p:tgtEl>
                                          <p:spTgt spid="7170"/>
                                        </p:tgtEl>
                                        <p:attrNameLst>
                                          <p:attrName>ppt_x</p:attrName>
                                        </p:attrNameLst>
                                      </p:cBhvr>
                                      <p:tavLst>
                                        <p:tav tm="0">
                                          <p:val>
                                            <p:strVal val="#ppt_x+#ppt_w*1.125000"/>
                                          </p:val>
                                        </p:tav>
                                        <p:tav tm="100000">
                                          <p:val>
                                            <p:strVal val="#ppt_x"/>
                                          </p:val>
                                        </p:tav>
                                      </p:tavLst>
                                    </p:anim>
                                    <p:animEffect transition="in" filter="wipe(left)">
                                      <p:cBhvr>
                                        <p:cTn id="34" dur="500"/>
                                        <p:tgtEl>
                                          <p:spTgt spid="7170"/>
                                        </p:tgtEl>
                                      </p:cBhvr>
                                    </p:animEffect>
                                  </p:childTnLst>
                                </p:cTn>
                              </p:par>
                            </p:childTnLst>
                          </p:cTn>
                        </p:par>
                        <p:par>
                          <p:cTn id="35" fill="hold">
                            <p:stCondLst>
                              <p:cond delay="3000"/>
                            </p:stCondLst>
                            <p:childTnLst>
                              <p:par>
                                <p:cTn id="36" presetID="12" presetClass="entr" presetSubtype="8" fill="hold" nodeType="afterEffect">
                                  <p:stCondLst>
                                    <p:cond delay="0"/>
                                  </p:stCondLst>
                                  <p:childTnLst>
                                    <p:set>
                                      <p:cBhvr>
                                        <p:cTn id="37" dur="1" fill="hold">
                                          <p:stCondLst>
                                            <p:cond delay="0"/>
                                          </p:stCondLst>
                                        </p:cTn>
                                        <p:tgtEl>
                                          <p:spTgt spid="7169"/>
                                        </p:tgtEl>
                                        <p:attrNameLst>
                                          <p:attrName>style.visibility</p:attrName>
                                        </p:attrNameLst>
                                      </p:cBhvr>
                                      <p:to>
                                        <p:strVal val="visible"/>
                                      </p:to>
                                    </p:set>
                                    <p:anim calcmode="lin" valueType="num">
                                      <p:cBhvr additive="base">
                                        <p:cTn id="38" dur="500"/>
                                        <p:tgtEl>
                                          <p:spTgt spid="7169"/>
                                        </p:tgtEl>
                                        <p:attrNameLst>
                                          <p:attrName>ppt_x</p:attrName>
                                        </p:attrNameLst>
                                      </p:cBhvr>
                                      <p:tavLst>
                                        <p:tav tm="0">
                                          <p:val>
                                            <p:strVal val="#ppt_x-#ppt_w*1.125000"/>
                                          </p:val>
                                        </p:tav>
                                        <p:tav tm="100000">
                                          <p:val>
                                            <p:strVal val="#ppt_x"/>
                                          </p:val>
                                        </p:tav>
                                      </p:tavLst>
                                    </p:anim>
                                    <p:animEffect transition="in" filter="wipe(right)">
                                      <p:cBhvr>
                                        <p:cTn id="39" dur="500"/>
                                        <p:tgtEl>
                                          <p:spTgt spid="7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MH_Other_2"/>
          <p:cNvSpPr/>
          <p:nvPr>
            <p:custDataLst>
              <p:tags r:id="rId2"/>
            </p:custDataLst>
          </p:nvPr>
        </p:nvSpPr>
        <p:spPr>
          <a:xfrm>
            <a:off x="3585634" y="2480718"/>
            <a:ext cx="434975" cy="434975"/>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MH_Other_3"/>
          <p:cNvSpPr/>
          <p:nvPr>
            <p:custDataLst>
              <p:tags r:id="rId3"/>
            </p:custDataLst>
          </p:nvPr>
        </p:nvSpPr>
        <p:spPr>
          <a:xfrm>
            <a:off x="3628496" y="5242968"/>
            <a:ext cx="436562" cy="434975"/>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MH_Other_4"/>
          <p:cNvSpPr/>
          <p:nvPr>
            <p:custDataLst>
              <p:tags r:id="rId4"/>
            </p:custDataLst>
          </p:nvPr>
        </p:nvSpPr>
        <p:spPr>
          <a:xfrm>
            <a:off x="1698097" y="3799929"/>
            <a:ext cx="363537" cy="363538"/>
          </a:xfrm>
          <a:prstGeom prst="ellipse">
            <a:avLst/>
          </a:prstGeom>
          <a:solidFill>
            <a:srgbClr val="FFFFFF">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12" name="图片 11"/>
          <p:cNvPicPr>
            <a:picLocks noChangeAspect="1"/>
          </p:cNvPicPr>
          <p:nvPr/>
        </p:nvPicPr>
        <p:blipFill rotWithShape="1">
          <a:blip r:embed="rId7"/>
          <a:srcRect t="29545" r="10541"/>
          <a:stretch/>
        </p:blipFill>
        <p:spPr>
          <a:xfrm flipH="1">
            <a:off x="0" y="0"/>
            <a:ext cx="1617328" cy="1384527"/>
          </a:xfrm>
          <a:prstGeom prst="rect">
            <a:avLst/>
          </a:prstGeom>
        </p:spPr>
      </p:pic>
      <p:grpSp>
        <p:nvGrpSpPr>
          <p:cNvPr id="13" name="组合 12"/>
          <p:cNvGrpSpPr/>
          <p:nvPr/>
        </p:nvGrpSpPr>
        <p:grpSpPr>
          <a:xfrm>
            <a:off x="1617328" y="300555"/>
            <a:ext cx="5795246" cy="783415"/>
            <a:chOff x="1875554" y="378622"/>
            <a:chExt cx="5795246" cy="783415"/>
          </a:xfrm>
        </p:grpSpPr>
        <p:sp>
          <p:nvSpPr>
            <p:cNvPr id="14" name="文本框 13"/>
            <p:cNvSpPr txBox="1"/>
            <p:nvPr/>
          </p:nvSpPr>
          <p:spPr>
            <a:xfrm>
              <a:off x="1875554" y="378622"/>
              <a:ext cx="3467616" cy="584775"/>
            </a:xfrm>
            <a:prstGeom prst="rect">
              <a:avLst/>
            </a:prstGeom>
            <a:noFill/>
          </p:spPr>
          <p:txBody>
            <a:bodyPr wrap="none" rtlCol="0">
              <a:spAutoFit/>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15" name="文本框 14"/>
            <p:cNvSpPr txBox="1"/>
            <p:nvPr/>
          </p:nvSpPr>
          <p:spPr>
            <a:xfrm>
              <a:off x="1875554" y="876702"/>
              <a:ext cx="5795246"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smtClean="0">
                  <a:solidFill>
                    <a:schemeClr val="bg1">
                      <a:lumMod val="65000"/>
                    </a:schemeClr>
                  </a:solidFill>
                  <a:latin typeface="+mj-ea"/>
                  <a:ea typeface="+mj-ea"/>
                </a:rPr>
                <a:t>print </a:t>
              </a:r>
              <a:r>
                <a:rPr lang="en-US" altLang="zh-CN" sz="1100" dirty="0">
                  <a:solidFill>
                    <a:schemeClr val="bg1">
                      <a:lumMod val="65000"/>
                    </a:schemeClr>
                  </a:solidFill>
                  <a:latin typeface="+mj-ea"/>
                  <a:ea typeface="+mj-ea"/>
                </a:rPr>
                <a:t>the presentation and make it into a film to be used in a wider field</a:t>
              </a:r>
            </a:p>
          </p:txBody>
        </p:sp>
      </p:grpSp>
      <p:grpSp>
        <p:nvGrpSpPr>
          <p:cNvPr id="16" name="组合 15"/>
          <p:cNvGrpSpPr/>
          <p:nvPr/>
        </p:nvGrpSpPr>
        <p:grpSpPr>
          <a:xfrm>
            <a:off x="5741157" y="2319526"/>
            <a:ext cx="5314459" cy="2824724"/>
            <a:chOff x="874712" y="3325188"/>
            <a:chExt cx="5314459" cy="2824724"/>
          </a:xfrm>
        </p:grpSpPr>
        <p:sp>
          <p:nvSpPr>
            <p:cNvPr id="17" name="矩形 16"/>
            <p:cNvSpPr/>
            <p:nvPr/>
          </p:nvSpPr>
          <p:spPr>
            <a:xfrm>
              <a:off x="874713" y="3841588"/>
              <a:ext cx="5314458" cy="2308324"/>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将用户可以在投影仪或者计算机上进行演示也可以将演示文稿打印出来制作成胶片以便应用到更广泛的领域中演示</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文稿打印出来制作成胶片以便应用到更广泛的领域</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中用户可以在投影仪或者计算机上进行演示也可以将演示文稿打印出来制作成胶片以便应用到更广泛的领域中</a:t>
              </a:r>
            </a:p>
          </p:txBody>
        </p:sp>
        <p:sp>
          <p:nvSpPr>
            <p:cNvPr id="18" name="矩形 17"/>
            <p:cNvSpPr/>
            <p:nvPr/>
          </p:nvSpPr>
          <p:spPr>
            <a:xfrm>
              <a:off x="874712" y="3325188"/>
              <a:ext cx="3580263" cy="57406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800" b="1" dirty="0">
                  <a:solidFill>
                    <a:schemeClr val="accent1"/>
                  </a:solidFill>
                  <a:latin typeface="迷你简准圆" panose="03000509000000000000" pitchFamily="65" charset="-122"/>
                  <a:ea typeface="迷你简准圆" panose="03000509000000000000" pitchFamily="65" charset="-122"/>
                </a:rPr>
                <a:t>标题文字添加</a:t>
              </a:r>
            </a:p>
          </p:txBody>
        </p:sp>
      </p:grpSp>
      <p:pic>
        <p:nvPicPr>
          <p:cNvPr id="22" name="图片占位符 21"/>
          <p:cNvPicPr>
            <a:picLocks noGrp="1" noChangeAspect="1"/>
          </p:cNvPicPr>
          <p:nvPr>
            <p:ph type="pic" sz="quarter" idx="10"/>
          </p:nvPr>
        </p:nvPicPr>
        <p:blipFill>
          <a:blip r:embed="rId8" cstate="print">
            <a:extLst>
              <a:ext uri="{28A0092B-C50C-407E-A947-70E740481C1C}">
                <a14:useLocalDpi xmlns:a14="http://schemas.microsoft.com/office/drawing/2010/main" val="0"/>
              </a:ext>
            </a:extLst>
          </a:blip>
          <a:srcRect l="14719" r="14719"/>
          <a:stretch>
            <a:fillRect/>
          </a:stretch>
        </p:blipFill>
        <p:spPr/>
      </p:pic>
      <p:pic>
        <p:nvPicPr>
          <p:cNvPr id="23" name="图片占位符 22"/>
          <p:cNvPicPr>
            <a:picLocks noGrp="1" noChangeAspect="1"/>
          </p:cNvPicPr>
          <p:nvPr>
            <p:ph type="pic" sz="quarter" idx="11"/>
          </p:nvPr>
        </p:nvPicPr>
        <p:blipFill>
          <a:blip r:embed="rId9" cstate="print">
            <a:extLst>
              <a:ext uri="{28A0092B-C50C-407E-A947-70E740481C1C}">
                <a14:useLocalDpi xmlns:a14="http://schemas.microsoft.com/office/drawing/2010/main" val="0"/>
              </a:ext>
            </a:extLst>
          </a:blip>
          <a:srcRect l="16656" r="16656"/>
          <a:stretch>
            <a:fillRect/>
          </a:stretch>
        </p:blipFill>
        <p:spPr/>
      </p:pic>
      <p:pic>
        <p:nvPicPr>
          <p:cNvPr id="24" name="图片占位符 23"/>
          <p:cNvPicPr>
            <a:picLocks noGrp="1" noChangeAspect="1"/>
          </p:cNvPicPr>
          <p:nvPr>
            <p:ph type="pic" sz="quarter" idx="12"/>
          </p:nvPr>
        </p:nvPicPr>
        <p:blipFill>
          <a:blip r:embed="rId10" cstate="print">
            <a:extLst>
              <a:ext uri="{28A0092B-C50C-407E-A947-70E740481C1C}">
                <a14:useLocalDpi xmlns:a14="http://schemas.microsoft.com/office/drawing/2010/main" val="0"/>
              </a:ext>
            </a:extLst>
          </a:blip>
          <a:srcRect l="16656" r="16656"/>
          <a:stretch>
            <a:fillRect/>
          </a:stretch>
        </p:blipFill>
        <p:spPr/>
      </p:pic>
    </p:spTree>
    <p:custDataLst>
      <p:tags r:id="rId1"/>
    </p:custDataLst>
    <p:extLst>
      <p:ext uri="{BB962C8B-B14F-4D97-AF65-F5344CB8AC3E}">
        <p14:creationId xmlns:p14="http://schemas.microsoft.com/office/powerpoint/2010/main" val="1791197550"/>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p:tgtEl>
                                          <p:spTgt spid="13"/>
                                        </p:tgtEl>
                                        <p:attrNameLst>
                                          <p:attrName>ppt_x</p:attrName>
                                        </p:attrNameLst>
                                      </p:cBhvr>
                                      <p:tavLst>
                                        <p:tav tm="0">
                                          <p:val>
                                            <p:strVal val="#ppt_x-#ppt_w*1.125000"/>
                                          </p:val>
                                        </p:tav>
                                        <p:tav tm="100000">
                                          <p:val>
                                            <p:strVal val="#ppt_x"/>
                                          </p:val>
                                        </p:tav>
                                      </p:tavLst>
                                    </p:anim>
                                    <p:animEffect transition="in" filter="wipe(right)">
                                      <p:cBhvr>
                                        <p:cTn id="13" dur="500"/>
                                        <p:tgtEl>
                                          <p:spTgt spid="13"/>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par>
                                <p:cTn id="30" presetID="53" presetClass="entr" presetSubtype="16" fill="hold" nodeType="with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p:cTn id="32" dur="500" fill="hold"/>
                                        <p:tgtEl>
                                          <p:spTgt spid="22"/>
                                        </p:tgtEl>
                                        <p:attrNameLst>
                                          <p:attrName>ppt_w</p:attrName>
                                        </p:attrNameLst>
                                      </p:cBhvr>
                                      <p:tavLst>
                                        <p:tav tm="0">
                                          <p:val>
                                            <p:fltVal val="0"/>
                                          </p:val>
                                        </p:tav>
                                        <p:tav tm="100000">
                                          <p:val>
                                            <p:strVal val="#ppt_w"/>
                                          </p:val>
                                        </p:tav>
                                      </p:tavLst>
                                    </p:anim>
                                    <p:anim calcmode="lin" valueType="num">
                                      <p:cBhvr>
                                        <p:cTn id="33" dur="500" fill="hold"/>
                                        <p:tgtEl>
                                          <p:spTgt spid="22"/>
                                        </p:tgtEl>
                                        <p:attrNameLst>
                                          <p:attrName>ppt_h</p:attrName>
                                        </p:attrNameLst>
                                      </p:cBhvr>
                                      <p:tavLst>
                                        <p:tav tm="0">
                                          <p:val>
                                            <p:fltVal val="0"/>
                                          </p:val>
                                        </p:tav>
                                        <p:tav tm="100000">
                                          <p:val>
                                            <p:strVal val="#ppt_h"/>
                                          </p:val>
                                        </p:tav>
                                      </p:tavLst>
                                    </p:anim>
                                    <p:animEffect transition="in" filter="fade">
                                      <p:cBhvr>
                                        <p:cTn id="34" dur="500"/>
                                        <p:tgtEl>
                                          <p:spTgt spid="22"/>
                                        </p:tgtEl>
                                      </p:cBhvr>
                                    </p:animEffect>
                                  </p:childTnLst>
                                </p:cTn>
                              </p:par>
                              <p:par>
                                <p:cTn id="35" presetID="53" presetClass="entr" presetSubtype="16" fill="hold"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par>
                                <p:cTn id="40" presetID="53" presetClass="entr" presetSubtype="16" fill="hold" nodeType="with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p:cTn id="42" dur="500" fill="hold"/>
                                        <p:tgtEl>
                                          <p:spTgt spid="24"/>
                                        </p:tgtEl>
                                        <p:attrNameLst>
                                          <p:attrName>ppt_w</p:attrName>
                                        </p:attrNameLst>
                                      </p:cBhvr>
                                      <p:tavLst>
                                        <p:tav tm="0">
                                          <p:val>
                                            <p:fltVal val="0"/>
                                          </p:val>
                                        </p:tav>
                                        <p:tav tm="100000">
                                          <p:val>
                                            <p:strVal val="#ppt_w"/>
                                          </p:val>
                                        </p:tav>
                                      </p:tavLst>
                                    </p:anim>
                                    <p:anim calcmode="lin" valueType="num">
                                      <p:cBhvr>
                                        <p:cTn id="43" dur="500" fill="hold"/>
                                        <p:tgtEl>
                                          <p:spTgt spid="24"/>
                                        </p:tgtEl>
                                        <p:attrNameLst>
                                          <p:attrName>ppt_h</p:attrName>
                                        </p:attrNameLst>
                                      </p:cBhvr>
                                      <p:tavLst>
                                        <p:tav tm="0">
                                          <p:val>
                                            <p:fltVal val="0"/>
                                          </p:val>
                                        </p:tav>
                                        <p:tav tm="100000">
                                          <p:val>
                                            <p:strVal val="#ppt_h"/>
                                          </p:val>
                                        </p:tav>
                                      </p:tavLst>
                                    </p:anim>
                                    <p:animEffect transition="in" filter="fade">
                                      <p:cBhvr>
                                        <p:cTn id="44" dur="500"/>
                                        <p:tgtEl>
                                          <p:spTgt spid="24"/>
                                        </p:tgtEl>
                                      </p:cBhvr>
                                    </p:animEffect>
                                  </p:childTnLst>
                                </p:cTn>
                              </p:par>
                            </p:childTnLst>
                          </p:cTn>
                        </p:par>
                        <p:par>
                          <p:cTn id="45" fill="hold">
                            <p:stCondLst>
                              <p:cond delay="1500"/>
                            </p:stCondLst>
                            <p:childTnLst>
                              <p:par>
                                <p:cTn id="46" presetID="2" presetClass="entr" presetSubtype="2"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additive="base">
                                        <p:cTn id="48" dur="500" fill="hold"/>
                                        <p:tgtEl>
                                          <p:spTgt spid="16"/>
                                        </p:tgtEl>
                                        <p:attrNameLst>
                                          <p:attrName>ppt_x</p:attrName>
                                        </p:attrNameLst>
                                      </p:cBhvr>
                                      <p:tavLst>
                                        <p:tav tm="0">
                                          <p:val>
                                            <p:strVal val="1+#ppt_w/2"/>
                                          </p:val>
                                        </p:tav>
                                        <p:tav tm="100000">
                                          <p:val>
                                            <p:strVal val="#ppt_x"/>
                                          </p:val>
                                        </p:tav>
                                      </p:tavLst>
                                    </p:anim>
                                    <p:anim calcmode="lin" valueType="num">
                                      <p:cBhvr additive="base">
                                        <p:cTn id="49"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MH_Other_1"/>
          <p:cNvSpPr/>
          <p:nvPr>
            <p:custDataLst>
              <p:tags r:id="rId2"/>
            </p:custDataLst>
          </p:nvPr>
        </p:nvSpPr>
        <p:spPr>
          <a:xfrm>
            <a:off x="1361281" y="1884916"/>
            <a:ext cx="2031197" cy="2526194"/>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lumMod val="20000"/>
                  <a:lumOff val="80000"/>
                </a:schemeClr>
              </a:solidFill>
            </a:endParaRPr>
          </a:p>
        </p:txBody>
      </p:sp>
      <p:sp>
        <p:nvSpPr>
          <p:cNvPr id="6" name="MH_Other_2"/>
          <p:cNvSpPr/>
          <p:nvPr>
            <p:custDataLst>
              <p:tags r:id="rId3"/>
            </p:custDataLst>
          </p:nvPr>
        </p:nvSpPr>
        <p:spPr>
          <a:xfrm>
            <a:off x="3840063" y="1884916"/>
            <a:ext cx="2031198" cy="2526194"/>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MH_Other_3"/>
          <p:cNvSpPr/>
          <p:nvPr>
            <p:custDataLst>
              <p:tags r:id="rId4"/>
            </p:custDataLst>
          </p:nvPr>
        </p:nvSpPr>
        <p:spPr>
          <a:xfrm>
            <a:off x="6320741" y="1884916"/>
            <a:ext cx="2031198" cy="2526194"/>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MH_Other_4"/>
          <p:cNvSpPr/>
          <p:nvPr>
            <p:custDataLst>
              <p:tags r:id="rId5"/>
            </p:custDataLst>
          </p:nvPr>
        </p:nvSpPr>
        <p:spPr>
          <a:xfrm>
            <a:off x="8799522" y="1884916"/>
            <a:ext cx="2031197" cy="2526194"/>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MH_SubTitle_1"/>
          <p:cNvSpPr/>
          <p:nvPr>
            <p:custDataLst>
              <p:tags r:id="rId6"/>
            </p:custDataLst>
          </p:nvPr>
        </p:nvSpPr>
        <p:spPr>
          <a:xfrm>
            <a:off x="1363177" y="3773872"/>
            <a:ext cx="2027405" cy="63723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solidFill>
                <a:srgbClr val="080808"/>
              </a:solidFill>
            </a:endParaRPr>
          </a:p>
        </p:txBody>
      </p:sp>
      <p:sp>
        <p:nvSpPr>
          <p:cNvPr id="17" name="MH_SubTitle_2"/>
          <p:cNvSpPr/>
          <p:nvPr>
            <p:custDataLst>
              <p:tags r:id="rId7"/>
            </p:custDataLst>
          </p:nvPr>
        </p:nvSpPr>
        <p:spPr>
          <a:xfrm>
            <a:off x="3841960" y="3773872"/>
            <a:ext cx="2027404" cy="63723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solidFill>
                <a:srgbClr val="080808"/>
              </a:solidFill>
            </a:endParaRPr>
          </a:p>
        </p:txBody>
      </p:sp>
      <p:sp>
        <p:nvSpPr>
          <p:cNvPr id="18" name="MH_SubTitle_3"/>
          <p:cNvSpPr/>
          <p:nvPr>
            <p:custDataLst>
              <p:tags r:id="rId8"/>
            </p:custDataLst>
          </p:nvPr>
        </p:nvSpPr>
        <p:spPr>
          <a:xfrm>
            <a:off x="6322638" y="3773872"/>
            <a:ext cx="2027404" cy="63723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solidFill>
                <a:srgbClr val="080808"/>
              </a:solidFill>
            </a:endParaRPr>
          </a:p>
        </p:txBody>
      </p:sp>
      <p:sp>
        <p:nvSpPr>
          <p:cNvPr id="19" name="MH_SubTitle_4"/>
          <p:cNvSpPr/>
          <p:nvPr>
            <p:custDataLst>
              <p:tags r:id="rId9"/>
            </p:custDataLst>
          </p:nvPr>
        </p:nvSpPr>
        <p:spPr>
          <a:xfrm>
            <a:off x="8801418" y="3773872"/>
            <a:ext cx="2027405" cy="63723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solidFill>
                <a:srgbClr val="080808"/>
              </a:solidFill>
            </a:endParaRPr>
          </a:p>
        </p:txBody>
      </p:sp>
      <p:pic>
        <p:nvPicPr>
          <p:cNvPr id="20" name="图片 19"/>
          <p:cNvPicPr>
            <a:picLocks noChangeAspect="1"/>
          </p:cNvPicPr>
          <p:nvPr/>
        </p:nvPicPr>
        <p:blipFill rotWithShape="1">
          <a:blip r:embed="rId12"/>
          <a:srcRect t="29545" r="10541"/>
          <a:stretch/>
        </p:blipFill>
        <p:spPr>
          <a:xfrm flipH="1">
            <a:off x="0" y="0"/>
            <a:ext cx="1617328" cy="1384527"/>
          </a:xfrm>
          <a:prstGeom prst="rect">
            <a:avLst/>
          </a:prstGeom>
        </p:spPr>
      </p:pic>
      <p:grpSp>
        <p:nvGrpSpPr>
          <p:cNvPr id="21" name="组合 20"/>
          <p:cNvGrpSpPr/>
          <p:nvPr/>
        </p:nvGrpSpPr>
        <p:grpSpPr>
          <a:xfrm>
            <a:off x="1617328" y="300555"/>
            <a:ext cx="5795246" cy="783415"/>
            <a:chOff x="1875554" y="378622"/>
            <a:chExt cx="5795246" cy="783415"/>
          </a:xfrm>
        </p:grpSpPr>
        <p:sp>
          <p:nvSpPr>
            <p:cNvPr id="22" name="文本框 21"/>
            <p:cNvSpPr txBox="1"/>
            <p:nvPr/>
          </p:nvSpPr>
          <p:spPr>
            <a:xfrm>
              <a:off x="1875554" y="378622"/>
              <a:ext cx="3467616" cy="584775"/>
            </a:xfrm>
            <a:prstGeom prst="rect">
              <a:avLst/>
            </a:prstGeom>
            <a:noFill/>
          </p:spPr>
          <p:txBody>
            <a:bodyPr wrap="none" rtlCol="0">
              <a:spAutoFit/>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23" name="文本框 22"/>
            <p:cNvSpPr txBox="1"/>
            <p:nvPr/>
          </p:nvSpPr>
          <p:spPr>
            <a:xfrm>
              <a:off x="1875554" y="876702"/>
              <a:ext cx="5795246"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smtClean="0">
                  <a:solidFill>
                    <a:schemeClr val="bg1">
                      <a:lumMod val="65000"/>
                    </a:schemeClr>
                  </a:solidFill>
                  <a:latin typeface="+mj-ea"/>
                  <a:ea typeface="+mj-ea"/>
                </a:rPr>
                <a:t>print </a:t>
              </a:r>
              <a:r>
                <a:rPr lang="en-US" altLang="zh-CN" sz="1100" dirty="0">
                  <a:solidFill>
                    <a:schemeClr val="bg1">
                      <a:lumMod val="65000"/>
                    </a:schemeClr>
                  </a:solidFill>
                  <a:latin typeface="+mj-ea"/>
                  <a:ea typeface="+mj-ea"/>
                </a:rPr>
                <a:t>the presentation and make it into a film to be used in a wider field</a:t>
              </a:r>
            </a:p>
          </p:txBody>
        </p:sp>
      </p:grpSp>
      <p:sp>
        <p:nvSpPr>
          <p:cNvPr id="25" name="矩形 24"/>
          <p:cNvSpPr/>
          <p:nvPr/>
        </p:nvSpPr>
        <p:spPr>
          <a:xfrm>
            <a:off x="1361281" y="4704232"/>
            <a:ext cx="9467542" cy="95859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成以便</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应用到更广泛的领域</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中用户可以在投影仪或者演示也可以将演示文稿打印出来制以便应用到更广泛的领域中用户可以在投影仪或者计算机上进行演示也可以将演示文稿打印出来以便应用到更广泛的领域中</a:t>
            </a:r>
          </a:p>
        </p:txBody>
      </p:sp>
      <p:sp>
        <p:nvSpPr>
          <p:cNvPr id="26" name="矩形 25"/>
          <p:cNvSpPr/>
          <p:nvPr/>
        </p:nvSpPr>
        <p:spPr>
          <a:xfrm>
            <a:off x="1359384" y="3872053"/>
            <a:ext cx="2031198"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dirty="0">
                <a:solidFill>
                  <a:schemeClr val="bg1"/>
                </a:solidFill>
                <a:latin typeface="迷你简准圆" panose="03000509000000000000" pitchFamily="65" charset="-122"/>
                <a:ea typeface="迷你简准圆" panose="03000509000000000000" pitchFamily="65" charset="-122"/>
              </a:rPr>
              <a:t>标题文字添加</a:t>
            </a:r>
          </a:p>
        </p:txBody>
      </p:sp>
      <p:sp>
        <p:nvSpPr>
          <p:cNvPr id="27" name="矩形 26"/>
          <p:cNvSpPr/>
          <p:nvPr/>
        </p:nvSpPr>
        <p:spPr>
          <a:xfrm>
            <a:off x="3840063" y="3872053"/>
            <a:ext cx="2031198"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dirty="0">
                <a:solidFill>
                  <a:schemeClr val="bg1"/>
                </a:solidFill>
                <a:latin typeface="迷你简准圆" panose="03000509000000000000" pitchFamily="65" charset="-122"/>
                <a:ea typeface="迷你简准圆" panose="03000509000000000000" pitchFamily="65" charset="-122"/>
              </a:rPr>
              <a:t>标题文字添加</a:t>
            </a:r>
          </a:p>
        </p:txBody>
      </p:sp>
      <p:sp>
        <p:nvSpPr>
          <p:cNvPr id="28" name="矩形 27"/>
          <p:cNvSpPr/>
          <p:nvPr/>
        </p:nvSpPr>
        <p:spPr>
          <a:xfrm>
            <a:off x="6316947" y="3872053"/>
            <a:ext cx="2031198"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dirty="0">
                <a:solidFill>
                  <a:schemeClr val="bg1"/>
                </a:solidFill>
                <a:latin typeface="迷你简准圆" panose="03000509000000000000" pitchFamily="65" charset="-122"/>
                <a:ea typeface="迷你简准圆" panose="03000509000000000000" pitchFamily="65" charset="-122"/>
              </a:rPr>
              <a:t>标题文字添加</a:t>
            </a:r>
          </a:p>
        </p:txBody>
      </p:sp>
      <p:sp>
        <p:nvSpPr>
          <p:cNvPr id="29" name="矩形 28"/>
          <p:cNvSpPr/>
          <p:nvPr/>
        </p:nvSpPr>
        <p:spPr>
          <a:xfrm>
            <a:off x="8793831" y="3872053"/>
            <a:ext cx="2031198"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dirty="0">
                <a:solidFill>
                  <a:schemeClr val="bg1"/>
                </a:solidFill>
                <a:latin typeface="迷你简准圆" panose="03000509000000000000" pitchFamily="65" charset="-122"/>
                <a:ea typeface="迷你简准圆" panose="03000509000000000000" pitchFamily="65" charset="-122"/>
              </a:rPr>
              <a:t>标题文字添加</a:t>
            </a:r>
          </a:p>
        </p:txBody>
      </p:sp>
      <p:pic>
        <p:nvPicPr>
          <p:cNvPr id="15" name="图片占位符 14"/>
          <p:cNvPicPr>
            <a:picLocks noGrp="1" noChangeAspect="1"/>
          </p:cNvPicPr>
          <p:nvPr>
            <p:ph type="pic" sz="quarter" idx="10"/>
          </p:nvPr>
        </p:nvPicPr>
        <p:blipFill>
          <a:blip r:embed="rId13" cstate="print">
            <a:extLst>
              <a:ext uri="{28A0092B-C50C-407E-A947-70E740481C1C}">
                <a14:useLocalDpi xmlns:a14="http://schemas.microsoft.com/office/drawing/2010/main" val="0"/>
              </a:ext>
            </a:extLst>
          </a:blip>
          <a:srcRect l="18794" r="18794"/>
          <a:stretch>
            <a:fillRect/>
          </a:stretch>
        </p:blipFill>
        <p:spPr/>
      </p:pic>
      <p:pic>
        <p:nvPicPr>
          <p:cNvPr id="30" name="图片占位符 29"/>
          <p:cNvPicPr>
            <a:picLocks noGrp="1" noChangeAspect="1"/>
          </p:cNvPicPr>
          <p:nvPr>
            <p:ph type="pic" sz="quarter" idx="11"/>
          </p:nvPr>
        </p:nvPicPr>
        <p:blipFill>
          <a:blip r:embed="rId14" cstate="print">
            <a:extLst>
              <a:ext uri="{28A0092B-C50C-407E-A947-70E740481C1C}">
                <a14:useLocalDpi xmlns:a14="http://schemas.microsoft.com/office/drawing/2010/main" val="0"/>
              </a:ext>
            </a:extLst>
          </a:blip>
          <a:srcRect l="17291" r="17291"/>
          <a:stretch>
            <a:fillRect/>
          </a:stretch>
        </p:blipFill>
        <p:spPr/>
      </p:pic>
      <p:pic>
        <p:nvPicPr>
          <p:cNvPr id="31" name="图片占位符 30"/>
          <p:cNvPicPr>
            <a:picLocks noGrp="1" noChangeAspect="1"/>
          </p:cNvPicPr>
          <p:nvPr>
            <p:ph type="pic" sz="quarter" idx="12"/>
          </p:nvPr>
        </p:nvPicPr>
        <p:blipFill>
          <a:blip r:embed="rId15" cstate="print">
            <a:extLst>
              <a:ext uri="{28A0092B-C50C-407E-A947-70E740481C1C}">
                <a14:useLocalDpi xmlns:a14="http://schemas.microsoft.com/office/drawing/2010/main" val="0"/>
              </a:ext>
            </a:extLst>
          </a:blip>
          <a:srcRect l="13213" r="13213"/>
          <a:stretch>
            <a:fillRect/>
          </a:stretch>
        </p:blipFill>
        <p:spPr/>
      </p:pic>
      <p:pic>
        <p:nvPicPr>
          <p:cNvPr id="2048" name="图片占位符 2047"/>
          <p:cNvPicPr>
            <a:picLocks noGrp="1" noChangeAspect="1"/>
          </p:cNvPicPr>
          <p:nvPr>
            <p:ph type="pic" sz="quarter" idx="13"/>
          </p:nvPr>
        </p:nvPicPr>
        <p:blipFill>
          <a:blip r:embed="rId16" cstate="print">
            <a:extLst>
              <a:ext uri="{28A0092B-C50C-407E-A947-70E740481C1C}">
                <a14:useLocalDpi xmlns:a14="http://schemas.microsoft.com/office/drawing/2010/main" val="0"/>
              </a:ext>
            </a:extLst>
          </a:blip>
          <a:srcRect l="17260" r="17260"/>
          <a:stretch>
            <a:fillRect/>
          </a:stretch>
        </p:blipFill>
        <p:spPr/>
      </p:pic>
    </p:spTree>
    <p:custDataLst>
      <p:tags r:id="rId1"/>
    </p:custDataLst>
    <p:extLst>
      <p:ext uri="{BB962C8B-B14F-4D97-AF65-F5344CB8AC3E}">
        <p14:creationId xmlns:p14="http://schemas.microsoft.com/office/powerpoint/2010/main" val="3982525094"/>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p:tgtEl>
                                          <p:spTgt spid="21"/>
                                        </p:tgtEl>
                                        <p:attrNameLst>
                                          <p:attrName>ppt_x</p:attrName>
                                        </p:attrNameLst>
                                      </p:cBhvr>
                                      <p:tavLst>
                                        <p:tav tm="0">
                                          <p:val>
                                            <p:strVal val="#ppt_x-#ppt_w*1.125000"/>
                                          </p:val>
                                        </p:tav>
                                        <p:tav tm="100000">
                                          <p:val>
                                            <p:strVal val="#ppt_x"/>
                                          </p:val>
                                        </p:tav>
                                      </p:tavLst>
                                    </p:anim>
                                    <p:animEffect transition="in" filter="wipe(right)">
                                      <p:cBhvr>
                                        <p:cTn id="13" dur="500"/>
                                        <p:tgtEl>
                                          <p:spTgt spid="21"/>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1000"/>
                                        <p:tgtEl>
                                          <p:spTgt spid="12"/>
                                        </p:tgtEl>
                                      </p:cBhvr>
                                    </p:animEffect>
                                    <p:anim calcmode="lin" valueType="num">
                                      <p:cBhvr>
                                        <p:cTn id="33" dur="1000" fill="hold"/>
                                        <p:tgtEl>
                                          <p:spTgt spid="12"/>
                                        </p:tgtEl>
                                        <p:attrNameLst>
                                          <p:attrName>ppt_x</p:attrName>
                                        </p:attrNameLst>
                                      </p:cBhvr>
                                      <p:tavLst>
                                        <p:tav tm="0">
                                          <p:val>
                                            <p:strVal val="#ppt_x"/>
                                          </p:val>
                                        </p:tav>
                                        <p:tav tm="100000">
                                          <p:val>
                                            <p:strVal val="#ppt_x"/>
                                          </p:val>
                                        </p:tav>
                                      </p:tavLst>
                                    </p:anim>
                                    <p:anim calcmode="lin" valueType="num">
                                      <p:cBhvr>
                                        <p:cTn id="34" dur="1000" fill="hold"/>
                                        <p:tgtEl>
                                          <p:spTgt spid="1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nodePh="1">
                                  <p:stCondLst>
                                    <p:cond delay="0"/>
                                  </p:stCondLst>
                                  <p:endCondLst>
                                    <p:cond evt="begin" delay="0">
                                      <p:tn val="35"/>
                                    </p:cond>
                                  </p:end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1000" fill="hold"/>
                                        <p:tgtEl>
                                          <p:spTgt spid="1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nodePh="1">
                                  <p:stCondLst>
                                    <p:cond delay="0"/>
                                  </p:stCondLst>
                                  <p:endCondLst>
                                    <p:cond evt="begin" delay="0">
                                      <p:tn val="40"/>
                                    </p:cond>
                                  </p:endCondLst>
                                  <p:childTnLst>
                                    <p:set>
                                      <p:cBhvr>
                                        <p:cTn id="41" dur="1" fill="hold">
                                          <p:stCondLst>
                                            <p:cond delay="0"/>
                                          </p:stCondLst>
                                        </p:cTn>
                                        <p:tgtEl>
                                          <p:spTgt spid="17"/>
                                        </p:tgtEl>
                                        <p:attrNameLst>
                                          <p:attrName>style.visibility</p:attrName>
                                        </p:attrNameLst>
                                      </p:cBhvr>
                                      <p:to>
                                        <p:strVal val="visible"/>
                                      </p:to>
                                    </p:set>
                                    <p:animEffect transition="in" filter="fade">
                                      <p:cBhvr>
                                        <p:cTn id="42" dur="1000"/>
                                        <p:tgtEl>
                                          <p:spTgt spid="17"/>
                                        </p:tgtEl>
                                      </p:cBhvr>
                                    </p:animEffect>
                                    <p:anim calcmode="lin" valueType="num">
                                      <p:cBhvr>
                                        <p:cTn id="43" dur="1000" fill="hold"/>
                                        <p:tgtEl>
                                          <p:spTgt spid="17"/>
                                        </p:tgtEl>
                                        <p:attrNameLst>
                                          <p:attrName>ppt_x</p:attrName>
                                        </p:attrNameLst>
                                      </p:cBhvr>
                                      <p:tavLst>
                                        <p:tav tm="0">
                                          <p:val>
                                            <p:strVal val="#ppt_x"/>
                                          </p:val>
                                        </p:tav>
                                        <p:tav tm="100000">
                                          <p:val>
                                            <p:strVal val="#ppt_x"/>
                                          </p:val>
                                        </p:tav>
                                      </p:tavLst>
                                    </p:anim>
                                    <p:anim calcmode="lin" valueType="num">
                                      <p:cBhvr>
                                        <p:cTn id="44" dur="1000" fill="hold"/>
                                        <p:tgtEl>
                                          <p:spTgt spid="1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nodePh="1">
                                  <p:stCondLst>
                                    <p:cond delay="0"/>
                                  </p:stCondLst>
                                  <p:endCondLst>
                                    <p:cond evt="begin" delay="0">
                                      <p:tn val="45"/>
                                    </p:cond>
                                  </p:endCondLst>
                                  <p:childTnLst>
                                    <p:set>
                                      <p:cBhvr>
                                        <p:cTn id="46" dur="1" fill="hold">
                                          <p:stCondLst>
                                            <p:cond delay="0"/>
                                          </p:stCondLst>
                                        </p:cTn>
                                        <p:tgtEl>
                                          <p:spTgt spid="18"/>
                                        </p:tgtEl>
                                        <p:attrNameLst>
                                          <p:attrName>style.visibility</p:attrName>
                                        </p:attrNameLst>
                                      </p:cBhvr>
                                      <p:to>
                                        <p:strVal val="visible"/>
                                      </p:to>
                                    </p:set>
                                    <p:animEffect transition="in" filter="fade">
                                      <p:cBhvr>
                                        <p:cTn id="47" dur="1000"/>
                                        <p:tgtEl>
                                          <p:spTgt spid="18"/>
                                        </p:tgtEl>
                                      </p:cBhvr>
                                    </p:animEffect>
                                    <p:anim calcmode="lin" valueType="num">
                                      <p:cBhvr>
                                        <p:cTn id="48" dur="1000" fill="hold"/>
                                        <p:tgtEl>
                                          <p:spTgt spid="18"/>
                                        </p:tgtEl>
                                        <p:attrNameLst>
                                          <p:attrName>ppt_x</p:attrName>
                                        </p:attrNameLst>
                                      </p:cBhvr>
                                      <p:tavLst>
                                        <p:tav tm="0">
                                          <p:val>
                                            <p:strVal val="#ppt_x"/>
                                          </p:val>
                                        </p:tav>
                                        <p:tav tm="100000">
                                          <p:val>
                                            <p:strVal val="#ppt_x"/>
                                          </p:val>
                                        </p:tav>
                                      </p:tavLst>
                                    </p:anim>
                                    <p:anim calcmode="lin" valueType="num">
                                      <p:cBhvr>
                                        <p:cTn id="49" dur="1000" fill="hold"/>
                                        <p:tgtEl>
                                          <p:spTgt spid="1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nodePh="1">
                                  <p:stCondLst>
                                    <p:cond delay="0"/>
                                  </p:stCondLst>
                                  <p:endCondLst>
                                    <p:cond evt="begin" delay="0">
                                      <p:tn val="50"/>
                                    </p:cond>
                                  </p:endCondLst>
                                  <p:childTnLst>
                                    <p:set>
                                      <p:cBhvr>
                                        <p:cTn id="51" dur="1" fill="hold">
                                          <p:stCondLst>
                                            <p:cond delay="0"/>
                                          </p:stCondLst>
                                        </p:cTn>
                                        <p:tgtEl>
                                          <p:spTgt spid="19"/>
                                        </p:tgtEl>
                                        <p:attrNameLst>
                                          <p:attrName>style.visibility</p:attrName>
                                        </p:attrNameLst>
                                      </p:cBhvr>
                                      <p:to>
                                        <p:strVal val="visible"/>
                                      </p:to>
                                    </p:set>
                                    <p:animEffect transition="in" filter="fade">
                                      <p:cBhvr>
                                        <p:cTn id="52" dur="1000"/>
                                        <p:tgtEl>
                                          <p:spTgt spid="19"/>
                                        </p:tgtEl>
                                      </p:cBhvr>
                                    </p:animEffect>
                                    <p:anim calcmode="lin" valueType="num">
                                      <p:cBhvr>
                                        <p:cTn id="53" dur="1000" fill="hold"/>
                                        <p:tgtEl>
                                          <p:spTgt spid="19"/>
                                        </p:tgtEl>
                                        <p:attrNameLst>
                                          <p:attrName>ppt_x</p:attrName>
                                        </p:attrNameLst>
                                      </p:cBhvr>
                                      <p:tavLst>
                                        <p:tav tm="0">
                                          <p:val>
                                            <p:strVal val="#ppt_x"/>
                                          </p:val>
                                        </p:tav>
                                        <p:tav tm="100000">
                                          <p:val>
                                            <p:strVal val="#ppt_x"/>
                                          </p:val>
                                        </p:tav>
                                      </p:tavLst>
                                    </p:anim>
                                    <p:anim calcmode="lin" valueType="num">
                                      <p:cBhvr>
                                        <p:cTn id="54" dur="1000" fill="hold"/>
                                        <p:tgtEl>
                                          <p:spTgt spid="1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1000"/>
                                        <p:tgtEl>
                                          <p:spTgt spid="26"/>
                                        </p:tgtEl>
                                      </p:cBhvr>
                                    </p:animEffect>
                                    <p:anim calcmode="lin" valueType="num">
                                      <p:cBhvr>
                                        <p:cTn id="58" dur="1000" fill="hold"/>
                                        <p:tgtEl>
                                          <p:spTgt spid="26"/>
                                        </p:tgtEl>
                                        <p:attrNameLst>
                                          <p:attrName>ppt_x</p:attrName>
                                        </p:attrNameLst>
                                      </p:cBhvr>
                                      <p:tavLst>
                                        <p:tav tm="0">
                                          <p:val>
                                            <p:strVal val="#ppt_x"/>
                                          </p:val>
                                        </p:tav>
                                        <p:tav tm="100000">
                                          <p:val>
                                            <p:strVal val="#ppt_x"/>
                                          </p:val>
                                        </p:tav>
                                      </p:tavLst>
                                    </p:anim>
                                    <p:anim calcmode="lin" valueType="num">
                                      <p:cBhvr>
                                        <p:cTn id="59" dur="1000" fill="hold"/>
                                        <p:tgtEl>
                                          <p:spTgt spid="26"/>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1000"/>
                                        <p:tgtEl>
                                          <p:spTgt spid="27"/>
                                        </p:tgtEl>
                                      </p:cBhvr>
                                    </p:animEffect>
                                    <p:anim calcmode="lin" valueType="num">
                                      <p:cBhvr>
                                        <p:cTn id="63" dur="1000" fill="hold"/>
                                        <p:tgtEl>
                                          <p:spTgt spid="27"/>
                                        </p:tgtEl>
                                        <p:attrNameLst>
                                          <p:attrName>ppt_x</p:attrName>
                                        </p:attrNameLst>
                                      </p:cBhvr>
                                      <p:tavLst>
                                        <p:tav tm="0">
                                          <p:val>
                                            <p:strVal val="#ppt_x"/>
                                          </p:val>
                                        </p:tav>
                                        <p:tav tm="100000">
                                          <p:val>
                                            <p:strVal val="#ppt_x"/>
                                          </p:val>
                                        </p:tav>
                                      </p:tavLst>
                                    </p:anim>
                                    <p:anim calcmode="lin" valueType="num">
                                      <p:cBhvr>
                                        <p:cTn id="64" dur="1000" fill="hold"/>
                                        <p:tgtEl>
                                          <p:spTgt spid="27"/>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fade">
                                      <p:cBhvr>
                                        <p:cTn id="67" dur="1000"/>
                                        <p:tgtEl>
                                          <p:spTgt spid="28"/>
                                        </p:tgtEl>
                                      </p:cBhvr>
                                    </p:animEffect>
                                    <p:anim calcmode="lin" valueType="num">
                                      <p:cBhvr>
                                        <p:cTn id="68" dur="1000" fill="hold"/>
                                        <p:tgtEl>
                                          <p:spTgt spid="28"/>
                                        </p:tgtEl>
                                        <p:attrNameLst>
                                          <p:attrName>ppt_x</p:attrName>
                                        </p:attrNameLst>
                                      </p:cBhvr>
                                      <p:tavLst>
                                        <p:tav tm="0">
                                          <p:val>
                                            <p:strVal val="#ppt_x"/>
                                          </p:val>
                                        </p:tav>
                                        <p:tav tm="100000">
                                          <p:val>
                                            <p:strVal val="#ppt_x"/>
                                          </p:val>
                                        </p:tav>
                                      </p:tavLst>
                                    </p:anim>
                                    <p:anim calcmode="lin" valueType="num">
                                      <p:cBhvr>
                                        <p:cTn id="69" dur="1000" fill="hold"/>
                                        <p:tgtEl>
                                          <p:spTgt spid="28"/>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fade">
                                      <p:cBhvr>
                                        <p:cTn id="72" dur="1000"/>
                                        <p:tgtEl>
                                          <p:spTgt spid="29"/>
                                        </p:tgtEl>
                                      </p:cBhvr>
                                    </p:animEffect>
                                    <p:anim calcmode="lin" valueType="num">
                                      <p:cBhvr>
                                        <p:cTn id="73" dur="1000" fill="hold"/>
                                        <p:tgtEl>
                                          <p:spTgt spid="29"/>
                                        </p:tgtEl>
                                        <p:attrNameLst>
                                          <p:attrName>ppt_x</p:attrName>
                                        </p:attrNameLst>
                                      </p:cBhvr>
                                      <p:tavLst>
                                        <p:tav tm="0">
                                          <p:val>
                                            <p:strVal val="#ppt_x"/>
                                          </p:val>
                                        </p:tav>
                                        <p:tav tm="100000">
                                          <p:val>
                                            <p:strVal val="#ppt_x"/>
                                          </p:val>
                                        </p:tav>
                                      </p:tavLst>
                                    </p:anim>
                                    <p:anim calcmode="lin" valueType="num">
                                      <p:cBhvr>
                                        <p:cTn id="74" dur="1000" fill="hold"/>
                                        <p:tgtEl>
                                          <p:spTgt spid="29"/>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fade">
                                      <p:cBhvr>
                                        <p:cTn id="77" dur="1000"/>
                                        <p:tgtEl>
                                          <p:spTgt spid="15"/>
                                        </p:tgtEl>
                                      </p:cBhvr>
                                    </p:animEffect>
                                    <p:anim calcmode="lin" valueType="num">
                                      <p:cBhvr>
                                        <p:cTn id="78" dur="1000" fill="hold"/>
                                        <p:tgtEl>
                                          <p:spTgt spid="15"/>
                                        </p:tgtEl>
                                        <p:attrNameLst>
                                          <p:attrName>ppt_x</p:attrName>
                                        </p:attrNameLst>
                                      </p:cBhvr>
                                      <p:tavLst>
                                        <p:tav tm="0">
                                          <p:val>
                                            <p:strVal val="#ppt_x"/>
                                          </p:val>
                                        </p:tav>
                                        <p:tav tm="100000">
                                          <p:val>
                                            <p:strVal val="#ppt_x"/>
                                          </p:val>
                                        </p:tav>
                                      </p:tavLst>
                                    </p:anim>
                                    <p:anim calcmode="lin" valueType="num">
                                      <p:cBhvr>
                                        <p:cTn id="79" dur="1000" fill="hold"/>
                                        <p:tgtEl>
                                          <p:spTgt spid="15"/>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30"/>
                                        </p:tgtEl>
                                        <p:attrNameLst>
                                          <p:attrName>style.visibility</p:attrName>
                                        </p:attrNameLst>
                                      </p:cBhvr>
                                      <p:to>
                                        <p:strVal val="visible"/>
                                      </p:to>
                                    </p:set>
                                    <p:animEffect transition="in" filter="fade">
                                      <p:cBhvr>
                                        <p:cTn id="82" dur="1000"/>
                                        <p:tgtEl>
                                          <p:spTgt spid="30"/>
                                        </p:tgtEl>
                                      </p:cBhvr>
                                    </p:animEffect>
                                    <p:anim calcmode="lin" valueType="num">
                                      <p:cBhvr>
                                        <p:cTn id="83" dur="1000" fill="hold"/>
                                        <p:tgtEl>
                                          <p:spTgt spid="30"/>
                                        </p:tgtEl>
                                        <p:attrNameLst>
                                          <p:attrName>ppt_x</p:attrName>
                                        </p:attrNameLst>
                                      </p:cBhvr>
                                      <p:tavLst>
                                        <p:tav tm="0">
                                          <p:val>
                                            <p:strVal val="#ppt_x"/>
                                          </p:val>
                                        </p:tav>
                                        <p:tav tm="100000">
                                          <p:val>
                                            <p:strVal val="#ppt_x"/>
                                          </p:val>
                                        </p:tav>
                                      </p:tavLst>
                                    </p:anim>
                                    <p:anim calcmode="lin" valueType="num">
                                      <p:cBhvr>
                                        <p:cTn id="84" dur="1000" fill="hold"/>
                                        <p:tgtEl>
                                          <p:spTgt spid="30"/>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31"/>
                                        </p:tgtEl>
                                        <p:attrNameLst>
                                          <p:attrName>style.visibility</p:attrName>
                                        </p:attrNameLst>
                                      </p:cBhvr>
                                      <p:to>
                                        <p:strVal val="visible"/>
                                      </p:to>
                                    </p:set>
                                    <p:animEffect transition="in" filter="fade">
                                      <p:cBhvr>
                                        <p:cTn id="87" dur="1000"/>
                                        <p:tgtEl>
                                          <p:spTgt spid="31"/>
                                        </p:tgtEl>
                                      </p:cBhvr>
                                    </p:animEffect>
                                    <p:anim calcmode="lin" valueType="num">
                                      <p:cBhvr>
                                        <p:cTn id="88" dur="1000" fill="hold"/>
                                        <p:tgtEl>
                                          <p:spTgt spid="31"/>
                                        </p:tgtEl>
                                        <p:attrNameLst>
                                          <p:attrName>ppt_x</p:attrName>
                                        </p:attrNameLst>
                                      </p:cBhvr>
                                      <p:tavLst>
                                        <p:tav tm="0">
                                          <p:val>
                                            <p:strVal val="#ppt_x"/>
                                          </p:val>
                                        </p:tav>
                                        <p:tav tm="100000">
                                          <p:val>
                                            <p:strVal val="#ppt_x"/>
                                          </p:val>
                                        </p:tav>
                                      </p:tavLst>
                                    </p:anim>
                                    <p:anim calcmode="lin" valueType="num">
                                      <p:cBhvr>
                                        <p:cTn id="89" dur="1000" fill="hold"/>
                                        <p:tgtEl>
                                          <p:spTgt spid="31"/>
                                        </p:tgtEl>
                                        <p:attrNameLst>
                                          <p:attrName>ppt_y</p:attrName>
                                        </p:attrNameLst>
                                      </p:cBhvr>
                                      <p:tavLst>
                                        <p:tav tm="0">
                                          <p:val>
                                            <p:strVal val="#ppt_y+.1"/>
                                          </p:val>
                                        </p:tav>
                                        <p:tav tm="100000">
                                          <p:val>
                                            <p:strVal val="#ppt_y"/>
                                          </p:val>
                                        </p:tav>
                                      </p:tavLst>
                                    </p:anim>
                                  </p:childTnLst>
                                </p:cTn>
                              </p:par>
                              <p:par>
                                <p:cTn id="90" presetID="42" presetClass="entr" presetSubtype="0" fill="hold" nodeType="withEffect">
                                  <p:stCondLst>
                                    <p:cond delay="0"/>
                                  </p:stCondLst>
                                  <p:childTnLst>
                                    <p:set>
                                      <p:cBhvr>
                                        <p:cTn id="91" dur="1" fill="hold">
                                          <p:stCondLst>
                                            <p:cond delay="0"/>
                                          </p:stCondLst>
                                        </p:cTn>
                                        <p:tgtEl>
                                          <p:spTgt spid="2048"/>
                                        </p:tgtEl>
                                        <p:attrNameLst>
                                          <p:attrName>style.visibility</p:attrName>
                                        </p:attrNameLst>
                                      </p:cBhvr>
                                      <p:to>
                                        <p:strVal val="visible"/>
                                      </p:to>
                                    </p:set>
                                    <p:animEffect transition="in" filter="fade">
                                      <p:cBhvr>
                                        <p:cTn id="92" dur="1000"/>
                                        <p:tgtEl>
                                          <p:spTgt spid="2048"/>
                                        </p:tgtEl>
                                      </p:cBhvr>
                                    </p:animEffect>
                                    <p:anim calcmode="lin" valueType="num">
                                      <p:cBhvr>
                                        <p:cTn id="93" dur="1000" fill="hold"/>
                                        <p:tgtEl>
                                          <p:spTgt spid="2048"/>
                                        </p:tgtEl>
                                        <p:attrNameLst>
                                          <p:attrName>ppt_x</p:attrName>
                                        </p:attrNameLst>
                                      </p:cBhvr>
                                      <p:tavLst>
                                        <p:tav tm="0">
                                          <p:val>
                                            <p:strVal val="#ppt_x"/>
                                          </p:val>
                                        </p:tav>
                                        <p:tav tm="100000">
                                          <p:val>
                                            <p:strVal val="#ppt_x"/>
                                          </p:val>
                                        </p:tav>
                                      </p:tavLst>
                                    </p:anim>
                                    <p:anim calcmode="lin" valueType="num">
                                      <p:cBhvr>
                                        <p:cTn id="94" dur="1000" fill="hold"/>
                                        <p:tgtEl>
                                          <p:spTgt spid="2048"/>
                                        </p:tgtEl>
                                        <p:attrNameLst>
                                          <p:attrName>ppt_y</p:attrName>
                                        </p:attrNameLst>
                                      </p:cBhvr>
                                      <p:tavLst>
                                        <p:tav tm="0">
                                          <p:val>
                                            <p:strVal val="#ppt_y+.1"/>
                                          </p:val>
                                        </p:tav>
                                        <p:tav tm="100000">
                                          <p:val>
                                            <p:strVal val="#ppt_y"/>
                                          </p:val>
                                        </p:tav>
                                      </p:tavLst>
                                    </p:anim>
                                  </p:childTnLst>
                                </p:cTn>
                              </p:par>
                            </p:childTnLst>
                          </p:cTn>
                        </p:par>
                        <p:par>
                          <p:cTn id="95" fill="hold">
                            <p:stCondLst>
                              <p:cond delay="2000"/>
                            </p:stCondLst>
                            <p:childTnLst>
                              <p:par>
                                <p:cTn id="96" presetID="22" presetClass="entr" presetSubtype="8" fill="hold" grpId="0" nodeType="afterEffect">
                                  <p:stCondLst>
                                    <p:cond delay="0"/>
                                  </p:stCondLst>
                                  <p:childTnLst>
                                    <p:set>
                                      <p:cBhvr>
                                        <p:cTn id="97" dur="1" fill="hold">
                                          <p:stCondLst>
                                            <p:cond delay="0"/>
                                          </p:stCondLst>
                                        </p:cTn>
                                        <p:tgtEl>
                                          <p:spTgt spid="25"/>
                                        </p:tgtEl>
                                        <p:attrNameLst>
                                          <p:attrName>style.visibility</p:attrName>
                                        </p:attrNameLst>
                                      </p:cBhvr>
                                      <p:to>
                                        <p:strVal val="visible"/>
                                      </p:to>
                                    </p:set>
                                    <p:animEffect transition="in" filter="wipe(left)">
                                      <p:cBhvr>
                                        <p:cTn id="9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P spid="16" grpId="0"/>
      <p:bldP spid="17" grpId="0"/>
      <p:bldP spid="18" grpId="0"/>
      <p:bldP spid="19" grpId="0"/>
      <p:bldP spid="25" grpId="0"/>
      <p:bldP spid="26" grpId="0"/>
      <p:bldP spid="27" grpId="0"/>
      <p:bldP spid="28" grpId="0"/>
      <p:bldP spid="29"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947838" y="2024656"/>
            <a:ext cx="7134225" cy="3426086"/>
            <a:chOff x="2627314" y="1901826"/>
            <a:chExt cx="7134225" cy="3426086"/>
          </a:xfrm>
        </p:grpSpPr>
        <p:sp>
          <p:nvSpPr>
            <p:cNvPr id="8" name="MH_Text_1"/>
            <p:cNvSpPr/>
            <p:nvPr>
              <p:custDataLst>
                <p:tags r:id="rId2"/>
              </p:custDataLst>
            </p:nvPr>
          </p:nvSpPr>
          <p:spPr>
            <a:xfrm>
              <a:off x="2627314" y="2625987"/>
              <a:ext cx="7134225" cy="2701925"/>
            </a:xfrm>
            <a:prstGeom prst="rect">
              <a:avLst/>
            </a:prstGeom>
            <a:noFill/>
            <a:ln w="12700" cap="flat" cmpd="sng" algn="ctr">
              <a:solidFill>
                <a:schemeClr val="accent1"/>
              </a:solidFill>
              <a:prstDash val="solid"/>
              <a:miter lim="800000"/>
            </a:ln>
            <a:effectLst/>
          </p:spPr>
          <p:txBody>
            <a:bodyPr anchor="ctr">
              <a:normAutofit/>
            </a:bodyPr>
            <a:lstStyle/>
            <a:p>
              <a:pPr algn="just">
                <a:lnSpc>
                  <a:spcPct val="150000"/>
                </a:lnSpc>
                <a:spcBef>
                  <a:spcPts val="600"/>
                </a:spcBef>
                <a:spcAft>
                  <a:spcPts val="600"/>
                </a:spcAft>
                <a:defRPr/>
              </a:pPr>
              <a:endParaRPr lang="zh-CN" altLang="en-US" sz="1400" kern="0" dirty="0">
                <a:solidFill>
                  <a:schemeClr val="tx1">
                    <a:lumMod val="75000"/>
                    <a:lumOff val="25000"/>
                  </a:schemeClr>
                </a:solidFill>
                <a:ea typeface="微软雅黑" panose="020B0503020204020204" pitchFamily="34" charset="-122"/>
                <a:cs typeface="Arial" panose="020B0604020202020204" pitchFamily="34" charset="0"/>
              </a:endParaRPr>
            </a:p>
          </p:txBody>
        </p:sp>
        <p:sp>
          <p:nvSpPr>
            <p:cNvPr id="10" name="MH_SubTitle_1"/>
            <p:cNvSpPr/>
            <p:nvPr>
              <p:custDataLst>
                <p:tags r:id="rId3"/>
              </p:custDataLst>
            </p:nvPr>
          </p:nvSpPr>
          <p:spPr>
            <a:xfrm>
              <a:off x="2627315" y="1901826"/>
              <a:ext cx="3842526" cy="563563"/>
            </a:xfrm>
            <a:custGeom>
              <a:avLst/>
              <a:gdLst>
                <a:gd name="connsiteX0" fmla="*/ 4441454 w 4758105"/>
                <a:gd name="connsiteY0" fmla="*/ 563487 h 563709"/>
                <a:gd name="connsiteX1" fmla="*/ 4549542 w 4758105"/>
                <a:gd name="connsiteY1" fmla="*/ 563487 h 563709"/>
                <a:gd name="connsiteX2" fmla="*/ 4549460 w 4758105"/>
                <a:gd name="connsiteY2" fmla="*/ 563709 h 563709"/>
                <a:gd name="connsiteX3" fmla="*/ 4441372 w 4758105"/>
                <a:gd name="connsiteY3" fmla="*/ 563709 h 563709"/>
                <a:gd name="connsiteX4" fmla="*/ 82 w 4758105"/>
                <a:gd name="connsiteY4" fmla="*/ 563487 h 563709"/>
                <a:gd name="connsiteX5" fmla="*/ 108170 w 4758105"/>
                <a:gd name="connsiteY5" fmla="*/ 563487 h 563709"/>
                <a:gd name="connsiteX6" fmla="*/ 108088 w 4758105"/>
                <a:gd name="connsiteY6" fmla="*/ 563709 h 563709"/>
                <a:gd name="connsiteX7" fmla="*/ 0 w 4758105"/>
                <a:gd name="connsiteY7" fmla="*/ 563709 h 563709"/>
                <a:gd name="connsiteX8" fmla="*/ 4758023 w 4758105"/>
                <a:gd name="connsiteY8" fmla="*/ 221 h 563709"/>
                <a:gd name="connsiteX9" fmla="*/ 4758105 w 4758105"/>
                <a:gd name="connsiteY9" fmla="*/ 221 h 563709"/>
                <a:gd name="connsiteX10" fmla="*/ 4758105 w 4758105"/>
                <a:gd name="connsiteY10" fmla="*/ 563487 h 563709"/>
                <a:gd name="connsiteX11" fmla="*/ 4549542 w 4758105"/>
                <a:gd name="connsiteY11" fmla="*/ 563487 h 563709"/>
                <a:gd name="connsiteX12" fmla="*/ 316651 w 4758105"/>
                <a:gd name="connsiteY12" fmla="*/ 221 h 563709"/>
                <a:gd name="connsiteX13" fmla="*/ 4649935 w 4758105"/>
                <a:gd name="connsiteY13" fmla="*/ 221 h 563709"/>
                <a:gd name="connsiteX14" fmla="*/ 4441454 w 4758105"/>
                <a:gd name="connsiteY14" fmla="*/ 563487 h 563709"/>
                <a:gd name="connsiteX15" fmla="*/ 108170 w 4758105"/>
                <a:gd name="connsiteY15" fmla="*/ 563487 h 563709"/>
                <a:gd name="connsiteX16" fmla="*/ 0 w 4758105"/>
                <a:gd name="connsiteY16" fmla="*/ 221 h 563709"/>
                <a:gd name="connsiteX17" fmla="*/ 208563 w 4758105"/>
                <a:gd name="connsiteY17" fmla="*/ 221 h 563709"/>
                <a:gd name="connsiteX18" fmla="*/ 82 w 4758105"/>
                <a:gd name="connsiteY18" fmla="*/ 563487 h 563709"/>
                <a:gd name="connsiteX19" fmla="*/ 0 w 4758105"/>
                <a:gd name="connsiteY19" fmla="*/ 563487 h 563709"/>
                <a:gd name="connsiteX20" fmla="*/ 4650017 w 4758105"/>
                <a:gd name="connsiteY20" fmla="*/ 0 h 563709"/>
                <a:gd name="connsiteX21" fmla="*/ 4758105 w 4758105"/>
                <a:gd name="connsiteY21" fmla="*/ 0 h 563709"/>
                <a:gd name="connsiteX22" fmla="*/ 4758023 w 4758105"/>
                <a:gd name="connsiteY22" fmla="*/ 221 h 563709"/>
                <a:gd name="connsiteX23" fmla="*/ 4649935 w 4758105"/>
                <a:gd name="connsiteY23" fmla="*/ 221 h 563709"/>
                <a:gd name="connsiteX24" fmla="*/ 208645 w 4758105"/>
                <a:gd name="connsiteY24" fmla="*/ 0 h 563709"/>
                <a:gd name="connsiteX25" fmla="*/ 316733 w 4758105"/>
                <a:gd name="connsiteY25" fmla="*/ 0 h 563709"/>
                <a:gd name="connsiteX26" fmla="*/ 316651 w 4758105"/>
                <a:gd name="connsiteY26" fmla="*/ 221 h 563709"/>
                <a:gd name="connsiteX27" fmla="*/ 208563 w 4758105"/>
                <a:gd name="connsiteY27" fmla="*/ 221 h 563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758105" h="563709">
                  <a:moveTo>
                    <a:pt x="4441454" y="563487"/>
                  </a:moveTo>
                  <a:lnTo>
                    <a:pt x="4549542" y="563487"/>
                  </a:lnTo>
                  <a:lnTo>
                    <a:pt x="4549460" y="563709"/>
                  </a:lnTo>
                  <a:lnTo>
                    <a:pt x="4441372" y="563709"/>
                  </a:lnTo>
                  <a:close/>
                  <a:moveTo>
                    <a:pt x="82" y="563487"/>
                  </a:moveTo>
                  <a:lnTo>
                    <a:pt x="108170" y="563487"/>
                  </a:lnTo>
                  <a:lnTo>
                    <a:pt x="108088" y="563709"/>
                  </a:lnTo>
                  <a:lnTo>
                    <a:pt x="0" y="563709"/>
                  </a:lnTo>
                  <a:close/>
                  <a:moveTo>
                    <a:pt x="4758023" y="221"/>
                  </a:moveTo>
                  <a:lnTo>
                    <a:pt x="4758105" y="221"/>
                  </a:lnTo>
                  <a:lnTo>
                    <a:pt x="4758105" y="563487"/>
                  </a:lnTo>
                  <a:lnTo>
                    <a:pt x="4549542" y="563487"/>
                  </a:lnTo>
                  <a:close/>
                  <a:moveTo>
                    <a:pt x="316651" y="221"/>
                  </a:moveTo>
                  <a:lnTo>
                    <a:pt x="4649935" y="221"/>
                  </a:lnTo>
                  <a:lnTo>
                    <a:pt x="4441454" y="563487"/>
                  </a:lnTo>
                  <a:lnTo>
                    <a:pt x="108170" y="563487"/>
                  </a:lnTo>
                  <a:close/>
                  <a:moveTo>
                    <a:pt x="0" y="221"/>
                  </a:moveTo>
                  <a:lnTo>
                    <a:pt x="208563" y="221"/>
                  </a:lnTo>
                  <a:lnTo>
                    <a:pt x="82" y="563487"/>
                  </a:lnTo>
                  <a:lnTo>
                    <a:pt x="0" y="563487"/>
                  </a:lnTo>
                  <a:close/>
                  <a:moveTo>
                    <a:pt x="4650017" y="0"/>
                  </a:moveTo>
                  <a:lnTo>
                    <a:pt x="4758105" y="0"/>
                  </a:lnTo>
                  <a:lnTo>
                    <a:pt x="4758023" y="221"/>
                  </a:lnTo>
                  <a:lnTo>
                    <a:pt x="4649935" y="221"/>
                  </a:lnTo>
                  <a:close/>
                  <a:moveTo>
                    <a:pt x="208645" y="0"/>
                  </a:moveTo>
                  <a:lnTo>
                    <a:pt x="316733" y="0"/>
                  </a:lnTo>
                  <a:lnTo>
                    <a:pt x="316651" y="221"/>
                  </a:lnTo>
                  <a:lnTo>
                    <a:pt x="208563" y="221"/>
                  </a:lnTo>
                  <a:close/>
                </a:path>
              </a:pathLst>
            </a:custGeom>
            <a:solidFill>
              <a:schemeClr val="accent1"/>
            </a:solidFill>
            <a:ln w="12700" cap="flat" cmpd="sng" algn="ctr">
              <a:noFill/>
              <a:prstDash val="solid"/>
              <a:miter lim="800000"/>
            </a:ln>
            <a:effectLst/>
          </p:spPr>
          <p:txBody>
            <a:bodyPr anchor="ctr">
              <a:normAutofit/>
            </a:bodyPr>
            <a:lstStyle/>
            <a:p>
              <a:pPr algn="ctr">
                <a:defRPr/>
              </a:pPr>
              <a:endParaRPr lang="en-US" altLang="zh-CN" sz="2400" b="1" kern="0" dirty="0">
                <a:solidFill>
                  <a:srgbClr val="FFFFFF"/>
                </a:solidFill>
                <a:cs typeface="Arial" panose="020B0604020202020204" pitchFamily="34" charset="0"/>
              </a:endParaRPr>
            </a:p>
          </p:txBody>
        </p:sp>
      </p:grpSp>
      <p:pic>
        <p:nvPicPr>
          <p:cNvPr id="5" name="图片 4"/>
          <p:cNvPicPr>
            <a:picLocks noChangeAspect="1"/>
          </p:cNvPicPr>
          <p:nvPr/>
        </p:nvPicPr>
        <p:blipFill rotWithShape="1">
          <a:blip r:embed="rId6"/>
          <a:srcRect t="29545" r="10541"/>
          <a:stretch/>
        </p:blipFill>
        <p:spPr>
          <a:xfrm flipH="1">
            <a:off x="0" y="0"/>
            <a:ext cx="1617328" cy="1384527"/>
          </a:xfrm>
          <a:prstGeom prst="rect">
            <a:avLst/>
          </a:prstGeom>
        </p:spPr>
      </p:pic>
      <p:grpSp>
        <p:nvGrpSpPr>
          <p:cNvPr id="6" name="组合 5"/>
          <p:cNvGrpSpPr/>
          <p:nvPr/>
        </p:nvGrpSpPr>
        <p:grpSpPr>
          <a:xfrm>
            <a:off x="1617328" y="300555"/>
            <a:ext cx="5795246" cy="783415"/>
            <a:chOff x="1875554" y="378622"/>
            <a:chExt cx="5795246" cy="783415"/>
          </a:xfrm>
        </p:grpSpPr>
        <p:sp>
          <p:nvSpPr>
            <p:cNvPr id="7" name="文本框 6"/>
            <p:cNvSpPr txBox="1"/>
            <p:nvPr/>
          </p:nvSpPr>
          <p:spPr>
            <a:xfrm>
              <a:off x="1875554" y="378622"/>
              <a:ext cx="3467616" cy="584775"/>
            </a:xfrm>
            <a:prstGeom prst="rect">
              <a:avLst/>
            </a:prstGeom>
            <a:noFill/>
          </p:spPr>
          <p:txBody>
            <a:bodyPr wrap="none" rtlCol="0">
              <a:spAutoFit/>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9" name="文本框 8"/>
            <p:cNvSpPr txBox="1"/>
            <p:nvPr/>
          </p:nvSpPr>
          <p:spPr>
            <a:xfrm>
              <a:off x="1875554" y="876702"/>
              <a:ext cx="5795246"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smtClean="0">
                  <a:solidFill>
                    <a:schemeClr val="bg1">
                      <a:lumMod val="65000"/>
                    </a:schemeClr>
                  </a:solidFill>
                  <a:latin typeface="+mj-ea"/>
                  <a:ea typeface="+mj-ea"/>
                </a:rPr>
                <a:t>print </a:t>
              </a:r>
              <a:r>
                <a:rPr lang="en-US" altLang="zh-CN" sz="1100" dirty="0">
                  <a:solidFill>
                    <a:schemeClr val="bg1">
                      <a:lumMod val="65000"/>
                    </a:schemeClr>
                  </a:solidFill>
                  <a:latin typeface="+mj-ea"/>
                  <a:ea typeface="+mj-ea"/>
                </a:rPr>
                <a:t>the presentation and make it into a film to be used in a wider field</a:t>
              </a:r>
            </a:p>
          </p:txBody>
        </p:sp>
      </p:grpSp>
      <p:sp>
        <p:nvSpPr>
          <p:cNvPr id="13" name="矩形 12"/>
          <p:cNvSpPr/>
          <p:nvPr/>
        </p:nvSpPr>
        <p:spPr>
          <a:xfrm>
            <a:off x="1617328" y="2043799"/>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bg1"/>
                </a:solidFill>
                <a:latin typeface="迷你简准圆" panose="03000509000000000000" pitchFamily="65" charset="-122"/>
                <a:ea typeface="迷你简准圆" panose="03000509000000000000" pitchFamily="65" charset="-122"/>
              </a:rPr>
              <a:t>标题文字添加</a:t>
            </a:r>
          </a:p>
        </p:txBody>
      </p:sp>
      <p:sp>
        <p:nvSpPr>
          <p:cNvPr id="17" name="矩形 16"/>
          <p:cNvSpPr/>
          <p:nvPr/>
        </p:nvSpPr>
        <p:spPr>
          <a:xfrm>
            <a:off x="1202073" y="3095937"/>
            <a:ext cx="6604446" cy="1938992"/>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将用户可以在投影仪或者计算机上进行演示也可以将演示文稿打印出来制作成胶片以便应用到更广泛的领域中演示</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文稿打印出来制作成胶片以便应用到更广泛的领域</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中用户可以在投影仪或者计算机上进行演示也可以将演示文稿打印出来制作成胶片以便应用到更广泛的领域中</a:t>
            </a:r>
          </a:p>
        </p:txBody>
      </p:sp>
      <p:pic>
        <p:nvPicPr>
          <p:cNvPr id="18" name="图片占位符 17"/>
          <p:cNvPicPr>
            <a:picLocks noGrp="1" noChangeAspect="1"/>
          </p:cNvPicPr>
          <p:nvPr>
            <p:ph type="pic" sz="quarter" idx="10"/>
          </p:nvPr>
        </p:nvPicPr>
        <p:blipFill>
          <a:blip r:embed="rId7" cstate="print">
            <a:extLst>
              <a:ext uri="{28A0092B-C50C-407E-A947-70E740481C1C}">
                <a14:useLocalDpi xmlns:a14="http://schemas.microsoft.com/office/drawing/2010/main" val="0"/>
              </a:ext>
            </a:extLst>
          </a:blip>
          <a:srcRect l="11719" r="11719"/>
          <a:stretch>
            <a:fillRect/>
          </a:stretch>
        </p:blipFill>
        <p:spPr/>
      </p:pic>
    </p:spTree>
    <p:custDataLst>
      <p:tags r:id="rId1"/>
    </p:custDataLst>
    <p:extLst>
      <p:ext uri="{BB962C8B-B14F-4D97-AF65-F5344CB8AC3E}">
        <p14:creationId xmlns:p14="http://schemas.microsoft.com/office/powerpoint/2010/main" val="430406176"/>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ppt_x</p:attrName>
                                        </p:attrNameLst>
                                      </p:cBhvr>
                                      <p:tavLst>
                                        <p:tav tm="0">
                                          <p:val>
                                            <p:strVal val="#ppt_x-#ppt_w*1.125000"/>
                                          </p:val>
                                        </p:tav>
                                        <p:tav tm="100000">
                                          <p:val>
                                            <p:strVal val="#ppt_x"/>
                                          </p:val>
                                        </p:tav>
                                      </p:tavLst>
                                    </p:anim>
                                    <p:animEffect transition="in" filter="wipe(right)">
                                      <p:cBhvr>
                                        <p:cTn id="13" dur="500"/>
                                        <p:tgtEl>
                                          <p:spTgt spid="6"/>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randombar(horizontal)">
                                      <p:cBhvr>
                                        <p:cTn id="23" dur="500"/>
                                        <p:tgtEl>
                                          <p:spTgt spid="17"/>
                                        </p:tgtEl>
                                      </p:cBhvr>
                                    </p:animEffect>
                                  </p:childTnLst>
                                </p:cTn>
                              </p:par>
                            </p:childTnLst>
                          </p:cTn>
                        </p:par>
                        <p:par>
                          <p:cTn id="24" fill="hold">
                            <p:stCondLst>
                              <p:cond delay="2500"/>
                            </p:stCondLst>
                            <p:childTnLst>
                              <p:par>
                                <p:cTn id="25" presetID="53" presetClass="entr" presetSubtype="16"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4808248" y="1810656"/>
            <a:ext cx="2575504" cy="781050"/>
          </a:xfrm>
          <a:prstGeom prst="rect">
            <a:avLst/>
          </a:prstGeom>
        </p:spPr>
      </p:pic>
      <p:sp>
        <p:nvSpPr>
          <p:cNvPr id="6" name="文本框 5"/>
          <p:cNvSpPr txBox="1"/>
          <p:nvPr/>
        </p:nvSpPr>
        <p:spPr>
          <a:xfrm>
            <a:off x="4618673" y="2765858"/>
            <a:ext cx="2954655" cy="646331"/>
          </a:xfrm>
          <a:prstGeom prst="rect">
            <a:avLst/>
          </a:prstGeom>
          <a:noFill/>
        </p:spPr>
        <p:txBody>
          <a:bodyPr wrap="none" rtlCol="0">
            <a:spAutoFit/>
          </a:bodyPr>
          <a:lstStyle/>
          <a:p>
            <a:pPr algn="ctr"/>
            <a:r>
              <a:rPr lang="zh-CN" altLang="en-US" sz="3600" dirty="0" smtClean="0">
                <a:solidFill>
                  <a:schemeClr val="tx1">
                    <a:lumMod val="75000"/>
                    <a:lumOff val="25000"/>
                  </a:schemeClr>
                </a:solidFill>
                <a:latin typeface="迷你简准圆" panose="03000509000000000000" pitchFamily="65" charset="-122"/>
                <a:ea typeface="迷你简准圆" panose="03000509000000000000" pitchFamily="65" charset="-122"/>
              </a:rPr>
              <a:t>感谢您的观看</a:t>
            </a:r>
            <a:endParaRPr lang="zh-CN" altLang="en-US" sz="36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7" name="文本框 6"/>
          <p:cNvSpPr txBox="1"/>
          <p:nvPr/>
        </p:nvSpPr>
        <p:spPr>
          <a:xfrm>
            <a:off x="4210050" y="3618951"/>
            <a:ext cx="3771900" cy="656718"/>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100" dirty="0">
                <a:solidFill>
                  <a:schemeClr val="bg1">
                    <a:lumMod val="50000"/>
                  </a:schemeClr>
                </a:solidFill>
                <a:latin typeface="+mj-ea"/>
                <a:ea typeface="+mj-ea"/>
              </a:rPr>
              <a:t>The user can demonstrate on a projector or computer, or print the presentation and make it into a film to be used in a wider field</a:t>
            </a:r>
          </a:p>
        </p:txBody>
      </p:sp>
      <p:cxnSp>
        <p:nvCxnSpPr>
          <p:cNvPr id="9" name="直接连接符 8"/>
          <p:cNvCxnSpPr/>
          <p:nvPr/>
        </p:nvCxnSpPr>
        <p:spPr>
          <a:xfrm>
            <a:off x="4975874" y="3487056"/>
            <a:ext cx="2240252" cy="0"/>
          </a:xfrm>
          <a:prstGeom prst="line">
            <a:avLst/>
          </a:prstGeom>
          <a:ln>
            <a:solidFill>
              <a:srgbClr val="EB3077"/>
            </a:solidFill>
            <a:prstDash val="dashDot"/>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5698218" y="4664123"/>
            <a:ext cx="795565" cy="126952"/>
            <a:chOff x="487135" y="409575"/>
            <a:chExt cx="2148840" cy="342900"/>
          </a:xfrm>
        </p:grpSpPr>
        <p:sp>
          <p:nvSpPr>
            <p:cNvPr id="10" name="椭圆 9"/>
            <p:cNvSpPr/>
            <p:nvPr/>
          </p:nvSpPr>
          <p:spPr>
            <a:xfrm>
              <a:off x="487135" y="409575"/>
              <a:ext cx="342900" cy="342900"/>
            </a:xfrm>
            <a:prstGeom prst="ellipse">
              <a:avLst/>
            </a:prstGeom>
            <a:solidFill>
              <a:srgbClr val="EB30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089115" y="409575"/>
              <a:ext cx="342900" cy="342900"/>
            </a:xfrm>
            <a:prstGeom prst="ellipse">
              <a:avLst/>
            </a:prstGeom>
            <a:solidFill>
              <a:srgbClr val="508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691095" y="409575"/>
              <a:ext cx="342900" cy="342900"/>
            </a:xfrm>
            <a:prstGeom prst="ellipse">
              <a:avLst/>
            </a:prstGeom>
            <a:solidFill>
              <a:srgbClr val="7FB2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2293075" y="409575"/>
              <a:ext cx="342900" cy="342900"/>
            </a:xfrm>
            <a:prstGeom prst="ellipse">
              <a:avLst/>
            </a:prstGeom>
            <a:solidFill>
              <a:srgbClr val="F25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958330174"/>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500"/>
                            </p:stCondLst>
                            <p:childTnLst>
                              <p:par>
                                <p:cTn id="17" presetID="16" presetClass="entr" presetSubtype="21"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randombar(horizontal)">
                                      <p:cBhvr>
                                        <p:cTn id="23" dur="500"/>
                                        <p:tgtEl>
                                          <p:spTgt spid="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212126" y="2130393"/>
            <a:ext cx="1826141" cy="1862048"/>
          </a:xfrm>
          <a:prstGeom prst="rect">
            <a:avLst/>
          </a:prstGeom>
          <a:noFill/>
        </p:spPr>
        <p:txBody>
          <a:bodyPr wrap="none" rtlCol="0">
            <a:spAutoFit/>
          </a:bodyPr>
          <a:lstStyle/>
          <a:p>
            <a:pPr algn="ctr"/>
            <a:r>
              <a:rPr lang="en-US" altLang="zh-CN" sz="11500" i="1" dirty="0" smtClean="0">
                <a:solidFill>
                  <a:srgbClr val="EB3077"/>
                </a:solidFill>
                <a:ea typeface="+mj-ea"/>
              </a:rPr>
              <a:t>01</a:t>
            </a:r>
            <a:endParaRPr lang="zh-CN" altLang="en-US" sz="11500" i="1" dirty="0">
              <a:solidFill>
                <a:srgbClr val="EB3077"/>
              </a:solidFill>
              <a:ea typeface="+mj-ea"/>
            </a:endParaRPr>
          </a:p>
        </p:txBody>
      </p:sp>
      <p:pic>
        <p:nvPicPr>
          <p:cNvPr id="2" name="图片 1"/>
          <p:cNvPicPr>
            <a:picLocks noChangeAspect="1"/>
          </p:cNvPicPr>
          <p:nvPr/>
        </p:nvPicPr>
        <p:blipFill>
          <a:blip r:embed="rId3"/>
          <a:stretch>
            <a:fillRect/>
          </a:stretch>
        </p:blipFill>
        <p:spPr>
          <a:xfrm>
            <a:off x="2045813" y="2574131"/>
            <a:ext cx="2992454" cy="2430463"/>
          </a:xfrm>
          <a:prstGeom prst="rect">
            <a:avLst/>
          </a:prstGeom>
        </p:spPr>
      </p:pic>
      <p:sp>
        <p:nvSpPr>
          <p:cNvPr id="3" name="文本框 2"/>
          <p:cNvSpPr txBox="1"/>
          <p:nvPr/>
        </p:nvSpPr>
        <p:spPr>
          <a:xfrm>
            <a:off x="6019056" y="2860565"/>
            <a:ext cx="4288353" cy="707886"/>
          </a:xfrm>
          <a:prstGeom prst="rect">
            <a:avLst/>
          </a:prstGeom>
          <a:noFill/>
        </p:spPr>
        <p:txBody>
          <a:bodyPr wrap="none" rtlCol="0">
            <a:spAutoFit/>
          </a:bodyPr>
          <a:lstStyle/>
          <a:p>
            <a:pPr algn="ctr"/>
            <a:r>
              <a:rPr lang="zh-CN" altLang="en-US" sz="4000" dirty="0" smtClean="0">
                <a:solidFill>
                  <a:srgbClr val="EB3077"/>
                </a:solidFill>
                <a:latin typeface="迷你简准圆" panose="03000509000000000000" pitchFamily="65" charset="-122"/>
                <a:ea typeface="迷你简准圆" panose="03000509000000000000" pitchFamily="65" charset="-122"/>
              </a:rPr>
              <a:t>标题文字添加此处</a:t>
            </a:r>
            <a:endParaRPr lang="zh-CN" altLang="en-US" sz="4000" dirty="0">
              <a:solidFill>
                <a:srgbClr val="EB3077"/>
              </a:solidFill>
              <a:latin typeface="迷你简准圆" panose="03000509000000000000" pitchFamily="65" charset="-122"/>
              <a:ea typeface="迷你简准圆" panose="03000509000000000000" pitchFamily="65" charset="-122"/>
            </a:endParaRPr>
          </a:p>
        </p:txBody>
      </p:sp>
      <p:sp>
        <p:nvSpPr>
          <p:cNvPr id="4" name="文本框 3"/>
          <p:cNvSpPr txBox="1"/>
          <p:nvPr/>
        </p:nvSpPr>
        <p:spPr>
          <a:xfrm>
            <a:off x="6277282" y="3713658"/>
            <a:ext cx="3771900" cy="656718"/>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100" dirty="0">
                <a:solidFill>
                  <a:schemeClr val="bg1">
                    <a:lumMod val="50000"/>
                  </a:schemeClr>
                </a:solidFill>
                <a:latin typeface="+mj-ea"/>
                <a:ea typeface="+mj-ea"/>
              </a:rPr>
              <a:t>The user can demonstrate on a projector or computer, or print the presentation and make it into a film to be used in a wider field</a:t>
            </a:r>
          </a:p>
        </p:txBody>
      </p:sp>
      <p:cxnSp>
        <p:nvCxnSpPr>
          <p:cNvPr id="5" name="直接连接符 4"/>
          <p:cNvCxnSpPr/>
          <p:nvPr/>
        </p:nvCxnSpPr>
        <p:spPr>
          <a:xfrm>
            <a:off x="7043106" y="3630006"/>
            <a:ext cx="2240252" cy="0"/>
          </a:xfrm>
          <a:prstGeom prst="line">
            <a:avLst/>
          </a:prstGeom>
          <a:ln>
            <a:solidFill>
              <a:srgbClr val="EB3077"/>
            </a:solidFill>
            <a:prstDash val="dash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900323"/>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par>
                          <p:cTn id="22" fill="hold">
                            <p:stCondLst>
                              <p:cond delay="2000"/>
                            </p:stCondLst>
                            <p:childTnLst>
                              <p:par>
                                <p:cTn id="23" presetID="16" presetClass="entr" presetSubtype="21"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arn(inVertical)">
                                      <p:cBhvr>
                                        <p:cTn id="25" dur="500"/>
                                        <p:tgtEl>
                                          <p:spTgt spid="5"/>
                                        </p:tgtEl>
                                      </p:cBhvr>
                                    </p:animEffect>
                                  </p:childTnLst>
                                </p:cTn>
                              </p:par>
                            </p:childTnLst>
                          </p:cTn>
                        </p:par>
                        <p:par>
                          <p:cTn id="26" fill="hold">
                            <p:stCondLst>
                              <p:cond delay="2500"/>
                            </p:stCondLst>
                            <p:childTnLst>
                              <p:par>
                                <p:cTn id="27" presetID="14" presetClass="entr" presetSubtype="10"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randombar(horizontal)">
                                      <p:cBhvr>
                                        <p:cTn id="2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图片占位符 8"/>
          <p:cNvPicPr>
            <a:picLocks noGrp="1" noChangeAspect="1"/>
          </p:cNvPicPr>
          <p:nvPr>
            <p:ph type="pic" sz="quarter" idx="10"/>
          </p:nvPr>
        </p:nvPicPr>
        <p:blipFill>
          <a:blip r:embed="rId11" cstate="print">
            <a:extLst>
              <a:ext uri="{28A0092B-C50C-407E-A947-70E740481C1C}">
                <a14:useLocalDpi xmlns:a14="http://schemas.microsoft.com/office/drawing/2010/main" val="0"/>
              </a:ext>
            </a:extLst>
          </a:blip>
          <a:srcRect l="8196" r="8196"/>
          <a:stretch>
            <a:fillRect/>
          </a:stretch>
        </p:blipFill>
        <p:spPr/>
      </p:pic>
      <p:pic>
        <p:nvPicPr>
          <p:cNvPr id="20" name="图片占位符 19"/>
          <p:cNvPicPr>
            <a:picLocks noGrp="1" noChangeAspect="1"/>
          </p:cNvPicPr>
          <p:nvPr>
            <p:ph type="pic" sz="quarter" idx="11"/>
          </p:nvPr>
        </p:nvPicPr>
        <p:blipFill>
          <a:blip r:embed="rId12" cstate="print">
            <a:extLst>
              <a:ext uri="{28A0092B-C50C-407E-A947-70E740481C1C}">
                <a14:useLocalDpi xmlns:a14="http://schemas.microsoft.com/office/drawing/2010/main" val="0"/>
              </a:ext>
            </a:extLst>
          </a:blip>
          <a:srcRect t="12756" b="12756"/>
          <a:stretch>
            <a:fillRect/>
          </a:stretch>
        </p:blipFill>
        <p:spPr/>
      </p:pic>
      <p:sp>
        <p:nvSpPr>
          <p:cNvPr id="4" name="MH_Other_3"/>
          <p:cNvSpPr>
            <a:spLocks noChangeArrowheads="1"/>
          </p:cNvSpPr>
          <p:nvPr>
            <p:custDataLst>
              <p:tags r:id="rId2"/>
            </p:custDataLst>
          </p:nvPr>
        </p:nvSpPr>
        <p:spPr bwMode="auto">
          <a:xfrm>
            <a:off x="2185729" y="3804382"/>
            <a:ext cx="3341668" cy="546916"/>
          </a:xfrm>
          <a:prstGeom prst="rect">
            <a:avLst/>
          </a:prstGeom>
          <a:solidFill>
            <a:schemeClr val="accent1">
              <a:lumMod val="20000"/>
              <a:lumOff val="80000"/>
              <a:alpha val="59608"/>
            </a:schemeClr>
          </a:solidFill>
          <a:ln>
            <a:noFill/>
          </a:ln>
          <a:extLst/>
        </p:spPr>
        <p:txBody>
          <a:bodyPr anchor="ct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7" name="MH_Other_4"/>
          <p:cNvSpPr>
            <a:spLocks noChangeArrowheads="1"/>
          </p:cNvSpPr>
          <p:nvPr>
            <p:custDataLst>
              <p:tags r:id="rId3"/>
            </p:custDataLst>
          </p:nvPr>
        </p:nvSpPr>
        <p:spPr bwMode="auto">
          <a:xfrm>
            <a:off x="5649342" y="3804382"/>
            <a:ext cx="5365531" cy="546916"/>
          </a:xfrm>
          <a:prstGeom prst="rect">
            <a:avLst/>
          </a:prstGeom>
          <a:solidFill>
            <a:schemeClr val="accent1">
              <a:lumMod val="20000"/>
              <a:lumOff val="80000"/>
              <a:alpha val="59999"/>
            </a:schemeClr>
          </a:solidFill>
          <a:ln>
            <a:noFill/>
          </a:ln>
          <a:extLst/>
        </p:spPr>
        <p:txBody>
          <a:bodyPr anchor="ct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2058" name="MH_Other_5"/>
          <p:cNvSpPr>
            <a:spLocks noChangeArrowheads="1"/>
          </p:cNvSpPr>
          <p:nvPr>
            <p:custDataLst>
              <p:tags r:id="rId4"/>
            </p:custDataLst>
          </p:nvPr>
        </p:nvSpPr>
        <p:spPr bwMode="auto">
          <a:xfrm>
            <a:off x="1132598" y="1685082"/>
            <a:ext cx="868122" cy="2666216"/>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60" name="MH_Other_6" descr="a132ae4addc74f4b85276d58347ebb8e# #Rectangle 43"/>
          <p:cNvSpPr>
            <a:spLocks noChangeArrowheads="1"/>
          </p:cNvSpPr>
          <p:nvPr>
            <p:custDataLst>
              <p:tags r:id="rId5"/>
            </p:custDataLst>
          </p:nvPr>
        </p:nvSpPr>
        <p:spPr bwMode="auto">
          <a:xfrm>
            <a:off x="1132598" y="4504702"/>
            <a:ext cx="868122" cy="676976"/>
          </a:xfrm>
          <a:prstGeom prst="rect">
            <a:avLst/>
          </a:prstGeom>
          <a:noFill/>
          <a:ln w="9525">
            <a:solidFill>
              <a:schemeClr val="accent1"/>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200" i="1" dirty="0">
                <a:solidFill>
                  <a:schemeClr val="accent1"/>
                </a:solidFill>
                <a:latin typeface="+mn-lt"/>
                <a:ea typeface="迷你简竹子" panose="020B0602010101010101" pitchFamily="33" charset="-122"/>
                <a:sym typeface="微软雅黑" panose="020B0503020204020204" pitchFamily="34" charset="-122"/>
              </a:rPr>
              <a:t>1</a:t>
            </a:r>
            <a:endParaRPr lang="en-US" altLang="zh-CN" sz="1600" i="1" dirty="0">
              <a:solidFill>
                <a:schemeClr val="accent1"/>
              </a:solidFill>
              <a:latin typeface="+mn-lt"/>
              <a:ea typeface="迷你简竹子" panose="020B0602010101010101" pitchFamily="33" charset="-122"/>
              <a:sym typeface="Calibri" panose="020F0502020204030204" pitchFamily="34" charset="0"/>
            </a:endParaRPr>
          </a:p>
        </p:txBody>
      </p:sp>
      <p:sp>
        <p:nvSpPr>
          <p:cNvPr id="2062" name="MH_Other_7" descr="0358d93f87d54e1e9ffc62abf5d2d664# #Rectangle 43"/>
          <p:cNvSpPr>
            <a:spLocks noChangeArrowheads="1"/>
          </p:cNvSpPr>
          <p:nvPr>
            <p:custDataLst>
              <p:tags r:id="rId6"/>
            </p:custDataLst>
          </p:nvPr>
        </p:nvSpPr>
        <p:spPr bwMode="auto">
          <a:xfrm>
            <a:off x="1132598" y="5373432"/>
            <a:ext cx="868122" cy="676976"/>
          </a:xfrm>
          <a:prstGeom prst="rect">
            <a:avLst/>
          </a:prstGeom>
          <a:noFill/>
          <a:ln w="9525">
            <a:solidFill>
              <a:schemeClr val="accent1"/>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200" i="1" dirty="0">
                <a:solidFill>
                  <a:schemeClr val="accent1"/>
                </a:solidFill>
                <a:latin typeface="+mn-lt"/>
                <a:ea typeface="迷你简竹子" panose="020B0602010101010101" pitchFamily="33" charset="-122"/>
                <a:sym typeface="微软雅黑" panose="020B0503020204020204" pitchFamily="34" charset="-122"/>
              </a:rPr>
              <a:t>2</a:t>
            </a:r>
            <a:endParaRPr lang="en-US" altLang="zh-CN" sz="1600" i="1" dirty="0">
              <a:solidFill>
                <a:schemeClr val="accent1"/>
              </a:solidFill>
              <a:latin typeface="+mn-lt"/>
              <a:ea typeface="迷你简竹子" panose="020B0602010101010101" pitchFamily="33" charset="-122"/>
              <a:sym typeface="Calibri" panose="020F0502020204030204" pitchFamily="34" charset="0"/>
            </a:endParaRPr>
          </a:p>
        </p:txBody>
      </p:sp>
      <p:pic>
        <p:nvPicPr>
          <p:cNvPr id="11" name="图片 10"/>
          <p:cNvPicPr>
            <a:picLocks noChangeAspect="1"/>
          </p:cNvPicPr>
          <p:nvPr/>
        </p:nvPicPr>
        <p:blipFill rotWithShape="1">
          <a:blip r:embed="rId13"/>
          <a:srcRect t="29545" r="10541"/>
          <a:stretch/>
        </p:blipFill>
        <p:spPr>
          <a:xfrm flipH="1">
            <a:off x="0" y="0"/>
            <a:ext cx="1617328" cy="1384527"/>
          </a:xfrm>
          <a:prstGeom prst="rect">
            <a:avLst/>
          </a:prstGeom>
        </p:spPr>
      </p:pic>
      <p:grpSp>
        <p:nvGrpSpPr>
          <p:cNvPr id="12" name="组合 11"/>
          <p:cNvGrpSpPr/>
          <p:nvPr/>
        </p:nvGrpSpPr>
        <p:grpSpPr>
          <a:xfrm>
            <a:off x="1617328" y="300555"/>
            <a:ext cx="5795246" cy="783415"/>
            <a:chOff x="1875554" y="378622"/>
            <a:chExt cx="5795246" cy="783415"/>
          </a:xfrm>
        </p:grpSpPr>
        <p:sp>
          <p:nvSpPr>
            <p:cNvPr id="13" name="文本框 12"/>
            <p:cNvSpPr txBox="1"/>
            <p:nvPr/>
          </p:nvSpPr>
          <p:spPr>
            <a:xfrm>
              <a:off x="1875554" y="378622"/>
              <a:ext cx="3467616" cy="584775"/>
            </a:xfrm>
            <a:prstGeom prst="rect">
              <a:avLst/>
            </a:prstGeom>
            <a:noFill/>
          </p:spPr>
          <p:txBody>
            <a:bodyPr wrap="none" rtlCol="0">
              <a:spAutoFit/>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14" name="文本框 13"/>
            <p:cNvSpPr txBox="1"/>
            <p:nvPr/>
          </p:nvSpPr>
          <p:spPr>
            <a:xfrm>
              <a:off x="1875554" y="876702"/>
              <a:ext cx="5795246"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smtClean="0">
                  <a:solidFill>
                    <a:schemeClr val="bg1">
                      <a:lumMod val="65000"/>
                    </a:schemeClr>
                  </a:solidFill>
                  <a:latin typeface="+mj-ea"/>
                  <a:ea typeface="+mj-ea"/>
                </a:rPr>
                <a:t>print </a:t>
              </a:r>
              <a:r>
                <a:rPr lang="en-US" altLang="zh-CN" sz="1100" dirty="0">
                  <a:solidFill>
                    <a:schemeClr val="bg1">
                      <a:lumMod val="65000"/>
                    </a:schemeClr>
                  </a:solidFill>
                  <a:latin typeface="+mj-ea"/>
                  <a:ea typeface="+mj-ea"/>
                </a:rPr>
                <a:t>the presentation and make it into a film to be used in a wider field</a:t>
              </a:r>
            </a:p>
          </p:txBody>
        </p:sp>
      </p:grpSp>
      <p:grpSp>
        <p:nvGrpSpPr>
          <p:cNvPr id="21" name="组合 20"/>
          <p:cNvGrpSpPr/>
          <p:nvPr/>
        </p:nvGrpSpPr>
        <p:grpSpPr>
          <a:xfrm>
            <a:off x="2185728" y="4504702"/>
            <a:ext cx="8859644" cy="676976"/>
            <a:chOff x="2185728" y="4504702"/>
            <a:chExt cx="8859644" cy="676976"/>
          </a:xfrm>
        </p:grpSpPr>
        <p:sp>
          <p:nvSpPr>
            <p:cNvPr id="10" name="MH_SubTitle_1" descr="6e66b30391fd4cdaad3dc782cda63004# #Rectangle 41"/>
            <p:cNvSpPr>
              <a:spLocks noChangeArrowheads="1"/>
            </p:cNvSpPr>
            <p:nvPr>
              <p:custDataLst>
                <p:tags r:id="rId8"/>
              </p:custDataLst>
            </p:nvPr>
          </p:nvSpPr>
          <p:spPr bwMode="auto">
            <a:xfrm>
              <a:off x="2185728" y="4504702"/>
              <a:ext cx="8859644" cy="676976"/>
            </a:xfrm>
            <a:prstGeom prst="rect">
              <a:avLst/>
            </a:prstGeom>
            <a:noFill/>
            <a:ln w="9525" cmpd="sng">
              <a:solidFill>
                <a:schemeClr val="accent1"/>
              </a:solidFill>
              <a:prstDash val="dash"/>
              <a:miter lim="800000"/>
              <a:headEnd/>
              <a:tailEnd/>
            </a:ln>
            <a:extLst>
              <a:ext uri="{909E8E84-426E-40DD-AFC4-6F175D3DCCD1}">
                <a14:hiddenFill xmlns:a14="http://schemas.microsoft.com/office/drawing/2010/main">
                  <a:solidFill>
                    <a:srgbClr val="FFFFFF"/>
                  </a:solidFill>
                </a14:hiddenFill>
              </a:ext>
            </a:extLst>
          </p:spPr>
          <p:txBody>
            <a:bodyPr lIns="252000" tIns="0" rIns="0" bIns="0" anchor="ctr">
              <a:normAutofit/>
            </a:bodyPr>
            <a:lstStyle/>
            <a:p>
              <a:pPr>
                <a:lnSpc>
                  <a:spcPct val="130000"/>
                </a:lnSpc>
                <a:defRPr/>
              </a:pPr>
              <a:endParaRPr lang="zh-CN" altLang="zh-CN" sz="2000" dirty="0">
                <a:sym typeface="Calibri" panose="020F0502020204030204" pitchFamily="34" charset="0"/>
              </a:endParaRPr>
            </a:p>
          </p:txBody>
        </p:sp>
        <p:sp>
          <p:nvSpPr>
            <p:cNvPr id="17" name="矩形 16"/>
            <p:cNvSpPr/>
            <p:nvPr/>
          </p:nvSpPr>
          <p:spPr>
            <a:xfrm>
              <a:off x="2458514" y="4554647"/>
              <a:ext cx="8350516" cy="59170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投影上进行演示上进行演示也可以将演示也可以将演示仪</a:t>
              </a: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或者计算机上进行演示也可以将演示文稿打印出来制作成胶片以便应用到更广泛的领域中</a:t>
              </a:r>
            </a:p>
          </p:txBody>
        </p:sp>
      </p:grpSp>
      <p:sp>
        <p:nvSpPr>
          <p:cNvPr id="18" name="矩形 17"/>
          <p:cNvSpPr/>
          <p:nvPr/>
        </p:nvSpPr>
        <p:spPr>
          <a:xfrm>
            <a:off x="1316035" y="2021814"/>
            <a:ext cx="627864" cy="2291134"/>
          </a:xfrm>
          <a:prstGeom prst="rect">
            <a:avLst/>
          </a:prstGeom>
        </p:spPr>
        <p:txBody>
          <a:bodyPr vert="eaVert" wrap="square">
            <a:spAutoFit/>
            <a:scene3d>
              <a:camera prst="orthographicFront"/>
              <a:lightRig rig="threePt" dir="t"/>
            </a:scene3d>
            <a:sp3d contourW="12700"/>
          </a:bodyPr>
          <a:lstStyle/>
          <a:p>
            <a:pPr algn="just">
              <a:lnSpc>
                <a:spcPct val="120000"/>
              </a:lnSpc>
            </a:pPr>
            <a:r>
              <a:rPr lang="zh-CN" altLang="en-US" sz="2400" b="1" dirty="0">
                <a:solidFill>
                  <a:schemeClr val="bg1"/>
                </a:solidFill>
                <a:latin typeface="迷你简准圆" panose="03000509000000000000" pitchFamily="65" charset="-122"/>
                <a:ea typeface="迷你简准圆" panose="03000509000000000000" pitchFamily="65" charset="-122"/>
              </a:rPr>
              <a:t>标题文字添加</a:t>
            </a:r>
          </a:p>
        </p:txBody>
      </p:sp>
      <p:grpSp>
        <p:nvGrpSpPr>
          <p:cNvPr id="22" name="组合 21"/>
          <p:cNvGrpSpPr/>
          <p:nvPr/>
        </p:nvGrpSpPr>
        <p:grpSpPr>
          <a:xfrm>
            <a:off x="2185730" y="5373432"/>
            <a:ext cx="8829143" cy="676976"/>
            <a:chOff x="2185730" y="5373432"/>
            <a:chExt cx="8829143" cy="676976"/>
          </a:xfrm>
        </p:grpSpPr>
        <p:sp>
          <p:nvSpPr>
            <p:cNvPr id="15" name="MH_SubTitle_2" descr="bbb848964da046f7a86398dd8a286788# #Rectangle 41"/>
            <p:cNvSpPr>
              <a:spLocks noChangeArrowheads="1"/>
            </p:cNvSpPr>
            <p:nvPr>
              <p:custDataLst>
                <p:tags r:id="rId7"/>
              </p:custDataLst>
            </p:nvPr>
          </p:nvSpPr>
          <p:spPr bwMode="auto">
            <a:xfrm>
              <a:off x="2185730" y="5373432"/>
              <a:ext cx="8829143" cy="676976"/>
            </a:xfrm>
            <a:prstGeom prst="rect">
              <a:avLst/>
            </a:prstGeom>
            <a:noFill/>
            <a:ln w="9525" cmpd="sng">
              <a:solidFill>
                <a:schemeClr val="accent1"/>
              </a:solidFill>
              <a:prstDash val="dash"/>
              <a:miter lim="800000"/>
              <a:headEnd/>
              <a:tailEnd/>
            </a:ln>
            <a:extLst>
              <a:ext uri="{909E8E84-426E-40DD-AFC4-6F175D3DCCD1}">
                <a14:hiddenFill xmlns:a14="http://schemas.microsoft.com/office/drawing/2010/main">
                  <a:solidFill>
                    <a:srgbClr val="FFFFFF"/>
                  </a:solidFill>
                </a14:hiddenFill>
              </a:ext>
            </a:extLst>
          </p:spPr>
          <p:txBody>
            <a:bodyPr lIns="252000" tIns="0" rIns="0" bIns="0" anchor="ctr">
              <a:normAutofit/>
            </a:bodyPr>
            <a:lstStyle/>
            <a:p>
              <a:pPr>
                <a:lnSpc>
                  <a:spcPct val="130000"/>
                </a:lnSpc>
                <a:defRPr/>
              </a:pPr>
              <a:endParaRPr lang="zh-CN" altLang="zh-CN" sz="2000" dirty="0">
                <a:sym typeface="Calibri" panose="020F0502020204030204" pitchFamily="34" charset="0"/>
              </a:endParaRPr>
            </a:p>
          </p:txBody>
        </p:sp>
        <p:sp>
          <p:nvSpPr>
            <p:cNvPr id="19" name="矩形 18"/>
            <p:cNvSpPr/>
            <p:nvPr/>
          </p:nvSpPr>
          <p:spPr>
            <a:xfrm>
              <a:off x="2458514" y="5416969"/>
              <a:ext cx="8350516" cy="59170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计算机上进行演示也可以将演示上进上进行演示也可以将演示行</a:t>
              </a: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演示也可以将演示文稿打印出来制作成胶片以便应用到更广泛的领域中</a:t>
              </a:r>
            </a:p>
          </p:txBody>
        </p:sp>
      </p:grpSp>
    </p:spTree>
    <p:custDataLst>
      <p:tags r:id="rId1"/>
    </p:custDataLst>
    <p:extLst>
      <p:ext uri="{BB962C8B-B14F-4D97-AF65-F5344CB8AC3E}">
        <p14:creationId xmlns:p14="http://schemas.microsoft.com/office/powerpoint/2010/main" val="832334160"/>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p:tgtEl>
                                          <p:spTgt spid="12"/>
                                        </p:tgtEl>
                                        <p:attrNameLst>
                                          <p:attrName>ppt_x</p:attrName>
                                        </p:attrNameLst>
                                      </p:cBhvr>
                                      <p:tavLst>
                                        <p:tav tm="0">
                                          <p:val>
                                            <p:strVal val="#ppt_x-#ppt_w*1.125000"/>
                                          </p:val>
                                        </p:tav>
                                        <p:tav tm="100000">
                                          <p:val>
                                            <p:strVal val="#ppt_x"/>
                                          </p:val>
                                        </p:tav>
                                      </p:tavLst>
                                    </p:anim>
                                    <p:animEffect transition="in" filter="wipe(right)">
                                      <p:cBhvr>
                                        <p:cTn id="13" dur="500"/>
                                        <p:tgtEl>
                                          <p:spTgt spid="12"/>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2058"/>
                                        </p:tgtEl>
                                        <p:attrNameLst>
                                          <p:attrName>style.visibility</p:attrName>
                                        </p:attrNameLst>
                                      </p:cBhvr>
                                      <p:to>
                                        <p:strVal val="visible"/>
                                      </p:to>
                                    </p:set>
                                    <p:anim calcmode="lin" valueType="num">
                                      <p:cBhvr>
                                        <p:cTn id="17" dur="500" fill="hold"/>
                                        <p:tgtEl>
                                          <p:spTgt spid="2058"/>
                                        </p:tgtEl>
                                        <p:attrNameLst>
                                          <p:attrName>ppt_w</p:attrName>
                                        </p:attrNameLst>
                                      </p:cBhvr>
                                      <p:tavLst>
                                        <p:tav tm="0">
                                          <p:val>
                                            <p:fltVal val="0"/>
                                          </p:val>
                                        </p:tav>
                                        <p:tav tm="100000">
                                          <p:val>
                                            <p:strVal val="#ppt_w"/>
                                          </p:val>
                                        </p:tav>
                                      </p:tavLst>
                                    </p:anim>
                                    <p:anim calcmode="lin" valueType="num">
                                      <p:cBhvr>
                                        <p:cTn id="18" dur="500" fill="hold"/>
                                        <p:tgtEl>
                                          <p:spTgt spid="2058"/>
                                        </p:tgtEl>
                                        <p:attrNameLst>
                                          <p:attrName>ppt_h</p:attrName>
                                        </p:attrNameLst>
                                      </p:cBhvr>
                                      <p:tavLst>
                                        <p:tav tm="0">
                                          <p:val>
                                            <p:fltVal val="0"/>
                                          </p:val>
                                        </p:tav>
                                        <p:tav tm="100000">
                                          <p:val>
                                            <p:strVal val="#ppt_h"/>
                                          </p:val>
                                        </p:tav>
                                      </p:tavLst>
                                    </p:anim>
                                    <p:animEffect transition="in" filter="fade">
                                      <p:cBhvr>
                                        <p:cTn id="19" dur="500"/>
                                        <p:tgtEl>
                                          <p:spTgt spid="205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childTnLst>
                          </p:cTn>
                        </p:par>
                        <p:par>
                          <p:cTn id="25" fill="hold">
                            <p:stCondLst>
                              <p:cond delay="1500"/>
                            </p:stCondLst>
                            <p:childTnLst>
                              <p:par>
                                <p:cTn id="26" presetID="42" presetClass="entr" presetSubtype="0"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1000"/>
                                        <p:tgtEl>
                                          <p:spTgt spid="20"/>
                                        </p:tgtEl>
                                      </p:cBhvr>
                                    </p:animEffect>
                                    <p:anim calcmode="lin" valueType="num">
                                      <p:cBhvr>
                                        <p:cTn id="34" dur="1000" fill="hold"/>
                                        <p:tgtEl>
                                          <p:spTgt spid="20"/>
                                        </p:tgtEl>
                                        <p:attrNameLst>
                                          <p:attrName>ppt_x</p:attrName>
                                        </p:attrNameLst>
                                      </p:cBhvr>
                                      <p:tavLst>
                                        <p:tav tm="0">
                                          <p:val>
                                            <p:strVal val="#ppt_x"/>
                                          </p:val>
                                        </p:tav>
                                        <p:tav tm="100000">
                                          <p:val>
                                            <p:strVal val="#ppt_x"/>
                                          </p:val>
                                        </p:tav>
                                      </p:tavLst>
                                    </p:anim>
                                    <p:anim calcmode="lin" valueType="num">
                                      <p:cBhvr>
                                        <p:cTn id="35" dur="1000" fill="hold"/>
                                        <p:tgtEl>
                                          <p:spTgt spid="20"/>
                                        </p:tgtEl>
                                        <p:attrNameLst>
                                          <p:attrName>ppt_y</p:attrName>
                                        </p:attrNameLst>
                                      </p:cBhvr>
                                      <p:tavLst>
                                        <p:tav tm="0">
                                          <p:val>
                                            <p:strVal val="#ppt_y+.1"/>
                                          </p:val>
                                        </p:tav>
                                        <p:tav tm="100000">
                                          <p:val>
                                            <p:strVal val="#ppt_y"/>
                                          </p:val>
                                        </p:tav>
                                      </p:tavLst>
                                    </p:anim>
                                  </p:childTnLst>
                                </p:cTn>
                              </p:par>
                            </p:childTnLst>
                          </p:cTn>
                        </p:par>
                        <p:par>
                          <p:cTn id="36" fill="hold">
                            <p:stCondLst>
                              <p:cond delay="2500"/>
                            </p:stCondLst>
                            <p:childTnLst>
                              <p:par>
                                <p:cTn id="37" presetID="22" presetClass="entr" presetSubtype="8" fill="hold" grpId="0"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left)">
                                      <p:cBhvr>
                                        <p:cTn id="39" dur="500"/>
                                        <p:tgtEl>
                                          <p:spTgt spid="4"/>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left)">
                                      <p:cBhvr>
                                        <p:cTn id="42" dur="500"/>
                                        <p:tgtEl>
                                          <p:spTgt spid="7"/>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2060"/>
                                        </p:tgtEl>
                                        <p:attrNameLst>
                                          <p:attrName>style.visibility</p:attrName>
                                        </p:attrNameLst>
                                      </p:cBhvr>
                                      <p:to>
                                        <p:strVal val="visible"/>
                                      </p:to>
                                    </p:set>
                                    <p:anim calcmode="lin" valueType="num">
                                      <p:cBhvr>
                                        <p:cTn id="46" dur="500" fill="hold"/>
                                        <p:tgtEl>
                                          <p:spTgt spid="2060"/>
                                        </p:tgtEl>
                                        <p:attrNameLst>
                                          <p:attrName>ppt_w</p:attrName>
                                        </p:attrNameLst>
                                      </p:cBhvr>
                                      <p:tavLst>
                                        <p:tav tm="0">
                                          <p:val>
                                            <p:fltVal val="0"/>
                                          </p:val>
                                        </p:tav>
                                        <p:tav tm="100000">
                                          <p:val>
                                            <p:strVal val="#ppt_w"/>
                                          </p:val>
                                        </p:tav>
                                      </p:tavLst>
                                    </p:anim>
                                    <p:anim calcmode="lin" valueType="num">
                                      <p:cBhvr>
                                        <p:cTn id="47" dur="500" fill="hold"/>
                                        <p:tgtEl>
                                          <p:spTgt spid="2060"/>
                                        </p:tgtEl>
                                        <p:attrNameLst>
                                          <p:attrName>ppt_h</p:attrName>
                                        </p:attrNameLst>
                                      </p:cBhvr>
                                      <p:tavLst>
                                        <p:tav tm="0">
                                          <p:val>
                                            <p:fltVal val="0"/>
                                          </p:val>
                                        </p:tav>
                                        <p:tav tm="100000">
                                          <p:val>
                                            <p:strVal val="#ppt_h"/>
                                          </p:val>
                                        </p:tav>
                                      </p:tavLst>
                                    </p:anim>
                                    <p:animEffect transition="in" filter="fade">
                                      <p:cBhvr>
                                        <p:cTn id="48" dur="500"/>
                                        <p:tgtEl>
                                          <p:spTgt spid="2060"/>
                                        </p:tgtEl>
                                      </p:cBhvr>
                                    </p:animEffect>
                                  </p:childTnLst>
                                </p:cTn>
                              </p:par>
                            </p:childTnLst>
                          </p:cTn>
                        </p:par>
                        <p:par>
                          <p:cTn id="49" fill="hold">
                            <p:stCondLst>
                              <p:cond delay="3500"/>
                            </p:stCondLst>
                            <p:childTnLst>
                              <p:par>
                                <p:cTn id="50" presetID="12" presetClass="entr" presetSubtype="8"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additive="base">
                                        <p:cTn id="52" dur="500"/>
                                        <p:tgtEl>
                                          <p:spTgt spid="21"/>
                                        </p:tgtEl>
                                        <p:attrNameLst>
                                          <p:attrName>ppt_x</p:attrName>
                                        </p:attrNameLst>
                                      </p:cBhvr>
                                      <p:tavLst>
                                        <p:tav tm="0">
                                          <p:val>
                                            <p:strVal val="#ppt_x-#ppt_w*1.125000"/>
                                          </p:val>
                                        </p:tav>
                                        <p:tav tm="100000">
                                          <p:val>
                                            <p:strVal val="#ppt_x"/>
                                          </p:val>
                                        </p:tav>
                                      </p:tavLst>
                                    </p:anim>
                                    <p:animEffect transition="in" filter="wipe(right)">
                                      <p:cBhvr>
                                        <p:cTn id="53" dur="500"/>
                                        <p:tgtEl>
                                          <p:spTgt spid="21"/>
                                        </p:tgtEl>
                                      </p:cBhvr>
                                    </p:animEffect>
                                  </p:childTnLst>
                                </p:cTn>
                              </p:par>
                            </p:childTnLst>
                          </p:cTn>
                        </p:par>
                        <p:par>
                          <p:cTn id="54" fill="hold">
                            <p:stCondLst>
                              <p:cond delay="4000"/>
                            </p:stCondLst>
                            <p:childTnLst>
                              <p:par>
                                <p:cTn id="55" presetID="53" presetClass="entr" presetSubtype="16" fill="hold" grpId="0" nodeType="afterEffect">
                                  <p:stCondLst>
                                    <p:cond delay="0"/>
                                  </p:stCondLst>
                                  <p:childTnLst>
                                    <p:set>
                                      <p:cBhvr>
                                        <p:cTn id="56" dur="1" fill="hold">
                                          <p:stCondLst>
                                            <p:cond delay="0"/>
                                          </p:stCondLst>
                                        </p:cTn>
                                        <p:tgtEl>
                                          <p:spTgt spid="2062"/>
                                        </p:tgtEl>
                                        <p:attrNameLst>
                                          <p:attrName>style.visibility</p:attrName>
                                        </p:attrNameLst>
                                      </p:cBhvr>
                                      <p:to>
                                        <p:strVal val="visible"/>
                                      </p:to>
                                    </p:set>
                                    <p:anim calcmode="lin" valueType="num">
                                      <p:cBhvr>
                                        <p:cTn id="57" dur="500" fill="hold"/>
                                        <p:tgtEl>
                                          <p:spTgt spid="2062"/>
                                        </p:tgtEl>
                                        <p:attrNameLst>
                                          <p:attrName>ppt_w</p:attrName>
                                        </p:attrNameLst>
                                      </p:cBhvr>
                                      <p:tavLst>
                                        <p:tav tm="0">
                                          <p:val>
                                            <p:fltVal val="0"/>
                                          </p:val>
                                        </p:tav>
                                        <p:tav tm="100000">
                                          <p:val>
                                            <p:strVal val="#ppt_w"/>
                                          </p:val>
                                        </p:tav>
                                      </p:tavLst>
                                    </p:anim>
                                    <p:anim calcmode="lin" valueType="num">
                                      <p:cBhvr>
                                        <p:cTn id="58" dur="500" fill="hold"/>
                                        <p:tgtEl>
                                          <p:spTgt spid="2062"/>
                                        </p:tgtEl>
                                        <p:attrNameLst>
                                          <p:attrName>ppt_h</p:attrName>
                                        </p:attrNameLst>
                                      </p:cBhvr>
                                      <p:tavLst>
                                        <p:tav tm="0">
                                          <p:val>
                                            <p:fltVal val="0"/>
                                          </p:val>
                                        </p:tav>
                                        <p:tav tm="100000">
                                          <p:val>
                                            <p:strVal val="#ppt_h"/>
                                          </p:val>
                                        </p:tav>
                                      </p:tavLst>
                                    </p:anim>
                                    <p:animEffect transition="in" filter="fade">
                                      <p:cBhvr>
                                        <p:cTn id="59" dur="500"/>
                                        <p:tgtEl>
                                          <p:spTgt spid="2062"/>
                                        </p:tgtEl>
                                      </p:cBhvr>
                                    </p:animEffect>
                                  </p:childTnLst>
                                </p:cTn>
                              </p:par>
                            </p:childTnLst>
                          </p:cTn>
                        </p:par>
                        <p:par>
                          <p:cTn id="60" fill="hold">
                            <p:stCondLst>
                              <p:cond delay="4500"/>
                            </p:stCondLst>
                            <p:childTnLst>
                              <p:par>
                                <p:cTn id="61" presetID="12" presetClass="entr" presetSubtype="8" fill="hold" nodeType="afterEffect">
                                  <p:stCondLst>
                                    <p:cond delay="0"/>
                                  </p:stCondLst>
                                  <p:childTnLst>
                                    <p:set>
                                      <p:cBhvr>
                                        <p:cTn id="62" dur="1" fill="hold">
                                          <p:stCondLst>
                                            <p:cond delay="0"/>
                                          </p:stCondLst>
                                        </p:cTn>
                                        <p:tgtEl>
                                          <p:spTgt spid="22"/>
                                        </p:tgtEl>
                                        <p:attrNameLst>
                                          <p:attrName>style.visibility</p:attrName>
                                        </p:attrNameLst>
                                      </p:cBhvr>
                                      <p:to>
                                        <p:strVal val="visible"/>
                                      </p:to>
                                    </p:set>
                                    <p:anim calcmode="lin" valueType="num">
                                      <p:cBhvr additive="base">
                                        <p:cTn id="63" dur="500"/>
                                        <p:tgtEl>
                                          <p:spTgt spid="22"/>
                                        </p:tgtEl>
                                        <p:attrNameLst>
                                          <p:attrName>ppt_x</p:attrName>
                                        </p:attrNameLst>
                                      </p:cBhvr>
                                      <p:tavLst>
                                        <p:tav tm="0">
                                          <p:val>
                                            <p:strVal val="#ppt_x-#ppt_w*1.125000"/>
                                          </p:val>
                                        </p:tav>
                                        <p:tav tm="100000">
                                          <p:val>
                                            <p:strVal val="#ppt_x"/>
                                          </p:val>
                                        </p:tav>
                                      </p:tavLst>
                                    </p:anim>
                                    <p:animEffect transition="in" filter="wipe(right)">
                                      <p:cBhvr>
                                        <p:cTn id="6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2058" grpId="0" animBg="1"/>
      <p:bldP spid="2060" grpId="0" animBg="1"/>
      <p:bldP spid="2062" grpId="0" animBg="1"/>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MH_Other_1"/>
          <p:cNvSpPr/>
          <p:nvPr>
            <p:custDataLst>
              <p:tags r:id="rId2"/>
            </p:custDataLst>
          </p:nvPr>
        </p:nvSpPr>
        <p:spPr>
          <a:xfrm>
            <a:off x="1819702" y="1757058"/>
            <a:ext cx="2339001" cy="2339000"/>
          </a:xfrm>
          <a:prstGeom prst="ellipse">
            <a:avLst/>
          </a:prstGeom>
          <a:noFill/>
          <a:ln w="3175">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MH_Picture_1"/>
          <p:cNvSpPr/>
          <p:nvPr>
            <p:custDataLst>
              <p:tags r:id="rId3"/>
            </p:custDataLst>
          </p:nvPr>
        </p:nvSpPr>
        <p:spPr>
          <a:xfrm>
            <a:off x="1984389" y="1908391"/>
            <a:ext cx="2025205" cy="2022979"/>
          </a:xfrm>
          <a:prstGeom prst="ellipse">
            <a:avLst/>
          </a:prstGeom>
          <a:noFill/>
          <a:ln w="508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MH_Other_2"/>
          <p:cNvSpPr/>
          <p:nvPr>
            <p:custDataLst>
              <p:tags r:id="rId4"/>
            </p:custDataLst>
          </p:nvPr>
        </p:nvSpPr>
        <p:spPr>
          <a:xfrm>
            <a:off x="4926500" y="1757058"/>
            <a:ext cx="2339001" cy="2339000"/>
          </a:xfrm>
          <a:prstGeom prst="ellipse">
            <a:avLst/>
          </a:prstGeom>
          <a:noFill/>
          <a:ln w="3175">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MH_Picture_2"/>
          <p:cNvSpPr/>
          <p:nvPr>
            <p:custDataLst>
              <p:tags r:id="rId5"/>
            </p:custDataLst>
          </p:nvPr>
        </p:nvSpPr>
        <p:spPr>
          <a:xfrm>
            <a:off x="5091187" y="1908391"/>
            <a:ext cx="2025205" cy="2022979"/>
          </a:xfrm>
          <a:prstGeom prst="ellipse">
            <a:avLst/>
          </a:prstGeom>
          <a:noFill/>
          <a:ln w="508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MH_Other_3"/>
          <p:cNvSpPr/>
          <p:nvPr>
            <p:custDataLst>
              <p:tags r:id="rId6"/>
            </p:custDataLst>
          </p:nvPr>
        </p:nvSpPr>
        <p:spPr>
          <a:xfrm>
            <a:off x="8033299" y="1757058"/>
            <a:ext cx="2339001" cy="2339000"/>
          </a:xfrm>
          <a:prstGeom prst="ellipse">
            <a:avLst/>
          </a:prstGeom>
          <a:noFill/>
          <a:ln w="3175">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MH_Picture_3"/>
          <p:cNvSpPr/>
          <p:nvPr>
            <p:custDataLst>
              <p:tags r:id="rId7"/>
            </p:custDataLst>
          </p:nvPr>
        </p:nvSpPr>
        <p:spPr>
          <a:xfrm>
            <a:off x="8197986" y="1908391"/>
            <a:ext cx="2025205" cy="2022979"/>
          </a:xfrm>
          <a:prstGeom prst="ellipse">
            <a:avLst/>
          </a:prstGeom>
          <a:noFill/>
          <a:ln w="508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18" name="图片 17"/>
          <p:cNvPicPr>
            <a:picLocks noChangeAspect="1"/>
          </p:cNvPicPr>
          <p:nvPr/>
        </p:nvPicPr>
        <p:blipFill rotWithShape="1">
          <a:blip r:embed="rId10"/>
          <a:srcRect t="29545" r="10541"/>
          <a:stretch/>
        </p:blipFill>
        <p:spPr>
          <a:xfrm flipH="1">
            <a:off x="0" y="0"/>
            <a:ext cx="1617328" cy="1384527"/>
          </a:xfrm>
          <a:prstGeom prst="rect">
            <a:avLst/>
          </a:prstGeom>
        </p:spPr>
      </p:pic>
      <p:grpSp>
        <p:nvGrpSpPr>
          <p:cNvPr id="20" name="组合 19"/>
          <p:cNvGrpSpPr/>
          <p:nvPr/>
        </p:nvGrpSpPr>
        <p:grpSpPr>
          <a:xfrm>
            <a:off x="1617328" y="300555"/>
            <a:ext cx="5795246" cy="783415"/>
            <a:chOff x="1875554" y="378622"/>
            <a:chExt cx="5795246" cy="783415"/>
          </a:xfrm>
        </p:grpSpPr>
        <p:sp>
          <p:nvSpPr>
            <p:cNvPr id="21" name="文本框 20"/>
            <p:cNvSpPr txBox="1"/>
            <p:nvPr/>
          </p:nvSpPr>
          <p:spPr>
            <a:xfrm>
              <a:off x="1875554" y="378622"/>
              <a:ext cx="3467616" cy="584775"/>
            </a:xfrm>
            <a:prstGeom prst="rect">
              <a:avLst/>
            </a:prstGeom>
            <a:noFill/>
          </p:spPr>
          <p:txBody>
            <a:bodyPr wrap="none" rtlCol="0">
              <a:spAutoFit/>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23" name="文本框 22"/>
            <p:cNvSpPr txBox="1"/>
            <p:nvPr/>
          </p:nvSpPr>
          <p:spPr>
            <a:xfrm>
              <a:off x="1875554" y="876702"/>
              <a:ext cx="5795246"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smtClean="0">
                  <a:solidFill>
                    <a:schemeClr val="bg1">
                      <a:lumMod val="65000"/>
                    </a:schemeClr>
                  </a:solidFill>
                  <a:latin typeface="+mj-ea"/>
                  <a:ea typeface="+mj-ea"/>
                </a:rPr>
                <a:t>print </a:t>
              </a:r>
              <a:r>
                <a:rPr lang="en-US" altLang="zh-CN" sz="1100" dirty="0">
                  <a:solidFill>
                    <a:schemeClr val="bg1">
                      <a:lumMod val="65000"/>
                    </a:schemeClr>
                  </a:solidFill>
                  <a:latin typeface="+mj-ea"/>
                  <a:ea typeface="+mj-ea"/>
                </a:rPr>
                <a:t>the presentation and make it into a film to be used in a wider field</a:t>
              </a:r>
            </a:p>
          </p:txBody>
        </p:sp>
      </p:grpSp>
      <p:grpSp>
        <p:nvGrpSpPr>
          <p:cNvPr id="24" name="组合 23"/>
          <p:cNvGrpSpPr/>
          <p:nvPr/>
        </p:nvGrpSpPr>
        <p:grpSpPr>
          <a:xfrm>
            <a:off x="1819701" y="4311048"/>
            <a:ext cx="2339002" cy="1454185"/>
            <a:chOff x="1369030" y="3325188"/>
            <a:chExt cx="2339002" cy="1454185"/>
          </a:xfrm>
        </p:grpSpPr>
        <p:sp>
          <p:nvSpPr>
            <p:cNvPr id="25" name="矩形 24"/>
            <p:cNvSpPr/>
            <p:nvPr/>
          </p:nvSpPr>
          <p:spPr>
            <a:xfrm>
              <a:off x="1369030" y="3800644"/>
              <a:ext cx="233900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打印</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6" name="矩形 25"/>
            <p:cNvSpPr/>
            <p:nvPr/>
          </p:nvSpPr>
          <p:spPr>
            <a:xfrm>
              <a:off x="1417544" y="3325188"/>
              <a:ext cx="2241974"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添加</a:t>
              </a:r>
            </a:p>
          </p:txBody>
        </p:sp>
      </p:grpSp>
      <p:grpSp>
        <p:nvGrpSpPr>
          <p:cNvPr id="30" name="组合 29"/>
          <p:cNvGrpSpPr/>
          <p:nvPr/>
        </p:nvGrpSpPr>
        <p:grpSpPr>
          <a:xfrm>
            <a:off x="4934288" y="4311048"/>
            <a:ext cx="2339002" cy="1454185"/>
            <a:chOff x="1369030" y="3325188"/>
            <a:chExt cx="2339002" cy="1454185"/>
          </a:xfrm>
        </p:grpSpPr>
        <p:sp>
          <p:nvSpPr>
            <p:cNvPr id="31" name="矩形 30"/>
            <p:cNvSpPr/>
            <p:nvPr/>
          </p:nvSpPr>
          <p:spPr>
            <a:xfrm>
              <a:off x="1369030" y="3800644"/>
              <a:ext cx="233900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打印</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2" name="矩形 31"/>
            <p:cNvSpPr/>
            <p:nvPr/>
          </p:nvSpPr>
          <p:spPr>
            <a:xfrm>
              <a:off x="1417544" y="3325188"/>
              <a:ext cx="2241974"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添加</a:t>
              </a:r>
            </a:p>
          </p:txBody>
        </p:sp>
      </p:grpSp>
      <p:grpSp>
        <p:nvGrpSpPr>
          <p:cNvPr id="33" name="组合 32"/>
          <p:cNvGrpSpPr/>
          <p:nvPr/>
        </p:nvGrpSpPr>
        <p:grpSpPr>
          <a:xfrm>
            <a:off x="8041087" y="4311048"/>
            <a:ext cx="2339002" cy="1454185"/>
            <a:chOff x="1369030" y="3325188"/>
            <a:chExt cx="2339002" cy="1454185"/>
          </a:xfrm>
        </p:grpSpPr>
        <p:sp>
          <p:nvSpPr>
            <p:cNvPr id="34" name="矩形 33"/>
            <p:cNvSpPr/>
            <p:nvPr/>
          </p:nvSpPr>
          <p:spPr>
            <a:xfrm>
              <a:off x="1369030" y="3800644"/>
              <a:ext cx="233900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打印</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5" name="矩形 34"/>
            <p:cNvSpPr/>
            <p:nvPr/>
          </p:nvSpPr>
          <p:spPr>
            <a:xfrm>
              <a:off x="1417544" y="3325188"/>
              <a:ext cx="2241974"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添加</a:t>
              </a:r>
            </a:p>
          </p:txBody>
        </p:sp>
      </p:grpSp>
      <p:pic>
        <p:nvPicPr>
          <p:cNvPr id="9" name="图片占位符 8"/>
          <p:cNvPicPr>
            <a:picLocks noGrp="1" noChangeAspect="1"/>
          </p:cNvPicPr>
          <p:nvPr>
            <p:ph type="pic" sz="quarter" idx="10"/>
          </p:nvPr>
        </p:nvPicPr>
        <p:blipFill>
          <a:blip r:embed="rId11" cstate="print">
            <a:extLst>
              <a:ext uri="{28A0092B-C50C-407E-A947-70E740481C1C}">
                <a14:useLocalDpi xmlns:a14="http://schemas.microsoft.com/office/drawing/2010/main" val="0"/>
              </a:ext>
            </a:extLst>
          </a:blip>
          <a:srcRect l="16604" r="16604"/>
          <a:stretch>
            <a:fillRect/>
          </a:stretch>
        </p:blipFill>
        <p:spPr/>
      </p:pic>
      <p:pic>
        <p:nvPicPr>
          <p:cNvPr id="10" name="图片占位符 9"/>
          <p:cNvPicPr>
            <a:picLocks noGrp="1" noChangeAspect="1"/>
          </p:cNvPicPr>
          <p:nvPr>
            <p:ph type="pic" sz="quarter" idx="11"/>
          </p:nvPr>
        </p:nvPicPr>
        <p:blipFill>
          <a:blip r:embed="rId12" cstate="print">
            <a:extLst>
              <a:ext uri="{28A0092B-C50C-407E-A947-70E740481C1C}">
                <a14:useLocalDpi xmlns:a14="http://schemas.microsoft.com/office/drawing/2010/main" val="0"/>
              </a:ext>
            </a:extLst>
          </a:blip>
          <a:srcRect l="16604" r="16604"/>
          <a:stretch>
            <a:fillRect/>
          </a:stretch>
        </p:blipFill>
        <p:spPr/>
      </p:pic>
      <p:pic>
        <p:nvPicPr>
          <p:cNvPr id="13" name="图片占位符 12"/>
          <p:cNvPicPr>
            <a:picLocks noGrp="1" noChangeAspect="1"/>
          </p:cNvPicPr>
          <p:nvPr>
            <p:ph type="pic" sz="quarter" idx="12"/>
          </p:nvPr>
        </p:nvPicPr>
        <p:blipFill>
          <a:blip r:embed="rId13" cstate="print">
            <a:extLst>
              <a:ext uri="{28A0092B-C50C-407E-A947-70E740481C1C}">
                <a14:useLocalDpi xmlns:a14="http://schemas.microsoft.com/office/drawing/2010/main" val="0"/>
              </a:ext>
            </a:extLst>
          </a:blip>
          <a:srcRect l="16729" r="16729"/>
          <a:stretch>
            <a:fillRect/>
          </a:stretch>
        </p:blipFill>
        <p:spPr/>
      </p:pic>
    </p:spTree>
    <p:custDataLst>
      <p:tags r:id="rId1"/>
    </p:custDataLst>
    <p:extLst>
      <p:ext uri="{BB962C8B-B14F-4D97-AF65-F5344CB8AC3E}">
        <p14:creationId xmlns:p14="http://schemas.microsoft.com/office/powerpoint/2010/main" val="1150099533"/>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p:tgtEl>
                                          <p:spTgt spid="20"/>
                                        </p:tgtEl>
                                        <p:attrNameLst>
                                          <p:attrName>ppt_x</p:attrName>
                                        </p:attrNameLst>
                                      </p:cBhvr>
                                      <p:tavLst>
                                        <p:tav tm="0">
                                          <p:val>
                                            <p:strVal val="#ppt_x-#ppt_w*1.125000"/>
                                          </p:val>
                                        </p:tav>
                                        <p:tav tm="100000">
                                          <p:val>
                                            <p:strVal val="#ppt_x"/>
                                          </p:val>
                                        </p:tav>
                                      </p:tavLst>
                                    </p:anim>
                                    <p:animEffect transition="in" filter="wipe(right)">
                                      <p:cBhvr>
                                        <p:cTn id="13" dur="500"/>
                                        <p:tgtEl>
                                          <p:spTgt spid="20"/>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par>
                                <p:cTn id="45" presetID="53" presetClass="entr" presetSubtype="16" fill="hold" nodeType="with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p:cTn id="47" dur="500" fill="hold"/>
                                        <p:tgtEl>
                                          <p:spTgt spid="9"/>
                                        </p:tgtEl>
                                        <p:attrNameLst>
                                          <p:attrName>ppt_w</p:attrName>
                                        </p:attrNameLst>
                                      </p:cBhvr>
                                      <p:tavLst>
                                        <p:tav tm="0">
                                          <p:val>
                                            <p:fltVal val="0"/>
                                          </p:val>
                                        </p:tav>
                                        <p:tav tm="100000">
                                          <p:val>
                                            <p:strVal val="#ppt_w"/>
                                          </p:val>
                                        </p:tav>
                                      </p:tavLst>
                                    </p:anim>
                                    <p:anim calcmode="lin" valueType="num">
                                      <p:cBhvr>
                                        <p:cTn id="48" dur="500" fill="hold"/>
                                        <p:tgtEl>
                                          <p:spTgt spid="9"/>
                                        </p:tgtEl>
                                        <p:attrNameLst>
                                          <p:attrName>ppt_h</p:attrName>
                                        </p:attrNameLst>
                                      </p:cBhvr>
                                      <p:tavLst>
                                        <p:tav tm="0">
                                          <p:val>
                                            <p:fltVal val="0"/>
                                          </p:val>
                                        </p:tav>
                                        <p:tav tm="100000">
                                          <p:val>
                                            <p:strVal val="#ppt_h"/>
                                          </p:val>
                                        </p:tav>
                                      </p:tavLst>
                                    </p:anim>
                                    <p:animEffect transition="in" filter="fade">
                                      <p:cBhvr>
                                        <p:cTn id="49" dur="500"/>
                                        <p:tgtEl>
                                          <p:spTgt spid="9"/>
                                        </p:tgtEl>
                                      </p:cBhvr>
                                    </p:animEffect>
                                  </p:childTnLst>
                                </p:cTn>
                              </p:par>
                              <p:par>
                                <p:cTn id="50" presetID="53" presetClass="entr" presetSubtype="16" fill="hold" nodeType="with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p:cTn id="52" dur="500" fill="hold"/>
                                        <p:tgtEl>
                                          <p:spTgt spid="10"/>
                                        </p:tgtEl>
                                        <p:attrNameLst>
                                          <p:attrName>ppt_w</p:attrName>
                                        </p:attrNameLst>
                                      </p:cBhvr>
                                      <p:tavLst>
                                        <p:tav tm="0">
                                          <p:val>
                                            <p:fltVal val="0"/>
                                          </p:val>
                                        </p:tav>
                                        <p:tav tm="100000">
                                          <p:val>
                                            <p:strVal val="#ppt_w"/>
                                          </p:val>
                                        </p:tav>
                                      </p:tavLst>
                                    </p:anim>
                                    <p:anim calcmode="lin" valueType="num">
                                      <p:cBhvr>
                                        <p:cTn id="53" dur="500" fill="hold"/>
                                        <p:tgtEl>
                                          <p:spTgt spid="10"/>
                                        </p:tgtEl>
                                        <p:attrNameLst>
                                          <p:attrName>ppt_h</p:attrName>
                                        </p:attrNameLst>
                                      </p:cBhvr>
                                      <p:tavLst>
                                        <p:tav tm="0">
                                          <p:val>
                                            <p:fltVal val="0"/>
                                          </p:val>
                                        </p:tav>
                                        <p:tav tm="100000">
                                          <p:val>
                                            <p:strVal val="#ppt_h"/>
                                          </p:val>
                                        </p:tav>
                                      </p:tavLst>
                                    </p:anim>
                                    <p:animEffect transition="in" filter="fade">
                                      <p:cBhvr>
                                        <p:cTn id="54" dur="500"/>
                                        <p:tgtEl>
                                          <p:spTgt spid="10"/>
                                        </p:tgtEl>
                                      </p:cBhvr>
                                    </p:animEffect>
                                  </p:childTnLst>
                                </p:cTn>
                              </p:par>
                              <p:par>
                                <p:cTn id="55" presetID="53" presetClass="entr" presetSubtype="16" fill="hold" nodeType="with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p:cTn id="57" dur="500" fill="hold"/>
                                        <p:tgtEl>
                                          <p:spTgt spid="13"/>
                                        </p:tgtEl>
                                        <p:attrNameLst>
                                          <p:attrName>ppt_w</p:attrName>
                                        </p:attrNameLst>
                                      </p:cBhvr>
                                      <p:tavLst>
                                        <p:tav tm="0">
                                          <p:val>
                                            <p:fltVal val="0"/>
                                          </p:val>
                                        </p:tav>
                                        <p:tav tm="100000">
                                          <p:val>
                                            <p:strVal val="#ppt_w"/>
                                          </p:val>
                                        </p:tav>
                                      </p:tavLst>
                                    </p:anim>
                                    <p:anim calcmode="lin" valueType="num">
                                      <p:cBhvr>
                                        <p:cTn id="58" dur="500" fill="hold"/>
                                        <p:tgtEl>
                                          <p:spTgt spid="13"/>
                                        </p:tgtEl>
                                        <p:attrNameLst>
                                          <p:attrName>ppt_h</p:attrName>
                                        </p:attrNameLst>
                                      </p:cBhvr>
                                      <p:tavLst>
                                        <p:tav tm="0">
                                          <p:val>
                                            <p:fltVal val="0"/>
                                          </p:val>
                                        </p:tav>
                                        <p:tav tm="100000">
                                          <p:val>
                                            <p:strVal val="#ppt_h"/>
                                          </p:val>
                                        </p:tav>
                                      </p:tavLst>
                                    </p:anim>
                                    <p:animEffect transition="in" filter="fade">
                                      <p:cBhvr>
                                        <p:cTn id="59" dur="500"/>
                                        <p:tgtEl>
                                          <p:spTgt spid="13"/>
                                        </p:tgtEl>
                                      </p:cBhvr>
                                    </p:animEffect>
                                  </p:childTnLst>
                                </p:cTn>
                              </p:par>
                            </p:childTnLst>
                          </p:cTn>
                        </p:par>
                        <p:par>
                          <p:cTn id="60" fill="hold">
                            <p:stCondLst>
                              <p:cond delay="1500"/>
                            </p:stCondLst>
                            <p:childTnLst>
                              <p:par>
                                <p:cTn id="61" presetID="2" presetClass="entr" presetSubtype="4" fill="hold" nodeType="after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additive="base">
                                        <p:cTn id="63" dur="500" fill="hold"/>
                                        <p:tgtEl>
                                          <p:spTgt spid="24"/>
                                        </p:tgtEl>
                                        <p:attrNameLst>
                                          <p:attrName>ppt_x</p:attrName>
                                        </p:attrNameLst>
                                      </p:cBhvr>
                                      <p:tavLst>
                                        <p:tav tm="0">
                                          <p:val>
                                            <p:strVal val="#ppt_x"/>
                                          </p:val>
                                        </p:tav>
                                        <p:tav tm="100000">
                                          <p:val>
                                            <p:strVal val="#ppt_x"/>
                                          </p:val>
                                        </p:tav>
                                      </p:tavLst>
                                    </p:anim>
                                    <p:anim calcmode="lin" valueType="num">
                                      <p:cBhvr additive="base">
                                        <p:cTn id="64" dur="500" fill="hold"/>
                                        <p:tgtEl>
                                          <p:spTgt spid="24"/>
                                        </p:tgtEl>
                                        <p:attrNameLst>
                                          <p:attrName>ppt_y</p:attrName>
                                        </p:attrNameLst>
                                      </p:cBhvr>
                                      <p:tavLst>
                                        <p:tav tm="0">
                                          <p:val>
                                            <p:strVal val="1+#ppt_h/2"/>
                                          </p:val>
                                        </p:tav>
                                        <p:tav tm="100000">
                                          <p:val>
                                            <p:strVal val="#ppt_y"/>
                                          </p:val>
                                        </p:tav>
                                      </p:tavLst>
                                    </p:anim>
                                  </p:childTnLst>
                                </p:cTn>
                              </p:par>
                            </p:childTnLst>
                          </p:cTn>
                        </p:par>
                        <p:par>
                          <p:cTn id="65" fill="hold">
                            <p:stCondLst>
                              <p:cond delay="2000"/>
                            </p:stCondLst>
                            <p:childTnLst>
                              <p:par>
                                <p:cTn id="66" presetID="2" presetClass="entr" presetSubtype="4" fill="hold" nodeType="afterEffect">
                                  <p:stCondLst>
                                    <p:cond delay="0"/>
                                  </p:stCondLst>
                                  <p:childTnLst>
                                    <p:set>
                                      <p:cBhvr>
                                        <p:cTn id="67" dur="1" fill="hold">
                                          <p:stCondLst>
                                            <p:cond delay="0"/>
                                          </p:stCondLst>
                                        </p:cTn>
                                        <p:tgtEl>
                                          <p:spTgt spid="30"/>
                                        </p:tgtEl>
                                        <p:attrNameLst>
                                          <p:attrName>style.visibility</p:attrName>
                                        </p:attrNameLst>
                                      </p:cBhvr>
                                      <p:to>
                                        <p:strVal val="visible"/>
                                      </p:to>
                                    </p:set>
                                    <p:anim calcmode="lin" valueType="num">
                                      <p:cBhvr additive="base">
                                        <p:cTn id="68" dur="500" fill="hold"/>
                                        <p:tgtEl>
                                          <p:spTgt spid="30"/>
                                        </p:tgtEl>
                                        <p:attrNameLst>
                                          <p:attrName>ppt_x</p:attrName>
                                        </p:attrNameLst>
                                      </p:cBhvr>
                                      <p:tavLst>
                                        <p:tav tm="0">
                                          <p:val>
                                            <p:strVal val="#ppt_x"/>
                                          </p:val>
                                        </p:tav>
                                        <p:tav tm="100000">
                                          <p:val>
                                            <p:strVal val="#ppt_x"/>
                                          </p:val>
                                        </p:tav>
                                      </p:tavLst>
                                    </p:anim>
                                    <p:anim calcmode="lin" valueType="num">
                                      <p:cBhvr additive="base">
                                        <p:cTn id="69" dur="500" fill="hold"/>
                                        <p:tgtEl>
                                          <p:spTgt spid="30"/>
                                        </p:tgtEl>
                                        <p:attrNameLst>
                                          <p:attrName>ppt_y</p:attrName>
                                        </p:attrNameLst>
                                      </p:cBhvr>
                                      <p:tavLst>
                                        <p:tav tm="0">
                                          <p:val>
                                            <p:strVal val="1+#ppt_h/2"/>
                                          </p:val>
                                        </p:tav>
                                        <p:tav tm="100000">
                                          <p:val>
                                            <p:strVal val="#ppt_y"/>
                                          </p:val>
                                        </p:tav>
                                      </p:tavLst>
                                    </p:anim>
                                  </p:childTnLst>
                                </p:cTn>
                              </p:par>
                            </p:childTnLst>
                          </p:cTn>
                        </p:par>
                        <p:par>
                          <p:cTn id="70" fill="hold">
                            <p:stCondLst>
                              <p:cond delay="2500"/>
                            </p:stCondLst>
                            <p:childTnLst>
                              <p:par>
                                <p:cTn id="71" presetID="2" presetClass="entr" presetSubtype="4" fill="hold" nodeType="afterEffect">
                                  <p:stCondLst>
                                    <p:cond delay="0"/>
                                  </p:stCondLst>
                                  <p:childTnLst>
                                    <p:set>
                                      <p:cBhvr>
                                        <p:cTn id="72" dur="1" fill="hold">
                                          <p:stCondLst>
                                            <p:cond delay="0"/>
                                          </p:stCondLst>
                                        </p:cTn>
                                        <p:tgtEl>
                                          <p:spTgt spid="33"/>
                                        </p:tgtEl>
                                        <p:attrNameLst>
                                          <p:attrName>style.visibility</p:attrName>
                                        </p:attrNameLst>
                                      </p:cBhvr>
                                      <p:to>
                                        <p:strVal val="visible"/>
                                      </p:to>
                                    </p:set>
                                    <p:anim calcmode="lin" valueType="num">
                                      <p:cBhvr additive="base">
                                        <p:cTn id="73" dur="500" fill="hold"/>
                                        <p:tgtEl>
                                          <p:spTgt spid="33"/>
                                        </p:tgtEl>
                                        <p:attrNameLst>
                                          <p:attrName>ppt_x</p:attrName>
                                        </p:attrNameLst>
                                      </p:cBhvr>
                                      <p:tavLst>
                                        <p:tav tm="0">
                                          <p:val>
                                            <p:strVal val="#ppt_x"/>
                                          </p:val>
                                        </p:tav>
                                        <p:tav tm="100000">
                                          <p:val>
                                            <p:strVal val="#ppt_x"/>
                                          </p:val>
                                        </p:tav>
                                      </p:tavLst>
                                    </p:anim>
                                    <p:anim calcmode="lin" valueType="num">
                                      <p:cBhvr additive="base">
                                        <p:cTn id="74"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1" grpId="0" animBg="1"/>
      <p:bldP spid="12" grpId="0" animBg="1"/>
      <p:bldP spid="16" grpId="0" animBg="1"/>
      <p:bldP spid="1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1355669" y="2320119"/>
            <a:ext cx="9515156" cy="2966008"/>
            <a:chOff x="2017714" y="2586039"/>
            <a:chExt cx="8334374" cy="2597942"/>
          </a:xfrm>
        </p:grpSpPr>
        <p:cxnSp>
          <p:nvCxnSpPr>
            <p:cNvPr id="37" name="MH_Other_1"/>
            <p:cNvCxnSpPr>
              <a:cxnSpLocks noChangeShapeType="1"/>
            </p:cNvCxnSpPr>
            <p:nvPr>
              <p:custDataLst>
                <p:tags r:id="rId2"/>
              </p:custDataLst>
            </p:nvPr>
          </p:nvCxnSpPr>
          <p:spPr bwMode="auto">
            <a:xfrm>
              <a:off x="4375151" y="3921125"/>
              <a:ext cx="1692275" cy="0"/>
            </a:xfrm>
            <a:prstGeom prst="line">
              <a:avLst/>
            </a:prstGeom>
            <a:noFill/>
            <a:ln w="6350">
              <a:solidFill>
                <a:schemeClr val="accent3"/>
              </a:solidFill>
              <a:prstDash val="dash"/>
              <a:round/>
              <a:headEnd/>
              <a:tailEnd/>
            </a:ln>
            <a:extLst>
              <a:ext uri="{909E8E84-426E-40DD-AFC4-6F175D3DCCD1}">
                <a14:hiddenFill xmlns:a14="http://schemas.microsoft.com/office/drawing/2010/main">
                  <a:noFill/>
                </a14:hiddenFill>
              </a:ext>
            </a:extLst>
          </p:spPr>
        </p:cxnSp>
        <p:cxnSp>
          <p:nvCxnSpPr>
            <p:cNvPr id="38" name="MH_Other_2"/>
            <p:cNvCxnSpPr>
              <a:cxnSpLocks noChangeShapeType="1"/>
            </p:cNvCxnSpPr>
            <p:nvPr>
              <p:custDataLst>
                <p:tags r:id="rId3"/>
              </p:custDataLst>
            </p:nvPr>
          </p:nvCxnSpPr>
          <p:spPr bwMode="auto">
            <a:xfrm>
              <a:off x="6203950" y="3921125"/>
              <a:ext cx="1727200" cy="0"/>
            </a:xfrm>
            <a:prstGeom prst="line">
              <a:avLst/>
            </a:prstGeom>
            <a:noFill/>
            <a:ln w="6350">
              <a:solidFill>
                <a:schemeClr val="accent4"/>
              </a:solidFill>
              <a:prstDash val="dash"/>
              <a:round/>
              <a:headEnd/>
              <a:tailEnd/>
            </a:ln>
            <a:extLst>
              <a:ext uri="{909E8E84-426E-40DD-AFC4-6F175D3DCCD1}">
                <a14:hiddenFill xmlns:a14="http://schemas.microsoft.com/office/drawing/2010/main">
                  <a:noFill/>
                </a14:hiddenFill>
              </a:ext>
            </a:extLst>
          </p:spPr>
        </p:cxnSp>
        <p:cxnSp>
          <p:nvCxnSpPr>
            <p:cNvPr id="2052" name="MH_Other_3"/>
            <p:cNvCxnSpPr>
              <a:cxnSpLocks noChangeShapeType="1"/>
            </p:cNvCxnSpPr>
            <p:nvPr>
              <p:custDataLst>
                <p:tags r:id="rId4"/>
              </p:custDataLst>
            </p:nvPr>
          </p:nvCxnSpPr>
          <p:spPr bwMode="auto">
            <a:xfrm>
              <a:off x="8050214" y="3921125"/>
              <a:ext cx="1728787" cy="0"/>
            </a:xfrm>
            <a:prstGeom prst="line">
              <a:avLst/>
            </a:prstGeom>
            <a:noFill/>
            <a:ln w="6350">
              <a:solidFill>
                <a:schemeClr val="accent1"/>
              </a:solidFill>
              <a:prstDash val="dash"/>
              <a:round/>
              <a:headEnd/>
              <a:tailEnd/>
            </a:ln>
            <a:extLst>
              <a:ext uri="{909E8E84-426E-40DD-AFC4-6F175D3DCCD1}">
                <a14:hiddenFill xmlns:a14="http://schemas.microsoft.com/office/drawing/2010/main">
                  <a:noFill/>
                </a14:hiddenFill>
              </a:ext>
            </a:extLst>
          </p:spPr>
        </p:cxnSp>
        <p:cxnSp>
          <p:nvCxnSpPr>
            <p:cNvPr id="2053" name="MH_Other_4"/>
            <p:cNvCxnSpPr>
              <a:cxnSpLocks noChangeShapeType="1"/>
            </p:cNvCxnSpPr>
            <p:nvPr>
              <p:custDataLst>
                <p:tags r:id="rId5"/>
              </p:custDataLst>
            </p:nvPr>
          </p:nvCxnSpPr>
          <p:spPr bwMode="auto">
            <a:xfrm>
              <a:off x="2533651" y="3921125"/>
              <a:ext cx="1692275" cy="0"/>
            </a:xfrm>
            <a:prstGeom prst="line">
              <a:avLst/>
            </a:prstGeom>
            <a:noFill/>
            <a:ln w="6350">
              <a:solidFill>
                <a:schemeClr val="accent2"/>
              </a:solidFill>
              <a:prstDash val="dash"/>
              <a:round/>
              <a:headEnd/>
              <a:tailEnd/>
            </a:ln>
            <a:extLst>
              <a:ext uri="{909E8E84-426E-40DD-AFC4-6F175D3DCCD1}">
                <a14:hiddenFill xmlns:a14="http://schemas.microsoft.com/office/drawing/2010/main">
                  <a:noFill/>
                </a14:hiddenFill>
              </a:ext>
            </a:extLst>
          </p:spPr>
        </p:cxnSp>
        <p:sp>
          <p:nvSpPr>
            <p:cNvPr id="10" name="MH_Other_5"/>
            <p:cNvSpPr>
              <a:spLocks noChangeArrowheads="1"/>
            </p:cNvSpPr>
            <p:nvPr>
              <p:custDataLst>
                <p:tags r:id="rId6"/>
              </p:custDataLst>
            </p:nvPr>
          </p:nvSpPr>
          <p:spPr bwMode="auto">
            <a:xfrm>
              <a:off x="9802813" y="3867150"/>
              <a:ext cx="107950" cy="107950"/>
            </a:xfrm>
            <a:prstGeom prst="ellipse">
              <a:avLst/>
            </a:prstGeom>
            <a:solidFill>
              <a:schemeClr val="accent1"/>
            </a:solidFill>
            <a:ln w="38100">
              <a:solidFill>
                <a:schemeClr val="accent1">
                  <a:lumMod val="20000"/>
                  <a:lumOff val="80000"/>
                </a:schemeClr>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defRPr/>
              </a:pPr>
              <a:endParaRPr lang="zh-CN" altLang="en-US" sz="1800">
                <a:solidFill>
                  <a:srgbClr val="FFFFFF"/>
                </a:solidFill>
              </a:endParaRPr>
            </a:p>
          </p:txBody>
        </p:sp>
        <p:sp>
          <p:nvSpPr>
            <p:cNvPr id="2056" name="MH_Other_6"/>
            <p:cNvSpPr>
              <a:spLocks/>
            </p:cNvSpPr>
            <p:nvPr>
              <p:custDataLst>
                <p:tags r:id="rId7"/>
              </p:custDataLst>
            </p:nvPr>
          </p:nvSpPr>
          <p:spPr bwMode="auto">
            <a:xfrm rot="8100000">
              <a:off x="9550401" y="2586039"/>
              <a:ext cx="657225" cy="657225"/>
            </a:xfrm>
            <a:custGeom>
              <a:avLst/>
              <a:gdLst>
                <a:gd name="T0" fmla="*/ 0 w 740229"/>
                <a:gd name="T1" fmla="*/ 100469 h 740229"/>
                <a:gd name="T2" fmla="*/ 100469 w 740229"/>
                <a:gd name="T3" fmla="*/ 0 h 740229"/>
                <a:gd name="T4" fmla="*/ 200937 w 740229"/>
                <a:gd name="T5" fmla="*/ 0 h 740229"/>
                <a:gd name="T6" fmla="*/ 200937 w 740229"/>
                <a:gd name="T7" fmla="*/ 100469 h 740229"/>
                <a:gd name="T8" fmla="*/ 100468 w 740229"/>
                <a:gd name="T9" fmla="*/ 200938 h 740229"/>
                <a:gd name="T10" fmla="*/ -1 w 740229"/>
                <a:gd name="T11" fmla="*/ 100469 h 740229"/>
                <a:gd name="T12" fmla="*/ 0 w 740229"/>
                <a:gd name="T13" fmla="*/ 100469 h 7402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40229" h="740229">
                  <a:moveTo>
                    <a:pt x="0" y="370115"/>
                  </a:moveTo>
                  <a:cubicBezTo>
                    <a:pt x="0" y="165706"/>
                    <a:pt x="165706" y="0"/>
                    <a:pt x="370115" y="0"/>
                  </a:cubicBezTo>
                  <a:lnTo>
                    <a:pt x="740229" y="0"/>
                  </a:lnTo>
                  <a:lnTo>
                    <a:pt x="740229" y="370115"/>
                  </a:lnTo>
                  <a:cubicBezTo>
                    <a:pt x="740229" y="574524"/>
                    <a:pt x="574523" y="740230"/>
                    <a:pt x="370114" y="740230"/>
                  </a:cubicBezTo>
                  <a:cubicBezTo>
                    <a:pt x="165705" y="740230"/>
                    <a:pt x="-1" y="574524"/>
                    <a:pt x="-1" y="370115"/>
                  </a:cubicBezTo>
                  <a:lnTo>
                    <a:pt x="0" y="37011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 name="MH_Other_7"/>
            <p:cNvSpPr>
              <a:spLocks noChangeArrowheads="1"/>
            </p:cNvSpPr>
            <p:nvPr>
              <p:custDataLst>
                <p:tags r:id="rId8"/>
              </p:custDataLst>
            </p:nvPr>
          </p:nvSpPr>
          <p:spPr bwMode="auto">
            <a:xfrm>
              <a:off x="4248150" y="3867150"/>
              <a:ext cx="107950" cy="107950"/>
            </a:xfrm>
            <a:prstGeom prst="ellipse">
              <a:avLst/>
            </a:prstGeom>
            <a:solidFill>
              <a:schemeClr val="accent2"/>
            </a:solidFill>
            <a:ln w="38100">
              <a:solidFill>
                <a:schemeClr val="accent2">
                  <a:lumMod val="20000"/>
                  <a:lumOff val="80000"/>
                </a:schemeClr>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defRPr/>
              </a:pPr>
              <a:endParaRPr lang="zh-CN" altLang="en-US" sz="1800">
                <a:solidFill>
                  <a:srgbClr val="FFFFFF"/>
                </a:solidFill>
              </a:endParaRPr>
            </a:p>
          </p:txBody>
        </p:sp>
        <p:sp>
          <p:nvSpPr>
            <p:cNvPr id="2058" name="MH_Other_8"/>
            <p:cNvSpPr>
              <a:spLocks/>
            </p:cNvSpPr>
            <p:nvPr>
              <p:custDataLst>
                <p:tags r:id="rId9"/>
              </p:custDataLst>
            </p:nvPr>
          </p:nvSpPr>
          <p:spPr bwMode="auto">
            <a:xfrm rot="13500000" flipV="1">
              <a:off x="4010026" y="4527550"/>
              <a:ext cx="657225" cy="655638"/>
            </a:xfrm>
            <a:custGeom>
              <a:avLst/>
              <a:gdLst>
                <a:gd name="T0" fmla="*/ 0 w 740229"/>
                <a:gd name="T1" fmla="*/ 97232 h 740229"/>
                <a:gd name="T2" fmla="*/ 100469 w 740229"/>
                <a:gd name="T3" fmla="*/ 0 h 740229"/>
                <a:gd name="T4" fmla="*/ 200937 w 740229"/>
                <a:gd name="T5" fmla="*/ 0 h 740229"/>
                <a:gd name="T6" fmla="*/ 200937 w 740229"/>
                <a:gd name="T7" fmla="*/ 97232 h 740229"/>
                <a:gd name="T8" fmla="*/ 100468 w 740229"/>
                <a:gd name="T9" fmla="*/ 194461 h 740229"/>
                <a:gd name="T10" fmla="*/ -1 w 740229"/>
                <a:gd name="T11" fmla="*/ 97232 h 740229"/>
                <a:gd name="T12" fmla="*/ 0 w 740229"/>
                <a:gd name="T13" fmla="*/ 97232 h 7402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40229" h="740229">
                  <a:moveTo>
                    <a:pt x="0" y="370115"/>
                  </a:moveTo>
                  <a:cubicBezTo>
                    <a:pt x="0" y="165706"/>
                    <a:pt x="165706" y="0"/>
                    <a:pt x="370115" y="0"/>
                  </a:cubicBezTo>
                  <a:lnTo>
                    <a:pt x="740229" y="0"/>
                  </a:lnTo>
                  <a:lnTo>
                    <a:pt x="740229" y="370115"/>
                  </a:lnTo>
                  <a:cubicBezTo>
                    <a:pt x="740229" y="574524"/>
                    <a:pt x="574523" y="740230"/>
                    <a:pt x="370114" y="740230"/>
                  </a:cubicBezTo>
                  <a:cubicBezTo>
                    <a:pt x="165705" y="740230"/>
                    <a:pt x="-1" y="574524"/>
                    <a:pt x="-1" y="370115"/>
                  </a:cubicBezTo>
                  <a:lnTo>
                    <a:pt x="0" y="370115"/>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9" name="MH_Other_9"/>
            <p:cNvSpPr>
              <a:spLocks noChangeArrowheads="1"/>
            </p:cNvSpPr>
            <p:nvPr>
              <p:custDataLst>
                <p:tags r:id="rId10"/>
              </p:custDataLst>
            </p:nvPr>
          </p:nvSpPr>
          <p:spPr bwMode="auto">
            <a:xfrm>
              <a:off x="7942263" y="3867150"/>
              <a:ext cx="107950" cy="107950"/>
            </a:xfrm>
            <a:prstGeom prst="ellipse">
              <a:avLst/>
            </a:prstGeom>
            <a:solidFill>
              <a:schemeClr val="accent4"/>
            </a:solidFill>
            <a:ln w="38100">
              <a:solidFill>
                <a:schemeClr val="accent4">
                  <a:lumMod val="20000"/>
                  <a:lumOff val="80000"/>
                </a:schemeClr>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defRPr/>
              </a:pPr>
              <a:endParaRPr lang="zh-CN" altLang="en-US" sz="1800">
                <a:solidFill>
                  <a:srgbClr val="FFFFFF"/>
                </a:solidFill>
              </a:endParaRPr>
            </a:p>
          </p:txBody>
        </p:sp>
        <p:sp>
          <p:nvSpPr>
            <p:cNvPr id="18" name="MH_Other_10"/>
            <p:cNvSpPr>
              <a:spLocks/>
            </p:cNvSpPr>
            <p:nvPr>
              <p:custDataLst>
                <p:tags r:id="rId11"/>
              </p:custDataLst>
            </p:nvPr>
          </p:nvSpPr>
          <p:spPr bwMode="auto">
            <a:xfrm rot="13500000" flipV="1">
              <a:off x="7704139" y="4527550"/>
              <a:ext cx="657225" cy="655638"/>
            </a:xfrm>
            <a:custGeom>
              <a:avLst/>
              <a:gdLst>
                <a:gd name="T0" fmla="*/ 0 w 740229"/>
                <a:gd name="T1" fmla="*/ 369434 h 740229"/>
                <a:gd name="T2" fmla="*/ 371817 w 740229"/>
                <a:gd name="T3" fmla="*/ 0 h 740229"/>
                <a:gd name="T4" fmla="*/ 743633 w 740229"/>
                <a:gd name="T5" fmla="*/ 0 h 740229"/>
                <a:gd name="T6" fmla="*/ 743633 w 740229"/>
                <a:gd name="T7" fmla="*/ 369434 h 740229"/>
                <a:gd name="T8" fmla="*/ 371815 w 740229"/>
                <a:gd name="T9" fmla="*/ 738869 h 740229"/>
                <a:gd name="T10" fmla="*/ -1 w 740229"/>
                <a:gd name="T11" fmla="*/ 369434 h 740229"/>
                <a:gd name="T12" fmla="*/ 0 w 740229"/>
                <a:gd name="T13" fmla="*/ 369434 h 7402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40229" h="740229">
                  <a:moveTo>
                    <a:pt x="0" y="370115"/>
                  </a:moveTo>
                  <a:cubicBezTo>
                    <a:pt x="0" y="165706"/>
                    <a:pt x="165706" y="0"/>
                    <a:pt x="370115" y="0"/>
                  </a:cubicBezTo>
                  <a:lnTo>
                    <a:pt x="740229" y="0"/>
                  </a:lnTo>
                  <a:lnTo>
                    <a:pt x="740229" y="370115"/>
                  </a:lnTo>
                  <a:cubicBezTo>
                    <a:pt x="740229" y="574524"/>
                    <a:pt x="574523" y="740230"/>
                    <a:pt x="370114" y="740230"/>
                  </a:cubicBezTo>
                  <a:cubicBezTo>
                    <a:pt x="165705" y="740230"/>
                    <a:pt x="-1" y="574524"/>
                    <a:pt x="-1" y="370115"/>
                  </a:cubicBezTo>
                  <a:lnTo>
                    <a:pt x="0" y="370115"/>
                  </a:lnTo>
                  <a:close/>
                </a:path>
              </a:pathLst>
            </a:custGeom>
            <a:solidFill>
              <a:schemeClr val="accent4"/>
            </a:solidFill>
            <a:ln>
              <a:noFill/>
            </a:ln>
            <a:extLst/>
          </p:spPr>
          <p:txBody>
            <a:bodyPr anchor="ctr"/>
            <a:lstStyle/>
            <a:p>
              <a:pPr>
                <a:defRPr/>
              </a:pPr>
              <a:endParaRPr lang="zh-CN" altLang="en-US"/>
            </a:p>
          </p:txBody>
        </p:sp>
        <p:sp>
          <p:nvSpPr>
            <p:cNvPr id="2062" name="MH_Other_12"/>
            <p:cNvSpPr>
              <a:spLocks/>
            </p:cNvSpPr>
            <p:nvPr>
              <p:custDataLst>
                <p:tags r:id="rId12"/>
              </p:custDataLst>
            </p:nvPr>
          </p:nvSpPr>
          <p:spPr bwMode="auto">
            <a:xfrm rot="8100000">
              <a:off x="2163764" y="2586039"/>
              <a:ext cx="655637" cy="657225"/>
            </a:xfrm>
            <a:custGeom>
              <a:avLst/>
              <a:gdLst>
                <a:gd name="T0" fmla="*/ 0 w 740229"/>
                <a:gd name="T1" fmla="*/ 100469 h 740229"/>
                <a:gd name="T2" fmla="*/ 97230 w 740229"/>
                <a:gd name="T3" fmla="*/ 0 h 740229"/>
                <a:gd name="T4" fmla="*/ 194458 w 740229"/>
                <a:gd name="T5" fmla="*/ 0 h 740229"/>
                <a:gd name="T6" fmla="*/ 194458 w 740229"/>
                <a:gd name="T7" fmla="*/ 100469 h 740229"/>
                <a:gd name="T8" fmla="*/ 97229 w 740229"/>
                <a:gd name="T9" fmla="*/ 200938 h 740229"/>
                <a:gd name="T10" fmla="*/ -1 w 740229"/>
                <a:gd name="T11" fmla="*/ 100469 h 740229"/>
                <a:gd name="T12" fmla="*/ 0 w 740229"/>
                <a:gd name="T13" fmla="*/ 100469 h 7402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40229" h="740229">
                  <a:moveTo>
                    <a:pt x="0" y="370115"/>
                  </a:moveTo>
                  <a:cubicBezTo>
                    <a:pt x="0" y="165706"/>
                    <a:pt x="165706" y="0"/>
                    <a:pt x="370115" y="0"/>
                  </a:cubicBezTo>
                  <a:lnTo>
                    <a:pt x="740229" y="0"/>
                  </a:lnTo>
                  <a:lnTo>
                    <a:pt x="740229" y="370115"/>
                  </a:lnTo>
                  <a:cubicBezTo>
                    <a:pt x="740229" y="574524"/>
                    <a:pt x="574523" y="740230"/>
                    <a:pt x="370114" y="740230"/>
                  </a:cubicBezTo>
                  <a:cubicBezTo>
                    <a:pt x="165705" y="740230"/>
                    <a:pt x="-1" y="574524"/>
                    <a:pt x="-1" y="370115"/>
                  </a:cubicBezTo>
                  <a:lnTo>
                    <a:pt x="0" y="37011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 name="MH_Other_13"/>
            <p:cNvSpPr>
              <a:spLocks noChangeArrowheads="1"/>
            </p:cNvSpPr>
            <p:nvPr>
              <p:custDataLst>
                <p:tags r:id="rId13"/>
              </p:custDataLst>
            </p:nvPr>
          </p:nvSpPr>
          <p:spPr bwMode="auto">
            <a:xfrm>
              <a:off x="2408238" y="3867150"/>
              <a:ext cx="107950" cy="107950"/>
            </a:xfrm>
            <a:prstGeom prst="ellipse">
              <a:avLst/>
            </a:prstGeom>
            <a:solidFill>
              <a:schemeClr val="accent1"/>
            </a:solidFill>
            <a:ln w="38100">
              <a:solidFill>
                <a:schemeClr val="accent1">
                  <a:lumMod val="20000"/>
                  <a:lumOff val="80000"/>
                </a:schemeClr>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defRPr/>
              </a:pPr>
              <a:endParaRPr lang="zh-CN" altLang="en-US" sz="1800">
                <a:solidFill>
                  <a:srgbClr val="FFFFFF"/>
                </a:solidFill>
              </a:endParaRPr>
            </a:p>
          </p:txBody>
        </p:sp>
        <p:sp>
          <p:nvSpPr>
            <p:cNvPr id="42" name="MH_Other_14"/>
            <p:cNvSpPr>
              <a:spLocks/>
            </p:cNvSpPr>
            <p:nvPr>
              <p:custDataLst>
                <p:tags r:id="rId14"/>
              </p:custDataLst>
            </p:nvPr>
          </p:nvSpPr>
          <p:spPr bwMode="auto">
            <a:xfrm>
              <a:off x="2338389" y="2770189"/>
              <a:ext cx="306387" cy="306387"/>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8" name="MH_Other_15"/>
            <p:cNvSpPr>
              <a:spLocks noChangeArrowheads="1"/>
            </p:cNvSpPr>
            <p:nvPr>
              <p:custDataLst>
                <p:tags r:id="rId15"/>
              </p:custDataLst>
            </p:nvPr>
          </p:nvSpPr>
          <p:spPr bwMode="auto">
            <a:xfrm>
              <a:off x="6096000" y="3867150"/>
              <a:ext cx="107950" cy="107950"/>
            </a:xfrm>
            <a:prstGeom prst="ellipse">
              <a:avLst/>
            </a:prstGeom>
            <a:solidFill>
              <a:schemeClr val="accent3"/>
            </a:solidFill>
            <a:ln w="38100">
              <a:solidFill>
                <a:schemeClr val="accent3">
                  <a:lumMod val="20000"/>
                  <a:lumOff val="80000"/>
                </a:schemeClr>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defRPr/>
              </a:pPr>
              <a:endParaRPr lang="zh-CN" altLang="en-US" sz="1800">
                <a:solidFill>
                  <a:srgbClr val="FFFFFF"/>
                </a:solidFill>
              </a:endParaRPr>
            </a:p>
          </p:txBody>
        </p:sp>
        <p:sp>
          <p:nvSpPr>
            <p:cNvPr id="15" name="MH_Other_16"/>
            <p:cNvSpPr>
              <a:spLocks/>
            </p:cNvSpPr>
            <p:nvPr>
              <p:custDataLst>
                <p:tags r:id="rId16"/>
              </p:custDataLst>
            </p:nvPr>
          </p:nvSpPr>
          <p:spPr bwMode="auto">
            <a:xfrm rot="8100000">
              <a:off x="5857875" y="2586039"/>
              <a:ext cx="655638" cy="657225"/>
            </a:xfrm>
            <a:custGeom>
              <a:avLst/>
              <a:gdLst>
                <a:gd name="T0" fmla="*/ 0 w 740229"/>
                <a:gd name="T1" fmla="*/ 371819 h 740229"/>
                <a:gd name="T2" fmla="*/ 369434 w 740229"/>
                <a:gd name="T3" fmla="*/ 0 h 740229"/>
                <a:gd name="T4" fmla="*/ 738868 w 740229"/>
                <a:gd name="T5" fmla="*/ 0 h 740229"/>
                <a:gd name="T6" fmla="*/ 738868 w 740229"/>
                <a:gd name="T7" fmla="*/ 371819 h 740229"/>
                <a:gd name="T8" fmla="*/ 369433 w 740229"/>
                <a:gd name="T9" fmla="*/ 743637 h 740229"/>
                <a:gd name="T10" fmla="*/ -1 w 740229"/>
                <a:gd name="T11" fmla="*/ 371819 h 740229"/>
                <a:gd name="T12" fmla="*/ 0 w 740229"/>
                <a:gd name="T13" fmla="*/ 371819 h 7402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40229" h="740229">
                  <a:moveTo>
                    <a:pt x="0" y="370115"/>
                  </a:moveTo>
                  <a:cubicBezTo>
                    <a:pt x="0" y="165706"/>
                    <a:pt x="165706" y="0"/>
                    <a:pt x="370115" y="0"/>
                  </a:cubicBezTo>
                  <a:lnTo>
                    <a:pt x="740229" y="0"/>
                  </a:lnTo>
                  <a:lnTo>
                    <a:pt x="740229" y="370115"/>
                  </a:lnTo>
                  <a:cubicBezTo>
                    <a:pt x="740229" y="574524"/>
                    <a:pt x="574523" y="740230"/>
                    <a:pt x="370114" y="740230"/>
                  </a:cubicBezTo>
                  <a:cubicBezTo>
                    <a:pt x="165705" y="740230"/>
                    <a:pt x="-1" y="574524"/>
                    <a:pt x="-1" y="370115"/>
                  </a:cubicBezTo>
                  <a:lnTo>
                    <a:pt x="0" y="370115"/>
                  </a:lnTo>
                  <a:close/>
                </a:path>
              </a:pathLst>
            </a:custGeom>
            <a:solidFill>
              <a:schemeClr val="accent3"/>
            </a:solidFill>
            <a:ln>
              <a:noFill/>
            </a:ln>
            <a:extLst/>
          </p:spPr>
          <p:txBody>
            <a:bodyPr anchor="ctr"/>
            <a:lstStyle/>
            <a:p>
              <a:pPr>
                <a:defRPr/>
              </a:pPr>
              <a:endParaRPr lang="zh-CN" altLang="en-US"/>
            </a:p>
          </p:txBody>
        </p:sp>
        <p:sp>
          <p:nvSpPr>
            <p:cNvPr id="43" name="MH_Other_17"/>
            <p:cNvSpPr>
              <a:spLocks/>
            </p:cNvSpPr>
            <p:nvPr>
              <p:custDataLst>
                <p:tags r:id="rId17"/>
              </p:custDataLst>
            </p:nvPr>
          </p:nvSpPr>
          <p:spPr bwMode="auto">
            <a:xfrm>
              <a:off x="5975350" y="2759075"/>
              <a:ext cx="419100" cy="368300"/>
            </a:xfrm>
            <a:custGeom>
              <a:avLst/>
              <a:gdLst>
                <a:gd name="connsiteX0" fmla="*/ 952500 w 1905000"/>
                <a:gd name="connsiteY0" fmla="*/ 0 h 1673225"/>
                <a:gd name="connsiteX1" fmla="*/ 976256 w 1905000"/>
                <a:gd name="connsiteY1" fmla="*/ 326 h 1673225"/>
                <a:gd name="connsiteX2" fmla="*/ 999686 w 1905000"/>
                <a:gd name="connsiteY2" fmla="*/ 1303 h 1673225"/>
                <a:gd name="connsiteX3" fmla="*/ 1023116 w 1905000"/>
                <a:gd name="connsiteY3" fmla="*/ 1955 h 1673225"/>
                <a:gd name="connsiteX4" fmla="*/ 1046546 w 1905000"/>
                <a:gd name="connsiteY4" fmla="*/ 3584 h 1673225"/>
                <a:gd name="connsiteX5" fmla="*/ 1069651 w 1905000"/>
                <a:gd name="connsiteY5" fmla="*/ 4887 h 1673225"/>
                <a:gd name="connsiteX6" fmla="*/ 1092430 w 1905000"/>
                <a:gd name="connsiteY6" fmla="*/ 7493 h 1673225"/>
                <a:gd name="connsiteX7" fmla="*/ 1115209 w 1905000"/>
                <a:gd name="connsiteY7" fmla="*/ 9774 h 1673225"/>
                <a:gd name="connsiteX8" fmla="*/ 1138314 w 1905000"/>
                <a:gd name="connsiteY8" fmla="*/ 12380 h 1673225"/>
                <a:gd name="connsiteX9" fmla="*/ 1160768 w 1905000"/>
                <a:gd name="connsiteY9" fmla="*/ 15638 h 1673225"/>
                <a:gd name="connsiteX10" fmla="*/ 1183222 w 1905000"/>
                <a:gd name="connsiteY10" fmla="*/ 18896 h 1673225"/>
                <a:gd name="connsiteX11" fmla="*/ 1205350 w 1905000"/>
                <a:gd name="connsiteY11" fmla="*/ 22805 h 1673225"/>
                <a:gd name="connsiteX12" fmla="*/ 1227479 w 1905000"/>
                <a:gd name="connsiteY12" fmla="*/ 27040 h 1673225"/>
                <a:gd name="connsiteX13" fmla="*/ 1248956 w 1905000"/>
                <a:gd name="connsiteY13" fmla="*/ 31927 h 1673225"/>
                <a:gd name="connsiteX14" fmla="*/ 1270759 w 1905000"/>
                <a:gd name="connsiteY14" fmla="*/ 36814 h 1673225"/>
                <a:gd name="connsiteX15" fmla="*/ 1291912 w 1905000"/>
                <a:gd name="connsiteY15" fmla="*/ 42026 h 1673225"/>
                <a:gd name="connsiteX16" fmla="*/ 1313389 w 1905000"/>
                <a:gd name="connsiteY16" fmla="*/ 47565 h 1673225"/>
                <a:gd name="connsiteX17" fmla="*/ 1334216 w 1905000"/>
                <a:gd name="connsiteY17" fmla="*/ 53429 h 1673225"/>
                <a:gd name="connsiteX18" fmla="*/ 1354717 w 1905000"/>
                <a:gd name="connsiteY18" fmla="*/ 59619 h 1673225"/>
                <a:gd name="connsiteX19" fmla="*/ 1375219 w 1905000"/>
                <a:gd name="connsiteY19" fmla="*/ 66460 h 1673225"/>
                <a:gd name="connsiteX20" fmla="*/ 1395395 w 1905000"/>
                <a:gd name="connsiteY20" fmla="*/ 72976 h 1673225"/>
                <a:gd name="connsiteX21" fmla="*/ 1415571 w 1905000"/>
                <a:gd name="connsiteY21" fmla="*/ 80469 h 1673225"/>
                <a:gd name="connsiteX22" fmla="*/ 1435421 w 1905000"/>
                <a:gd name="connsiteY22" fmla="*/ 87636 h 1673225"/>
                <a:gd name="connsiteX23" fmla="*/ 1454621 w 1905000"/>
                <a:gd name="connsiteY23" fmla="*/ 95455 h 1673225"/>
                <a:gd name="connsiteX24" fmla="*/ 1473821 w 1905000"/>
                <a:gd name="connsiteY24" fmla="*/ 103599 h 1673225"/>
                <a:gd name="connsiteX25" fmla="*/ 1492370 w 1905000"/>
                <a:gd name="connsiteY25" fmla="*/ 112070 h 1673225"/>
                <a:gd name="connsiteX26" fmla="*/ 1510918 w 1905000"/>
                <a:gd name="connsiteY26" fmla="*/ 120540 h 1673225"/>
                <a:gd name="connsiteX27" fmla="*/ 1529142 w 1905000"/>
                <a:gd name="connsiteY27" fmla="*/ 129988 h 1673225"/>
                <a:gd name="connsiteX28" fmla="*/ 1547040 w 1905000"/>
                <a:gd name="connsiteY28" fmla="*/ 139436 h 1673225"/>
                <a:gd name="connsiteX29" fmla="*/ 1564287 w 1905000"/>
                <a:gd name="connsiteY29" fmla="*/ 148883 h 1673225"/>
                <a:gd name="connsiteX30" fmla="*/ 1581860 w 1905000"/>
                <a:gd name="connsiteY30" fmla="*/ 158657 h 1673225"/>
                <a:gd name="connsiteX31" fmla="*/ 1598456 w 1905000"/>
                <a:gd name="connsiteY31" fmla="*/ 168756 h 1673225"/>
                <a:gd name="connsiteX32" fmla="*/ 1615052 w 1905000"/>
                <a:gd name="connsiteY32" fmla="*/ 179181 h 1673225"/>
                <a:gd name="connsiteX33" fmla="*/ 1630998 w 1905000"/>
                <a:gd name="connsiteY33" fmla="*/ 190258 h 1673225"/>
                <a:gd name="connsiteX34" fmla="*/ 1646943 w 1905000"/>
                <a:gd name="connsiteY34" fmla="*/ 201009 h 1673225"/>
                <a:gd name="connsiteX35" fmla="*/ 1662563 w 1905000"/>
                <a:gd name="connsiteY35" fmla="*/ 212737 h 1673225"/>
                <a:gd name="connsiteX36" fmla="*/ 1677207 w 1905000"/>
                <a:gd name="connsiteY36" fmla="*/ 223814 h 1673225"/>
                <a:gd name="connsiteX37" fmla="*/ 1691851 w 1905000"/>
                <a:gd name="connsiteY37" fmla="*/ 235868 h 1673225"/>
                <a:gd name="connsiteX38" fmla="*/ 1705844 w 1905000"/>
                <a:gd name="connsiteY38" fmla="*/ 247922 h 1673225"/>
                <a:gd name="connsiteX39" fmla="*/ 1719837 w 1905000"/>
                <a:gd name="connsiteY39" fmla="*/ 260301 h 1673225"/>
                <a:gd name="connsiteX40" fmla="*/ 1732854 w 1905000"/>
                <a:gd name="connsiteY40" fmla="*/ 272681 h 1673225"/>
                <a:gd name="connsiteX41" fmla="*/ 1746196 w 1905000"/>
                <a:gd name="connsiteY41" fmla="*/ 286038 h 1673225"/>
                <a:gd name="connsiteX42" fmla="*/ 1758562 w 1905000"/>
                <a:gd name="connsiteY42" fmla="*/ 298744 h 1673225"/>
                <a:gd name="connsiteX43" fmla="*/ 1770602 w 1905000"/>
                <a:gd name="connsiteY43" fmla="*/ 312427 h 1673225"/>
                <a:gd name="connsiteX44" fmla="*/ 1781992 w 1905000"/>
                <a:gd name="connsiteY44" fmla="*/ 325784 h 1673225"/>
                <a:gd name="connsiteX45" fmla="*/ 1793056 w 1905000"/>
                <a:gd name="connsiteY45" fmla="*/ 339793 h 1673225"/>
                <a:gd name="connsiteX46" fmla="*/ 1803795 w 1905000"/>
                <a:gd name="connsiteY46" fmla="*/ 353801 h 1673225"/>
                <a:gd name="connsiteX47" fmla="*/ 1813883 w 1905000"/>
                <a:gd name="connsiteY47" fmla="*/ 368136 h 1673225"/>
                <a:gd name="connsiteX48" fmla="*/ 1823646 w 1905000"/>
                <a:gd name="connsiteY48" fmla="*/ 382796 h 1673225"/>
                <a:gd name="connsiteX49" fmla="*/ 1832757 w 1905000"/>
                <a:gd name="connsiteY49" fmla="*/ 397782 h 1673225"/>
                <a:gd name="connsiteX50" fmla="*/ 1841544 w 1905000"/>
                <a:gd name="connsiteY50" fmla="*/ 412442 h 1673225"/>
                <a:gd name="connsiteX51" fmla="*/ 1849679 w 1905000"/>
                <a:gd name="connsiteY51" fmla="*/ 428080 h 1673225"/>
                <a:gd name="connsiteX52" fmla="*/ 1857164 w 1905000"/>
                <a:gd name="connsiteY52" fmla="*/ 443392 h 1673225"/>
                <a:gd name="connsiteX53" fmla="*/ 1864323 w 1905000"/>
                <a:gd name="connsiteY53" fmla="*/ 459029 h 1673225"/>
                <a:gd name="connsiteX54" fmla="*/ 1870831 w 1905000"/>
                <a:gd name="connsiteY54" fmla="*/ 474993 h 1673225"/>
                <a:gd name="connsiteX55" fmla="*/ 1877014 w 1905000"/>
                <a:gd name="connsiteY55" fmla="*/ 491282 h 1673225"/>
                <a:gd name="connsiteX56" fmla="*/ 1882546 w 1905000"/>
                <a:gd name="connsiteY56" fmla="*/ 507571 h 1673225"/>
                <a:gd name="connsiteX57" fmla="*/ 1887102 w 1905000"/>
                <a:gd name="connsiteY57" fmla="*/ 523860 h 1673225"/>
                <a:gd name="connsiteX58" fmla="*/ 1891658 w 1905000"/>
                <a:gd name="connsiteY58" fmla="*/ 540475 h 1673225"/>
                <a:gd name="connsiteX59" fmla="*/ 1895238 w 1905000"/>
                <a:gd name="connsiteY59" fmla="*/ 557416 h 1673225"/>
                <a:gd name="connsiteX60" fmla="*/ 1898492 w 1905000"/>
                <a:gd name="connsiteY60" fmla="*/ 574683 h 1673225"/>
                <a:gd name="connsiteX61" fmla="*/ 1901095 w 1905000"/>
                <a:gd name="connsiteY61" fmla="*/ 591949 h 1673225"/>
                <a:gd name="connsiteX62" fmla="*/ 1903048 w 1905000"/>
                <a:gd name="connsiteY62" fmla="*/ 609541 h 1673225"/>
                <a:gd name="connsiteX63" fmla="*/ 1904349 w 1905000"/>
                <a:gd name="connsiteY63" fmla="*/ 626808 h 1673225"/>
                <a:gd name="connsiteX64" fmla="*/ 1905000 w 1905000"/>
                <a:gd name="connsiteY64" fmla="*/ 644726 h 1673225"/>
                <a:gd name="connsiteX65" fmla="*/ 1904675 w 1905000"/>
                <a:gd name="connsiteY65" fmla="*/ 659061 h 1673225"/>
                <a:gd name="connsiteX66" fmla="*/ 1903699 w 1905000"/>
                <a:gd name="connsiteY66" fmla="*/ 673395 h 1673225"/>
                <a:gd name="connsiteX67" fmla="*/ 1902722 w 1905000"/>
                <a:gd name="connsiteY67" fmla="*/ 687404 h 1673225"/>
                <a:gd name="connsiteX68" fmla="*/ 1901095 w 1905000"/>
                <a:gd name="connsiteY68" fmla="*/ 701412 h 1673225"/>
                <a:gd name="connsiteX69" fmla="*/ 1898817 w 1905000"/>
                <a:gd name="connsiteY69" fmla="*/ 715421 h 1673225"/>
                <a:gd name="connsiteX70" fmla="*/ 1896539 w 1905000"/>
                <a:gd name="connsiteY70" fmla="*/ 729430 h 1673225"/>
                <a:gd name="connsiteX71" fmla="*/ 1893611 w 1905000"/>
                <a:gd name="connsiteY71" fmla="*/ 743113 h 1673225"/>
                <a:gd name="connsiteX72" fmla="*/ 1890356 w 1905000"/>
                <a:gd name="connsiteY72" fmla="*/ 756470 h 1673225"/>
                <a:gd name="connsiteX73" fmla="*/ 1886777 w 1905000"/>
                <a:gd name="connsiteY73" fmla="*/ 769827 h 1673225"/>
                <a:gd name="connsiteX74" fmla="*/ 1882872 w 1905000"/>
                <a:gd name="connsiteY74" fmla="*/ 782858 h 1673225"/>
                <a:gd name="connsiteX75" fmla="*/ 1878641 w 1905000"/>
                <a:gd name="connsiteY75" fmla="*/ 796215 h 1673225"/>
                <a:gd name="connsiteX76" fmla="*/ 1873435 w 1905000"/>
                <a:gd name="connsiteY76" fmla="*/ 808921 h 1673225"/>
                <a:gd name="connsiteX77" fmla="*/ 1868553 w 1905000"/>
                <a:gd name="connsiteY77" fmla="*/ 821952 h 1673225"/>
                <a:gd name="connsiteX78" fmla="*/ 1863021 w 1905000"/>
                <a:gd name="connsiteY78" fmla="*/ 834658 h 1673225"/>
                <a:gd name="connsiteX79" fmla="*/ 1857164 w 1905000"/>
                <a:gd name="connsiteY79" fmla="*/ 847364 h 1673225"/>
                <a:gd name="connsiteX80" fmla="*/ 1850981 w 1905000"/>
                <a:gd name="connsiteY80" fmla="*/ 859743 h 1673225"/>
                <a:gd name="connsiteX81" fmla="*/ 1844798 w 1905000"/>
                <a:gd name="connsiteY81" fmla="*/ 871797 h 1673225"/>
                <a:gd name="connsiteX82" fmla="*/ 1837964 w 1905000"/>
                <a:gd name="connsiteY82" fmla="*/ 884177 h 1673225"/>
                <a:gd name="connsiteX83" fmla="*/ 1831130 w 1905000"/>
                <a:gd name="connsiteY83" fmla="*/ 896231 h 1673225"/>
                <a:gd name="connsiteX84" fmla="*/ 1823320 w 1905000"/>
                <a:gd name="connsiteY84" fmla="*/ 907959 h 1673225"/>
                <a:gd name="connsiteX85" fmla="*/ 1815510 w 1905000"/>
                <a:gd name="connsiteY85" fmla="*/ 919362 h 1673225"/>
                <a:gd name="connsiteX86" fmla="*/ 1807375 w 1905000"/>
                <a:gd name="connsiteY86" fmla="*/ 931090 h 1673225"/>
                <a:gd name="connsiteX87" fmla="*/ 1798914 w 1905000"/>
                <a:gd name="connsiteY87" fmla="*/ 942492 h 1673225"/>
                <a:gd name="connsiteX88" fmla="*/ 1790127 w 1905000"/>
                <a:gd name="connsiteY88" fmla="*/ 953569 h 1673225"/>
                <a:gd name="connsiteX89" fmla="*/ 1781016 w 1905000"/>
                <a:gd name="connsiteY89" fmla="*/ 964971 h 1673225"/>
                <a:gd name="connsiteX90" fmla="*/ 1771579 w 1905000"/>
                <a:gd name="connsiteY90" fmla="*/ 975722 h 1673225"/>
                <a:gd name="connsiteX91" fmla="*/ 1762141 w 1905000"/>
                <a:gd name="connsiteY91" fmla="*/ 986473 h 1673225"/>
                <a:gd name="connsiteX92" fmla="*/ 1752379 w 1905000"/>
                <a:gd name="connsiteY92" fmla="*/ 997224 h 1673225"/>
                <a:gd name="connsiteX93" fmla="*/ 1741966 w 1905000"/>
                <a:gd name="connsiteY93" fmla="*/ 1007649 h 1673225"/>
                <a:gd name="connsiteX94" fmla="*/ 1731552 w 1905000"/>
                <a:gd name="connsiteY94" fmla="*/ 1018074 h 1673225"/>
                <a:gd name="connsiteX95" fmla="*/ 1720488 w 1905000"/>
                <a:gd name="connsiteY95" fmla="*/ 1028173 h 1673225"/>
                <a:gd name="connsiteX96" fmla="*/ 1709749 w 1905000"/>
                <a:gd name="connsiteY96" fmla="*/ 1038273 h 1673225"/>
                <a:gd name="connsiteX97" fmla="*/ 1698034 w 1905000"/>
                <a:gd name="connsiteY97" fmla="*/ 1048046 h 1673225"/>
                <a:gd name="connsiteX98" fmla="*/ 1686319 w 1905000"/>
                <a:gd name="connsiteY98" fmla="*/ 1057494 h 1673225"/>
                <a:gd name="connsiteX99" fmla="*/ 1674929 w 1905000"/>
                <a:gd name="connsiteY99" fmla="*/ 1066942 h 1673225"/>
                <a:gd name="connsiteX100" fmla="*/ 1662889 w 1905000"/>
                <a:gd name="connsiteY100" fmla="*/ 1076389 h 1673225"/>
                <a:gd name="connsiteX101" fmla="*/ 1650523 w 1905000"/>
                <a:gd name="connsiteY101" fmla="*/ 1085511 h 1673225"/>
                <a:gd name="connsiteX102" fmla="*/ 1637506 w 1905000"/>
                <a:gd name="connsiteY102" fmla="*/ 1094308 h 1673225"/>
                <a:gd name="connsiteX103" fmla="*/ 1624815 w 1905000"/>
                <a:gd name="connsiteY103" fmla="*/ 1103104 h 1673225"/>
                <a:gd name="connsiteX104" fmla="*/ 1611798 w 1905000"/>
                <a:gd name="connsiteY104" fmla="*/ 1111574 h 1673225"/>
                <a:gd name="connsiteX105" fmla="*/ 1598456 w 1905000"/>
                <a:gd name="connsiteY105" fmla="*/ 1120044 h 1673225"/>
                <a:gd name="connsiteX106" fmla="*/ 1584788 w 1905000"/>
                <a:gd name="connsiteY106" fmla="*/ 1128189 h 1673225"/>
                <a:gd name="connsiteX107" fmla="*/ 1571121 w 1905000"/>
                <a:gd name="connsiteY107" fmla="*/ 1136334 h 1673225"/>
                <a:gd name="connsiteX108" fmla="*/ 1557128 w 1905000"/>
                <a:gd name="connsiteY108" fmla="*/ 1144152 h 1673225"/>
                <a:gd name="connsiteX109" fmla="*/ 1543135 w 1905000"/>
                <a:gd name="connsiteY109" fmla="*/ 1151971 h 1673225"/>
                <a:gd name="connsiteX110" fmla="*/ 1528816 w 1905000"/>
                <a:gd name="connsiteY110" fmla="*/ 1159139 h 1673225"/>
                <a:gd name="connsiteX111" fmla="*/ 1514173 w 1905000"/>
                <a:gd name="connsiteY111" fmla="*/ 1166632 h 1673225"/>
                <a:gd name="connsiteX112" fmla="*/ 1499203 w 1905000"/>
                <a:gd name="connsiteY112" fmla="*/ 1173473 h 1673225"/>
                <a:gd name="connsiteX113" fmla="*/ 1484234 w 1905000"/>
                <a:gd name="connsiteY113" fmla="*/ 1180640 h 1673225"/>
                <a:gd name="connsiteX114" fmla="*/ 1469265 w 1905000"/>
                <a:gd name="connsiteY114" fmla="*/ 1187156 h 1673225"/>
                <a:gd name="connsiteX115" fmla="*/ 1453645 w 1905000"/>
                <a:gd name="connsiteY115" fmla="*/ 1193672 h 1673225"/>
                <a:gd name="connsiteX116" fmla="*/ 1438025 w 1905000"/>
                <a:gd name="connsiteY116" fmla="*/ 1199861 h 1673225"/>
                <a:gd name="connsiteX117" fmla="*/ 1422730 w 1905000"/>
                <a:gd name="connsiteY117" fmla="*/ 1206051 h 1673225"/>
                <a:gd name="connsiteX118" fmla="*/ 1406784 w 1905000"/>
                <a:gd name="connsiteY118" fmla="*/ 1211915 h 1673225"/>
                <a:gd name="connsiteX119" fmla="*/ 1390839 w 1905000"/>
                <a:gd name="connsiteY119" fmla="*/ 1217780 h 1673225"/>
                <a:gd name="connsiteX120" fmla="*/ 1374568 w 1905000"/>
                <a:gd name="connsiteY120" fmla="*/ 1223318 h 1673225"/>
                <a:gd name="connsiteX121" fmla="*/ 1358297 w 1905000"/>
                <a:gd name="connsiteY121" fmla="*/ 1228205 h 1673225"/>
                <a:gd name="connsiteX122" fmla="*/ 1341701 w 1905000"/>
                <a:gd name="connsiteY122" fmla="*/ 1233417 h 1673225"/>
                <a:gd name="connsiteX123" fmla="*/ 1325104 w 1905000"/>
                <a:gd name="connsiteY123" fmla="*/ 1238304 h 1673225"/>
                <a:gd name="connsiteX124" fmla="*/ 1308183 w 1905000"/>
                <a:gd name="connsiteY124" fmla="*/ 1243191 h 1673225"/>
                <a:gd name="connsiteX125" fmla="*/ 1291261 w 1905000"/>
                <a:gd name="connsiteY125" fmla="*/ 1247426 h 1673225"/>
                <a:gd name="connsiteX126" fmla="*/ 1274339 w 1905000"/>
                <a:gd name="connsiteY126" fmla="*/ 1251661 h 1673225"/>
                <a:gd name="connsiteX127" fmla="*/ 1257092 w 1905000"/>
                <a:gd name="connsiteY127" fmla="*/ 1255896 h 1673225"/>
                <a:gd name="connsiteX128" fmla="*/ 1239845 w 1905000"/>
                <a:gd name="connsiteY128" fmla="*/ 1259480 h 1673225"/>
                <a:gd name="connsiteX129" fmla="*/ 1223899 w 1905000"/>
                <a:gd name="connsiteY129" fmla="*/ 1277072 h 1673225"/>
                <a:gd name="connsiteX130" fmla="*/ 1207303 w 1905000"/>
                <a:gd name="connsiteY130" fmla="*/ 1294339 h 1673225"/>
                <a:gd name="connsiteX131" fmla="*/ 1191032 w 1905000"/>
                <a:gd name="connsiteY131" fmla="*/ 1310954 h 1673225"/>
                <a:gd name="connsiteX132" fmla="*/ 1174761 w 1905000"/>
                <a:gd name="connsiteY132" fmla="*/ 1326917 h 1673225"/>
                <a:gd name="connsiteX133" fmla="*/ 1157839 w 1905000"/>
                <a:gd name="connsiteY133" fmla="*/ 1342881 h 1673225"/>
                <a:gd name="connsiteX134" fmla="*/ 1141243 w 1905000"/>
                <a:gd name="connsiteY134" fmla="*/ 1357867 h 1673225"/>
                <a:gd name="connsiteX135" fmla="*/ 1124647 w 1905000"/>
                <a:gd name="connsiteY135" fmla="*/ 1372527 h 1673225"/>
                <a:gd name="connsiteX136" fmla="*/ 1108050 w 1905000"/>
                <a:gd name="connsiteY136" fmla="*/ 1386861 h 1673225"/>
                <a:gd name="connsiteX137" fmla="*/ 1091454 w 1905000"/>
                <a:gd name="connsiteY137" fmla="*/ 1400544 h 1673225"/>
                <a:gd name="connsiteX138" fmla="*/ 1074532 w 1905000"/>
                <a:gd name="connsiteY138" fmla="*/ 1414227 h 1673225"/>
                <a:gd name="connsiteX139" fmla="*/ 1057936 w 1905000"/>
                <a:gd name="connsiteY139" fmla="*/ 1426933 h 1673225"/>
                <a:gd name="connsiteX140" fmla="*/ 1041014 w 1905000"/>
                <a:gd name="connsiteY140" fmla="*/ 1439313 h 1673225"/>
                <a:gd name="connsiteX141" fmla="*/ 1024418 w 1905000"/>
                <a:gd name="connsiteY141" fmla="*/ 1451366 h 1673225"/>
                <a:gd name="connsiteX142" fmla="*/ 1007821 w 1905000"/>
                <a:gd name="connsiteY142" fmla="*/ 1463095 h 1673225"/>
                <a:gd name="connsiteX143" fmla="*/ 990574 w 1905000"/>
                <a:gd name="connsiteY143" fmla="*/ 1474171 h 1673225"/>
                <a:gd name="connsiteX144" fmla="*/ 973978 w 1905000"/>
                <a:gd name="connsiteY144" fmla="*/ 1485248 h 1673225"/>
                <a:gd name="connsiteX145" fmla="*/ 957381 w 1905000"/>
                <a:gd name="connsiteY145" fmla="*/ 1495673 h 1673225"/>
                <a:gd name="connsiteX146" fmla="*/ 940785 w 1905000"/>
                <a:gd name="connsiteY146" fmla="*/ 1505772 h 1673225"/>
                <a:gd name="connsiteX147" fmla="*/ 923863 w 1905000"/>
                <a:gd name="connsiteY147" fmla="*/ 1515546 h 1673225"/>
                <a:gd name="connsiteX148" fmla="*/ 907267 w 1905000"/>
                <a:gd name="connsiteY148" fmla="*/ 1524668 h 1673225"/>
                <a:gd name="connsiteX149" fmla="*/ 890996 w 1905000"/>
                <a:gd name="connsiteY149" fmla="*/ 1533790 h 1673225"/>
                <a:gd name="connsiteX150" fmla="*/ 874400 w 1905000"/>
                <a:gd name="connsiteY150" fmla="*/ 1542260 h 1673225"/>
                <a:gd name="connsiteX151" fmla="*/ 858129 w 1905000"/>
                <a:gd name="connsiteY151" fmla="*/ 1550405 h 1673225"/>
                <a:gd name="connsiteX152" fmla="*/ 841858 w 1905000"/>
                <a:gd name="connsiteY152" fmla="*/ 1558224 h 1673225"/>
                <a:gd name="connsiteX153" fmla="*/ 825587 w 1905000"/>
                <a:gd name="connsiteY153" fmla="*/ 1565391 h 1673225"/>
                <a:gd name="connsiteX154" fmla="*/ 809641 w 1905000"/>
                <a:gd name="connsiteY154" fmla="*/ 1572884 h 1673225"/>
                <a:gd name="connsiteX155" fmla="*/ 793696 w 1905000"/>
                <a:gd name="connsiteY155" fmla="*/ 1579725 h 1673225"/>
                <a:gd name="connsiteX156" fmla="*/ 777750 w 1905000"/>
                <a:gd name="connsiteY156" fmla="*/ 1586567 h 1673225"/>
                <a:gd name="connsiteX157" fmla="*/ 762130 w 1905000"/>
                <a:gd name="connsiteY157" fmla="*/ 1592757 h 1673225"/>
                <a:gd name="connsiteX158" fmla="*/ 746510 w 1905000"/>
                <a:gd name="connsiteY158" fmla="*/ 1598295 h 1673225"/>
                <a:gd name="connsiteX159" fmla="*/ 715921 w 1905000"/>
                <a:gd name="connsiteY159" fmla="*/ 1609372 h 1673225"/>
                <a:gd name="connsiteX160" fmla="*/ 685982 w 1905000"/>
                <a:gd name="connsiteY160" fmla="*/ 1619471 h 1673225"/>
                <a:gd name="connsiteX161" fmla="*/ 656695 w 1905000"/>
                <a:gd name="connsiteY161" fmla="*/ 1628267 h 1673225"/>
                <a:gd name="connsiteX162" fmla="*/ 628058 w 1905000"/>
                <a:gd name="connsiteY162" fmla="*/ 1636086 h 1673225"/>
                <a:gd name="connsiteX163" fmla="*/ 600397 w 1905000"/>
                <a:gd name="connsiteY163" fmla="*/ 1642927 h 1673225"/>
                <a:gd name="connsiteX164" fmla="*/ 573713 w 1905000"/>
                <a:gd name="connsiteY164" fmla="*/ 1648791 h 1673225"/>
                <a:gd name="connsiteX165" fmla="*/ 548005 w 1905000"/>
                <a:gd name="connsiteY165" fmla="*/ 1654004 h 1673225"/>
                <a:gd name="connsiteX166" fmla="*/ 523273 w 1905000"/>
                <a:gd name="connsiteY166" fmla="*/ 1658565 h 1673225"/>
                <a:gd name="connsiteX167" fmla="*/ 499843 w 1905000"/>
                <a:gd name="connsiteY167" fmla="*/ 1662149 h 1673225"/>
                <a:gd name="connsiteX168" fmla="*/ 477389 w 1905000"/>
                <a:gd name="connsiteY168" fmla="*/ 1665081 h 1673225"/>
                <a:gd name="connsiteX169" fmla="*/ 456237 w 1905000"/>
                <a:gd name="connsiteY169" fmla="*/ 1668013 h 1673225"/>
                <a:gd name="connsiteX170" fmla="*/ 436712 w 1905000"/>
                <a:gd name="connsiteY170" fmla="*/ 1669316 h 1673225"/>
                <a:gd name="connsiteX171" fmla="*/ 417838 w 1905000"/>
                <a:gd name="connsiteY171" fmla="*/ 1670945 h 1673225"/>
                <a:gd name="connsiteX172" fmla="*/ 401241 w 1905000"/>
                <a:gd name="connsiteY172" fmla="*/ 1672248 h 1673225"/>
                <a:gd name="connsiteX173" fmla="*/ 385947 w 1905000"/>
                <a:gd name="connsiteY173" fmla="*/ 1672574 h 1673225"/>
                <a:gd name="connsiteX174" fmla="*/ 371954 w 1905000"/>
                <a:gd name="connsiteY174" fmla="*/ 1672899 h 1673225"/>
                <a:gd name="connsiteX175" fmla="*/ 359913 w 1905000"/>
                <a:gd name="connsiteY175" fmla="*/ 1673225 h 1673225"/>
                <a:gd name="connsiteX176" fmla="*/ 357310 w 1905000"/>
                <a:gd name="connsiteY176" fmla="*/ 1673225 h 1673225"/>
                <a:gd name="connsiteX177" fmla="*/ 343968 w 1905000"/>
                <a:gd name="connsiteY177" fmla="*/ 1672899 h 1673225"/>
                <a:gd name="connsiteX178" fmla="*/ 333880 w 1905000"/>
                <a:gd name="connsiteY178" fmla="*/ 1672899 h 1673225"/>
                <a:gd name="connsiteX179" fmla="*/ 324117 w 1905000"/>
                <a:gd name="connsiteY179" fmla="*/ 1672574 h 1673225"/>
                <a:gd name="connsiteX180" fmla="*/ 333554 w 1905000"/>
                <a:gd name="connsiteY180" fmla="*/ 1664103 h 1673225"/>
                <a:gd name="connsiteX181" fmla="*/ 344293 w 1905000"/>
                <a:gd name="connsiteY181" fmla="*/ 1654004 h 1673225"/>
                <a:gd name="connsiteX182" fmla="*/ 358611 w 1905000"/>
                <a:gd name="connsiteY182" fmla="*/ 1640321 h 1673225"/>
                <a:gd name="connsiteX183" fmla="*/ 375859 w 1905000"/>
                <a:gd name="connsiteY183" fmla="*/ 1622729 h 1673225"/>
                <a:gd name="connsiteX184" fmla="*/ 395058 w 1905000"/>
                <a:gd name="connsiteY184" fmla="*/ 1601879 h 1673225"/>
                <a:gd name="connsiteX185" fmla="*/ 405472 w 1905000"/>
                <a:gd name="connsiteY185" fmla="*/ 1590150 h 1673225"/>
                <a:gd name="connsiteX186" fmla="*/ 415885 w 1905000"/>
                <a:gd name="connsiteY186" fmla="*/ 1577771 h 1673225"/>
                <a:gd name="connsiteX187" fmla="*/ 427275 w 1905000"/>
                <a:gd name="connsiteY187" fmla="*/ 1564739 h 1673225"/>
                <a:gd name="connsiteX188" fmla="*/ 438013 w 1905000"/>
                <a:gd name="connsiteY188" fmla="*/ 1550731 h 1673225"/>
                <a:gd name="connsiteX189" fmla="*/ 449729 w 1905000"/>
                <a:gd name="connsiteY189" fmla="*/ 1536070 h 1673225"/>
                <a:gd name="connsiteX190" fmla="*/ 461118 w 1905000"/>
                <a:gd name="connsiteY190" fmla="*/ 1520433 h 1673225"/>
                <a:gd name="connsiteX191" fmla="*/ 472182 w 1905000"/>
                <a:gd name="connsiteY191" fmla="*/ 1504469 h 1673225"/>
                <a:gd name="connsiteX192" fmla="*/ 483897 w 1905000"/>
                <a:gd name="connsiteY192" fmla="*/ 1487528 h 1673225"/>
                <a:gd name="connsiteX193" fmla="*/ 494962 w 1905000"/>
                <a:gd name="connsiteY193" fmla="*/ 1469936 h 1673225"/>
                <a:gd name="connsiteX194" fmla="*/ 506026 w 1905000"/>
                <a:gd name="connsiteY194" fmla="*/ 1452018 h 1673225"/>
                <a:gd name="connsiteX195" fmla="*/ 516765 w 1905000"/>
                <a:gd name="connsiteY195" fmla="*/ 1433448 h 1673225"/>
                <a:gd name="connsiteX196" fmla="*/ 526853 w 1905000"/>
                <a:gd name="connsiteY196" fmla="*/ 1414227 h 1673225"/>
                <a:gd name="connsiteX197" fmla="*/ 536941 w 1905000"/>
                <a:gd name="connsiteY197" fmla="*/ 1394354 h 1673225"/>
                <a:gd name="connsiteX198" fmla="*/ 546703 w 1905000"/>
                <a:gd name="connsiteY198" fmla="*/ 1373830 h 1673225"/>
                <a:gd name="connsiteX199" fmla="*/ 555490 w 1905000"/>
                <a:gd name="connsiteY199" fmla="*/ 1352980 h 1673225"/>
                <a:gd name="connsiteX200" fmla="*/ 563625 w 1905000"/>
                <a:gd name="connsiteY200" fmla="*/ 1331478 h 1673225"/>
                <a:gd name="connsiteX201" fmla="*/ 571110 w 1905000"/>
                <a:gd name="connsiteY201" fmla="*/ 1309325 h 1673225"/>
                <a:gd name="connsiteX202" fmla="*/ 577944 w 1905000"/>
                <a:gd name="connsiteY202" fmla="*/ 1287172 h 1673225"/>
                <a:gd name="connsiteX203" fmla="*/ 581198 w 1905000"/>
                <a:gd name="connsiteY203" fmla="*/ 1275769 h 1673225"/>
                <a:gd name="connsiteX204" fmla="*/ 583801 w 1905000"/>
                <a:gd name="connsiteY204" fmla="*/ 1264367 h 1673225"/>
                <a:gd name="connsiteX205" fmla="*/ 586404 w 1905000"/>
                <a:gd name="connsiteY205" fmla="*/ 1252638 h 1673225"/>
                <a:gd name="connsiteX206" fmla="*/ 589333 w 1905000"/>
                <a:gd name="connsiteY206" fmla="*/ 1241236 h 1673225"/>
                <a:gd name="connsiteX207" fmla="*/ 558093 w 1905000"/>
                <a:gd name="connsiteY207" fmla="*/ 1231788 h 1673225"/>
                <a:gd name="connsiteX208" fmla="*/ 527504 w 1905000"/>
                <a:gd name="connsiteY208" fmla="*/ 1222015 h 1673225"/>
                <a:gd name="connsiteX209" fmla="*/ 497890 w 1905000"/>
                <a:gd name="connsiteY209" fmla="*/ 1211590 h 1673225"/>
                <a:gd name="connsiteX210" fmla="*/ 468277 w 1905000"/>
                <a:gd name="connsiteY210" fmla="*/ 1200839 h 1673225"/>
                <a:gd name="connsiteX211" fmla="*/ 439641 w 1905000"/>
                <a:gd name="connsiteY211" fmla="*/ 1188785 h 1673225"/>
                <a:gd name="connsiteX212" fmla="*/ 411329 w 1905000"/>
                <a:gd name="connsiteY212" fmla="*/ 1176405 h 1673225"/>
                <a:gd name="connsiteX213" fmla="*/ 383994 w 1905000"/>
                <a:gd name="connsiteY213" fmla="*/ 1163048 h 1673225"/>
                <a:gd name="connsiteX214" fmla="*/ 357310 w 1905000"/>
                <a:gd name="connsiteY214" fmla="*/ 1149039 h 1673225"/>
                <a:gd name="connsiteX215" fmla="*/ 331276 w 1905000"/>
                <a:gd name="connsiteY215" fmla="*/ 1134705 h 1673225"/>
                <a:gd name="connsiteX216" fmla="*/ 318259 w 1905000"/>
                <a:gd name="connsiteY216" fmla="*/ 1127212 h 1673225"/>
                <a:gd name="connsiteX217" fmla="*/ 305894 w 1905000"/>
                <a:gd name="connsiteY217" fmla="*/ 1119719 h 1673225"/>
                <a:gd name="connsiteX218" fmla="*/ 293528 w 1905000"/>
                <a:gd name="connsiteY218" fmla="*/ 1111574 h 1673225"/>
                <a:gd name="connsiteX219" fmla="*/ 281162 w 1905000"/>
                <a:gd name="connsiteY219" fmla="*/ 1103755 h 1673225"/>
                <a:gd name="connsiteX220" fmla="*/ 269121 w 1905000"/>
                <a:gd name="connsiteY220" fmla="*/ 1095611 h 1673225"/>
                <a:gd name="connsiteX221" fmla="*/ 257732 w 1905000"/>
                <a:gd name="connsiteY221" fmla="*/ 1087466 h 1673225"/>
                <a:gd name="connsiteX222" fmla="*/ 246017 w 1905000"/>
                <a:gd name="connsiteY222" fmla="*/ 1078996 h 1673225"/>
                <a:gd name="connsiteX223" fmla="*/ 234627 w 1905000"/>
                <a:gd name="connsiteY223" fmla="*/ 1070525 h 1673225"/>
                <a:gd name="connsiteX224" fmla="*/ 223563 w 1905000"/>
                <a:gd name="connsiteY224" fmla="*/ 1061403 h 1673225"/>
                <a:gd name="connsiteX225" fmla="*/ 212498 w 1905000"/>
                <a:gd name="connsiteY225" fmla="*/ 1052607 h 1673225"/>
                <a:gd name="connsiteX226" fmla="*/ 201760 w 1905000"/>
                <a:gd name="connsiteY226" fmla="*/ 1043485 h 1673225"/>
                <a:gd name="connsiteX227" fmla="*/ 191346 w 1905000"/>
                <a:gd name="connsiteY227" fmla="*/ 1034363 h 1673225"/>
                <a:gd name="connsiteX228" fmla="*/ 181258 w 1905000"/>
                <a:gd name="connsiteY228" fmla="*/ 1024916 h 1673225"/>
                <a:gd name="connsiteX229" fmla="*/ 171170 w 1905000"/>
                <a:gd name="connsiteY229" fmla="*/ 1015794 h 1673225"/>
                <a:gd name="connsiteX230" fmla="*/ 161408 w 1905000"/>
                <a:gd name="connsiteY230" fmla="*/ 1006020 h 1673225"/>
                <a:gd name="connsiteX231" fmla="*/ 151971 w 1905000"/>
                <a:gd name="connsiteY231" fmla="*/ 996247 h 1673225"/>
                <a:gd name="connsiteX232" fmla="*/ 142859 w 1905000"/>
                <a:gd name="connsiteY232" fmla="*/ 986473 h 1673225"/>
                <a:gd name="connsiteX233" fmla="*/ 133747 w 1905000"/>
                <a:gd name="connsiteY233" fmla="*/ 976374 h 1673225"/>
                <a:gd name="connsiteX234" fmla="*/ 124961 w 1905000"/>
                <a:gd name="connsiteY234" fmla="*/ 965949 h 1673225"/>
                <a:gd name="connsiteX235" fmla="*/ 116500 w 1905000"/>
                <a:gd name="connsiteY235" fmla="*/ 955849 h 1673225"/>
                <a:gd name="connsiteX236" fmla="*/ 108364 w 1905000"/>
                <a:gd name="connsiteY236" fmla="*/ 945424 h 1673225"/>
                <a:gd name="connsiteX237" fmla="*/ 100229 w 1905000"/>
                <a:gd name="connsiteY237" fmla="*/ 934999 h 1673225"/>
                <a:gd name="connsiteX238" fmla="*/ 92419 w 1905000"/>
                <a:gd name="connsiteY238" fmla="*/ 924248 h 1673225"/>
                <a:gd name="connsiteX239" fmla="*/ 85260 w 1905000"/>
                <a:gd name="connsiteY239" fmla="*/ 913172 h 1673225"/>
                <a:gd name="connsiteX240" fmla="*/ 78101 w 1905000"/>
                <a:gd name="connsiteY240" fmla="*/ 902421 h 1673225"/>
                <a:gd name="connsiteX241" fmla="*/ 71267 w 1905000"/>
                <a:gd name="connsiteY241" fmla="*/ 891670 h 1673225"/>
                <a:gd name="connsiteX242" fmla="*/ 64758 w 1905000"/>
                <a:gd name="connsiteY242" fmla="*/ 880268 h 1673225"/>
                <a:gd name="connsiteX243" fmla="*/ 58575 w 1905000"/>
                <a:gd name="connsiteY243" fmla="*/ 868539 h 1673225"/>
                <a:gd name="connsiteX244" fmla="*/ 52718 w 1905000"/>
                <a:gd name="connsiteY244" fmla="*/ 857463 h 1673225"/>
                <a:gd name="connsiteX245" fmla="*/ 46860 w 1905000"/>
                <a:gd name="connsiteY245" fmla="*/ 845735 h 1673225"/>
                <a:gd name="connsiteX246" fmla="*/ 41328 w 1905000"/>
                <a:gd name="connsiteY246" fmla="*/ 834006 h 1673225"/>
                <a:gd name="connsiteX247" fmla="*/ 36447 w 1905000"/>
                <a:gd name="connsiteY247" fmla="*/ 821952 h 1673225"/>
                <a:gd name="connsiteX248" fmla="*/ 31566 w 1905000"/>
                <a:gd name="connsiteY248" fmla="*/ 810550 h 1673225"/>
                <a:gd name="connsiteX249" fmla="*/ 27010 w 1905000"/>
                <a:gd name="connsiteY249" fmla="*/ 798496 h 1673225"/>
                <a:gd name="connsiteX250" fmla="*/ 23105 w 1905000"/>
                <a:gd name="connsiteY250" fmla="*/ 786116 h 1673225"/>
                <a:gd name="connsiteX251" fmla="*/ 19200 w 1905000"/>
                <a:gd name="connsiteY251" fmla="*/ 773736 h 1673225"/>
                <a:gd name="connsiteX252" fmla="*/ 15946 w 1905000"/>
                <a:gd name="connsiteY252" fmla="*/ 761357 h 1673225"/>
                <a:gd name="connsiteX253" fmla="*/ 12691 w 1905000"/>
                <a:gd name="connsiteY253" fmla="*/ 748651 h 1673225"/>
                <a:gd name="connsiteX254" fmla="*/ 10088 w 1905000"/>
                <a:gd name="connsiteY254" fmla="*/ 736271 h 1673225"/>
                <a:gd name="connsiteX255" fmla="*/ 7159 w 1905000"/>
                <a:gd name="connsiteY255" fmla="*/ 723566 h 1673225"/>
                <a:gd name="connsiteX256" fmla="*/ 5207 w 1905000"/>
                <a:gd name="connsiteY256" fmla="*/ 710860 h 1673225"/>
                <a:gd name="connsiteX257" fmla="*/ 3580 w 1905000"/>
                <a:gd name="connsiteY257" fmla="*/ 697503 h 1673225"/>
                <a:gd name="connsiteX258" fmla="*/ 1953 w 1905000"/>
                <a:gd name="connsiteY258" fmla="*/ 684797 h 1673225"/>
                <a:gd name="connsiteX259" fmla="*/ 976 w 1905000"/>
                <a:gd name="connsiteY259" fmla="*/ 671440 h 1673225"/>
                <a:gd name="connsiteX260" fmla="*/ 326 w 1905000"/>
                <a:gd name="connsiteY260" fmla="*/ 658409 h 1673225"/>
                <a:gd name="connsiteX261" fmla="*/ 0 w 1905000"/>
                <a:gd name="connsiteY261" fmla="*/ 644726 h 1673225"/>
                <a:gd name="connsiteX262" fmla="*/ 651 w 1905000"/>
                <a:gd name="connsiteY262" fmla="*/ 626808 h 1673225"/>
                <a:gd name="connsiteX263" fmla="*/ 1953 w 1905000"/>
                <a:gd name="connsiteY263" fmla="*/ 609541 h 1673225"/>
                <a:gd name="connsiteX264" fmla="*/ 3905 w 1905000"/>
                <a:gd name="connsiteY264" fmla="*/ 591949 h 1673225"/>
                <a:gd name="connsiteX265" fmla="*/ 6508 w 1905000"/>
                <a:gd name="connsiteY265" fmla="*/ 574683 h 1673225"/>
                <a:gd name="connsiteX266" fmla="*/ 9763 w 1905000"/>
                <a:gd name="connsiteY266" fmla="*/ 557416 h 1673225"/>
                <a:gd name="connsiteX267" fmla="*/ 13342 w 1905000"/>
                <a:gd name="connsiteY267" fmla="*/ 540475 h 1673225"/>
                <a:gd name="connsiteX268" fmla="*/ 17898 w 1905000"/>
                <a:gd name="connsiteY268" fmla="*/ 523860 h 1673225"/>
                <a:gd name="connsiteX269" fmla="*/ 22454 w 1905000"/>
                <a:gd name="connsiteY269" fmla="*/ 507571 h 1673225"/>
                <a:gd name="connsiteX270" fmla="*/ 28312 w 1905000"/>
                <a:gd name="connsiteY270" fmla="*/ 491282 h 1673225"/>
                <a:gd name="connsiteX271" fmla="*/ 34169 w 1905000"/>
                <a:gd name="connsiteY271" fmla="*/ 474993 h 1673225"/>
                <a:gd name="connsiteX272" fmla="*/ 40677 w 1905000"/>
                <a:gd name="connsiteY272" fmla="*/ 459029 h 1673225"/>
                <a:gd name="connsiteX273" fmla="*/ 47511 w 1905000"/>
                <a:gd name="connsiteY273" fmla="*/ 443392 h 1673225"/>
                <a:gd name="connsiteX274" fmla="*/ 55321 w 1905000"/>
                <a:gd name="connsiteY274" fmla="*/ 428080 h 1673225"/>
                <a:gd name="connsiteX275" fmla="*/ 63457 w 1905000"/>
                <a:gd name="connsiteY275" fmla="*/ 412442 h 1673225"/>
                <a:gd name="connsiteX276" fmla="*/ 71918 w 1905000"/>
                <a:gd name="connsiteY276" fmla="*/ 397782 h 1673225"/>
                <a:gd name="connsiteX277" fmla="*/ 81355 w 1905000"/>
                <a:gd name="connsiteY277" fmla="*/ 382796 h 1673225"/>
                <a:gd name="connsiteX278" fmla="*/ 91117 w 1905000"/>
                <a:gd name="connsiteY278" fmla="*/ 368136 h 1673225"/>
                <a:gd name="connsiteX279" fmla="*/ 101205 w 1905000"/>
                <a:gd name="connsiteY279" fmla="*/ 353801 h 1673225"/>
                <a:gd name="connsiteX280" fmla="*/ 111944 w 1905000"/>
                <a:gd name="connsiteY280" fmla="*/ 339793 h 1673225"/>
                <a:gd name="connsiteX281" fmla="*/ 122683 w 1905000"/>
                <a:gd name="connsiteY281" fmla="*/ 325784 h 1673225"/>
                <a:gd name="connsiteX282" fmla="*/ 134398 w 1905000"/>
                <a:gd name="connsiteY282" fmla="*/ 312427 h 1673225"/>
                <a:gd name="connsiteX283" fmla="*/ 146438 w 1905000"/>
                <a:gd name="connsiteY283" fmla="*/ 298744 h 1673225"/>
                <a:gd name="connsiteX284" fmla="*/ 158804 w 1905000"/>
                <a:gd name="connsiteY284" fmla="*/ 286038 h 1673225"/>
                <a:gd name="connsiteX285" fmla="*/ 171821 w 1905000"/>
                <a:gd name="connsiteY285" fmla="*/ 272681 h 1673225"/>
                <a:gd name="connsiteX286" fmla="*/ 185163 w 1905000"/>
                <a:gd name="connsiteY286" fmla="*/ 260301 h 1673225"/>
                <a:gd name="connsiteX287" fmla="*/ 199156 w 1905000"/>
                <a:gd name="connsiteY287" fmla="*/ 247922 h 1673225"/>
                <a:gd name="connsiteX288" fmla="*/ 213149 w 1905000"/>
                <a:gd name="connsiteY288" fmla="*/ 235868 h 1673225"/>
                <a:gd name="connsiteX289" fmla="*/ 227793 w 1905000"/>
                <a:gd name="connsiteY289" fmla="*/ 223814 h 1673225"/>
                <a:gd name="connsiteX290" fmla="*/ 242437 w 1905000"/>
                <a:gd name="connsiteY290" fmla="*/ 212737 h 1673225"/>
                <a:gd name="connsiteX291" fmla="*/ 258057 w 1905000"/>
                <a:gd name="connsiteY291" fmla="*/ 201009 h 1673225"/>
                <a:gd name="connsiteX292" fmla="*/ 274003 w 1905000"/>
                <a:gd name="connsiteY292" fmla="*/ 190258 h 1673225"/>
                <a:gd name="connsiteX293" fmla="*/ 289623 w 1905000"/>
                <a:gd name="connsiteY293" fmla="*/ 179181 h 1673225"/>
                <a:gd name="connsiteX294" fmla="*/ 306544 w 1905000"/>
                <a:gd name="connsiteY294" fmla="*/ 168756 h 1673225"/>
                <a:gd name="connsiteX295" fmla="*/ 323141 w 1905000"/>
                <a:gd name="connsiteY295" fmla="*/ 158657 h 1673225"/>
                <a:gd name="connsiteX296" fmla="*/ 340388 w 1905000"/>
                <a:gd name="connsiteY296" fmla="*/ 148883 h 1673225"/>
                <a:gd name="connsiteX297" fmla="*/ 357961 w 1905000"/>
                <a:gd name="connsiteY297" fmla="*/ 139436 h 1673225"/>
                <a:gd name="connsiteX298" fmla="*/ 375859 w 1905000"/>
                <a:gd name="connsiteY298" fmla="*/ 129988 h 1673225"/>
                <a:gd name="connsiteX299" fmla="*/ 394082 w 1905000"/>
                <a:gd name="connsiteY299" fmla="*/ 120540 h 1673225"/>
                <a:gd name="connsiteX300" fmla="*/ 412631 w 1905000"/>
                <a:gd name="connsiteY300" fmla="*/ 112070 h 1673225"/>
                <a:gd name="connsiteX301" fmla="*/ 431180 w 1905000"/>
                <a:gd name="connsiteY301" fmla="*/ 103599 h 1673225"/>
                <a:gd name="connsiteX302" fmla="*/ 450054 w 1905000"/>
                <a:gd name="connsiteY302" fmla="*/ 95455 h 1673225"/>
                <a:gd name="connsiteX303" fmla="*/ 469579 w 1905000"/>
                <a:gd name="connsiteY303" fmla="*/ 87636 h 1673225"/>
                <a:gd name="connsiteX304" fmla="*/ 489430 w 1905000"/>
                <a:gd name="connsiteY304" fmla="*/ 80469 h 1673225"/>
                <a:gd name="connsiteX305" fmla="*/ 509280 w 1905000"/>
                <a:gd name="connsiteY305" fmla="*/ 72976 h 1673225"/>
                <a:gd name="connsiteX306" fmla="*/ 529456 w 1905000"/>
                <a:gd name="connsiteY306" fmla="*/ 66460 h 1673225"/>
                <a:gd name="connsiteX307" fmla="*/ 549957 w 1905000"/>
                <a:gd name="connsiteY307" fmla="*/ 59619 h 1673225"/>
                <a:gd name="connsiteX308" fmla="*/ 570784 w 1905000"/>
                <a:gd name="connsiteY308" fmla="*/ 53429 h 1673225"/>
                <a:gd name="connsiteX309" fmla="*/ 591611 w 1905000"/>
                <a:gd name="connsiteY309" fmla="*/ 47565 h 1673225"/>
                <a:gd name="connsiteX310" fmla="*/ 612763 w 1905000"/>
                <a:gd name="connsiteY310" fmla="*/ 42026 h 1673225"/>
                <a:gd name="connsiteX311" fmla="*/ 634241 w 1905000"/>
                <a:gd name="connsiteY311" fmla="*/ 36814 h 1673225"/>
                <a:gd name="connsiteX312" fmla="*/ 655719 w 1905000"/>
                <a:gd name="connsiteY312" fmla="*/ 31927 h 1673225"/>
                <a:gd name="connsiteX313" fmla="*/ 677522 w 1905000"/>
                <a:gd name="connsiteY313" fmla="*/ 27040 h 1673225"/>
                <a:gd name="connsiteX314" fmla="*/ 699650 w 1905000"/>
                <a:gd name="connsiteY314" fmla="*/ 22805 h 1673225"/>
                <a:gd name="connsiteX315" fmla="*/ 721778 w 1905000"/>
                <a:gd name="connsiteY315" fmla="*/ 18896 h 1673225"/>
                <a:gd name="connsiteX316" fmla="*/ 744232 w 1905000"/>
                <a:gd name="connsiteY316" fmla="*/ 15638 h 1673225"/>
                <a:gd name="connsiteX317" fmla="*/ 766686 w 1905000"/>
                <a:gd name="connsiteY317" fmla="*/ 12380 h 1673225"/>
                <a:gd name="connsiteX318" fmla="*/ 789466 w 1905000"/>
                <a:gd name="connsiteY318" fmla="*/ 9774 h 1673225"/>
                <a:gd name="connsiteX319" fmla="*/ 812245 w 1905000"/>
                <a:gd name="connsiteY319" fmla="*/ 7493 h 1673225"/>
                <a:gd name="connsiteX320" fmla="*/ 835350 w 1905000"/>
                <a:gd name="connsiteY320" fmla="*/ 4887 h 1673225"/>
                <a:gd name="connsiteX321" fmla="*/ 858454 w 1905000"/>
                <a:gd name="connsiteY321" fmla="*/ 3584 h 1673225"/>
                <a:gd name="connsiteX322" fmla="*/ 881884 w 1905000"/>
                <a:gd name="connsiteY322" fmla="*/ 1955 h 1673225"/>
                <a:gd name="connsiteX323" fmla="*/ 905315 w 1905000"/>
                <a:gd name="connsiteY323" fmla="*/ 1303 h 1673225"/>
                <a:gd name="connsiteX324" fmla="*/ 929070 w 1905000"/>
                <a:gd name="connsiteY324" fmla="*/ 326 h 1673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Lst>
              <a:rect l="l" t="t" r="r" b="b"/>
              <a:pathLst>
                <a:path w="1905000" h="1673225">
                  <a:moveTo>
                    <a:pt x="952500" y="0"/>
                  </a:moveTo>
                  <a:lnTo>
                    <a:pt x="976256" y="326"/>
                  </a:lnTo>
                  <a:lnTo>
                    <a:pt x="999686" y="1303"/>
                  </a:lnTo>
                  <a:lnTo>
                    <a:pt x="1023116" y="1955"/>
                  </a:lnTo>
                  <a:lnTo>
                    <a:pt x="1046546" y="3584"/>
                  </a:lnTo>
                  <a:lnTo>
                    <a:pt x="1069651" y="4887"/>
                  </a:lnTo>
                  <a:lnTo>
                    <a:pt x="1092430" y="7493"/>
                  </a:lnTo>
                  <a:lnTo>
                    <a:pt x="1115209" y="9774"/>
                  </a:lnTo>
                  <a:lnTo>
                    <a:pt x="1138314" y="12380"/>
                  </a:lnTo>
                  <a:lnTo>
                    <a:pt x="1160768" y="15638"/>
                  </a:lnTo>
                  <a:lnTo>
                    <a:pt x="1183222" y="18896"/>
                  </a:lnTo>
                  <a:lnTo>
                    <a:pt x="1205350" y="22805"/>
                  </a:lnTo>
                  <a:lnTo>
                    <a:pt x="1227479" y="27040"/>
                  </a:lnTo>
                  <a:lnTo>
                    <a:pt x="1248956" y="31927"/>
                  </a:lnTo>
                  <a:lnTo>
                    <a:pt x="1270759" y="36814"/>
                  </a:lnTo>
                  <a:lnTo>
                    <a:pt x="1291912" y="42026"/>
                  </a:lnTo>
                  <a:lnTo>
                    <a:pt x="1313389" y="47565"/>
                  </a:lnTo>
                  <a:lnTo>
                    <a:pt x="1334216" y="53429"/>
                  </a:lnTo>
                  <a:lnTo>
                    <a:pt x="1354717" y="59619"/>
                  </a:lnTo>
                  <a:lnTo>
                    <a:pt x="1375219" y="66460"/>
                  </a:lnTo>
                  <a:lnTo>
                    <a:pt x="1395395" y="72976"/>
                  </a:lnTo>
                  <a:lnTo>
                    <a:pt x="1415571" y="80469"/>
                  </a:lnTo>
                  <a:lnTo>
                    <a:pt x="1435421" y="87636"/>
                  </a:lnTo>
                  <a:lnTo>
                    <a:pt x="1454621" y="95455"/>
                  </a:lnTo>
                  <a:lnTo>
                    <a:pt x="1473821" y="103599"/>
                  </a:lnTo>
                  <a:lnTo>
                    <a:pt x="1492370" y="112070"/>
                  </a:lnTo>
                  <a:lnTo>
                    <a:pt x="1510918" y="120540"/>
                  </a:lnTo>
                  <a:lnTo>
                    <a:pt x="1529142" y="129988"/>
                  </a:lnTo>
                  <a:lnTo>
                    <a:pt x="1547040" y="139436"/>
                  </a:lnTo>
                  <a:lnTo>
                    <a:pt x="1564287" y="148883"/>
                  </a:lnTo>
                  <a:lnTo>
                    <a:pt x="1581860" y="158657"/>
                  </a:lnTo>
                  <a:lnTo>
                    <a:pt x="1598456" y="168756"/>
                  </a:lnTo>
                  <a:lnTo>
                    <a:pt x="1615052" y="179181"/>
                  </a:lnTo>
                  <a:lnTo>
                    <a:pt x="1630998" y="190258"/>
                  </a:lnTo>
                  <a:lnTo>
                    <a:pt x="1646943" y="201009"/>
                  </a:lnTo>
                  <a:lnTo>
                    <a:pt x="1662563" y="212737"/>
                  </a:lnTo>
                  <a:lnTo>
                    <a:pt x="1677207" y="223814"/>
                  </a:lnTo>
                  <a:lnTo>
                    <a:pt x="1691851" y="235868"/>
                  </a:lnTo>
                  <a:lnTo>
                    <a:pt x="1705844" y="247922"/>
                  </a:lnTo>
                  <a:lnTo>
                    <a:pt x="1719837" y="260301"/>
                  </a:lnTo>
                  <a:lnTo>
                    <a:pt x="1732854" y="272681"/>
                  </a:lnTo>
                  <a:lnTo>
                    <a:pt x="1746196" y="286038"/>
                  </a:lnTo>
                  <a:lnTo>
                    <a:pt x="1758562" y="298744"/>
                  </a:lnTo>
                  <a:lnTo>
                    <a:pt x="1770602" y="312427"/>
                  </a:lnTo>
                  <a:lnTo>
                    <a:pt x="1781992" y="325784"/>
                  </a:lnTo>
                  <a:lnTo>
                    <a:pt x="1793056" y="339793"/>
                  </a:lnTo>
                  <a:lnTo>
                    <a:pt x="1803795" y="353801"/>
                  </a:lnTo>
                  <a:lnTo>
                    <a:pt x="1813883" y="368136"/>
                  </a:lnTo>
                  <a:lnTo>
                    <a:pt x="1823646" y="382796"/>
                  </a:lnTo>
                  <a:lnTo>
                    <a:pt x="1832757" y="397782"/>
                  </a:lnTo>
                  <a:lnTo>
                    <a:pt x="1841544" y="412442"/>
                  </a:lnTo>
                  <a:lnTo>
                    <a:pt x="1849679" y="428080"/>
                  </a:lnTo>
                  <a:lnTo>
                    <a:pt x="1857164" y="443392"/>
                  </a:lnTo>
                  <a:lnTo>
                    <a:pt x="1864323" y="459029"/>
                  </a:lnTo>
                  <a:lnTo>
                    <a:pt x="1870831" y="474993"/>
                  </a:lnTo>
                  <a:lnTo>
                    <a:pt x="1877014" y="491282"/>
                  </a:lnTo>
                  <a:lnTo>
                    <a:pt x="1882546" y="507571"/>
                  </a:lnTo>
                  <a:lnTo>
                    <a:pt x="1887102" y="523860"/>
                  </a:lnTo>
                  <a:lnTo>
                    <a:pt x="1891658" y="540475"/>
                  </a:lnTo>
                  <a:lnTo>
                    <a:pt x="1895238" y="557416"/>
                  </a:lnTo>
                  <a:lnTo>
                    <a:pt x="1898492" y="574683"/>
                  </a:lnTo>
                  <a:lnTo>
                    <a:pt x="1901095" y="591949"/>
                  </a:lnTo>
                  <a:lnTo>
                    <a:pt x="1903048" y="609541"/>
                  </a:lnTo>
                  <a:lnTo>
                    <a:pt x="1904349" y="626808"/>
                  </a:lnTo>
                  <a:lnTo>
                    <a:pt x="1905000" y="644726"/>
                  </a:lnTo>
                  <a:lnTo>
                    <a:pt x="1904675" y="659061"/>
                  </a:lnTo>
                  <a:lnTo>
                    <a:pt x="1903699" y="673395"/>
                  </a:lnTo>
                  <a:lnTo>
                    <a:pt x="1902722" y="687404"/>
                  </a:lnTo>
                  <a:lnTo>
                    <a:pt x="1901095" y="701412"/>
                  </a:lnTo>
                  <a:lnTo>
                    <a:pt x="1898817" y="715421"/>
                  </a:lnTo>
                  <a:lnTo>
                    <a:pt x="1896539" y="729430"/>
                  </a:lnTo>
                  <a:lnTo>
                    <a:pt x="1893611" y="743113"/>
                  </a:lnTo>
                  <a:lnTo>
                    <a:pt x="1890356" y="756470"/>
                  </a:lnTo>
                  <a:lnTo>
                    <a:pt x="1886777" y="769827"/>
                  </a:lnTo>
                  <a:lnTo>
                    <a:pt x="1882872" y="782858"/>
                  </a:lnTo>
                  <a:lnTo>
                    <a:pt x="1878641" y="796215"/>
                  </a:lnTo>
                  <a:lnTo>
                    <a:pt x="1873435" y="808921"/>
                  </a:lnTo>
                  <a:lnTo>
                    <a:pt x="1868553" y="821952"/>
                  </a:lnTo>
                  <a:lnTo>
                    <a:pt x="1863021" y="834658"/>
                  </a:lnTo>
                  <a:lnTo>
                    <a:pt x="1857164" y="847364"/>
                  </a:lnTo>
                  <a:lnTo>
                    <a:pt x="1850981" y="859743"/>
                  </a:lnTo>
                  <a:lnTo>
                    <a:pt x="1844798" y="871797"/>
                  </a:lnTo>
                  <a:lnTo>
                    <a:pt x="1837964" y="884177"/>
                  </a:lnTo>
                  <a:lnTo>
                    <a:pt x="1831130" y="896231"/>
                  </a:lnTo>
                  <a:lnTo>
                    <a:pt x="1823320" y="907959"/>
                  </a:lnTo>
                  <a:lnTo>
                    <a:pt x="1815510" y="919362"/>
                  </a:lnTo>
                  <a:lnTo>
                    <a:pt x="1807375" y="931090"/>
                  </a:lnTo>
                  <a:lnTo>
                    <a:pt x="1798914" y="942492"/>
                  </a:lnTo>
                  <a:lnTo>
                    <a:pt x="1790127" y="953569"/>
                  </a:lnTo>
                  <a:lnTo>
                    <a:pt x="1781016" y="964971"/>
                  </a:lnTo>
                  <a:lnTo>
                    <a:pt x="1771579" y="975722"/>
                  </a:lnTo>
                  <a:lnTo>
                    <a:pt x="1762141" y="986473"/>
                  </a:lnTo>
                  <a:lnTo>
                    <a:pt x="1752379" y="997224"/>
                  </a:lnTo>
                  <a:lnTo>
                    <a:pt x="1741966" y="1007649"/>
                  </a:lnTo>
                  <a:lnTo>
                    <a:pt x="1731552" y="1018074"/>
                  </a:lnTo>
                  <a:lnTo>
                    <a:pt x="1720488" y="1028173"/>
                  </a:lnTo>
                  <a:lnTo>
                    <a:pt x="1709749" y="1038273"/>
                  </a:lnTo>
                  <a:lnTo>
                    <a:pt x="1698034" y="1048046"/>
                  </a:lnTo>
                  <a:lnTo>
                    <a:pt x="1686319" y="1057494"/>
                  </a:lnTo>
                  <a:lnTo>
                    <a:pt x="1674929" y="1066942"/>
                  </a:lnTo>
                  <a:lnTo>
                    <a:pt x="1662889" y="1076389"/>
                  </a:lnTo>
                  <a:lnTo>
                    <a:pt x="1650523" y="1085511"/>
                  </a:lnTo>
                  <a:lnTo>
                    <a:pt x="1637506" y="1094308"/>
                  </a:lnTo>
                  <a:lnTo>
                    <a:pt x="1624815" y="1103104"/>
                  </a:lnTo>
                  <a:lnTo>
                    <a:pt x="1611798" y="1111574"/>
                  </a:lnTo>
                  <a:lnTo>
                    <a:pt x="1598456" y="1120044"/>
                  </a:lnTo>
                  <a:lnTo>
                    <a:pt x="1584788" y="1128189"/>
                  </a:lnTo>
                  <a:lnTo>
                    <a:pt x="1571121" y="1136334"/>
                  </a:lnTo>
                  <a:lnTo>
                    <a:pt x="1557128" y="1144152"/>
                  </a:lnTo>
                  <a:lnTo>
                    <a:pt x="1543135" y="1151971"/>
                  </a:lnTo>
                  <a:lnTo>
                    <a:pt x="1528816" y="1159139"/>
                  </a:lnTo>
                  <a:lnTo>
                    <a:pt x="1514173" y="1166632"/>
                  </a:lnTo>
                  <a:lnTo>
                    <a:pt x="1499203" y="1173473"/>
                  </a:lnTo>
                  <a:lnTo>
                    <a:pt x="1484234" y="1180640"/>
                  </a:lnTo>
                  <a:lnTo>
                    <a:pt x="1469265" y="1187156"/>
                  </a:lnTo>
                  <a:lnTo>
                    <a:pt x="1453645" y="1193672"/>
                  </a:lnTo>
                  <a:lnTo>
                    <a:pt x="1438025" y="1199861"/>
                  </a:lnTo>
                  <a:lnTo>
                    <a:pt x="1422730" y="1206051"/>
                  </a:lnTo>
                  <a:lnTo>
                    <a:pt x="1406784" y="1211915"/>
                  </a:lnTo>
                  <a:lnTo>
                    <a:pt x="1390839" y="1217780"/>
                  </a:lnTo>
                  <a:lnTo>
                    <a:pt x="1374568" y="1223318"/>
                  </a:lnTo>
                  <a:lnTo>
                    <a:pt x="1358297" y="1228205"/>
                  </a:lnTo>
                  <a:lnTo>
                    <a:pt x="1341701" y="1233417"/>
                  </a:lnTo>
                  <a:lnTo>
                    <a:pt x="1325104" y="1238304"/>
                  </a:lnTo>
                  <a:lnTo>
                    <a:pt x="1308183" y="1243191"/>
                  </a:lnTo>
                  <a:lnTo>
                    <a:pt x="1291261" y="1247426"/>
                  </a:lnTo>
                  <a:lnTo>
                    <a:pt x="1274339" y="1251661"/>
                  </a:lnTo>
                  <a:lnTo>
                    <a:pt x="1257092" y="1255896"/>
                  </a:lnTo>
                  <a:lnTo>
                    <a:pt x="1239845" y="1259480"/>
                  </a:lnTo>
                  <a:lnTo>
                    <a:pt x="1223899" y="1277072"/>
                  </a:lnTo>
                  <a:lnTo>
                    <a:pt x="1207303" y="1294339"/>
                  </a:lnTo>
                  <a:lnTo>
                    <a:pt x="1191032" y="1310954"/>
                  </a:lnTo>
                  <a:lnTo>
                    <a:pt x="1174761" y="1326917"/>
                  </a:lnTo>
                  <a:lnTo>
                    <a:pt x="1157839" y="1342881"/>
                  </a:lnTo>
                  <a:lnTo>
                    <a:pt x="1141243" y="1357867"/>
                  </a:lnTo>
                  <a:lnTo>
                    <a:pt x="1124647" y="1372527"/>
                  </a:lnTo>
                  <a:lnTo>
                    <a:pt x="1108050" y="1386861"/>
                  </a:lnTo>
                  <a:lnTo>
                    <a:pt x="1091454" y="1400544"/>
                  </a:lnTo>
                  <a:lnTo>
                    <a:pt x="1074532" y="1414227"/>
                  </a:lnTo>
                  <a:lnTo>
                    <a:pt x="1057936" y="1426933"/>
                  </a:lnTo>
                  <a:lnTo>
                    <a:pt x="1041014" y="1439313"/>
                  </a:lnTo>
                  <a:lnTo>
                    <a:pt x="1024418" y="1451366"/>
                  </a:lnTo>
                  <a:lnTo>
                    <a:pt x="1007821" y="1463095"/>
                  </a:lnTo>
                  <a:lnTo>
                    <a:pt x="990574" y="1474171"/>
                  </a:lnTo>
                  <a:lnTo>
                    <a:pt x="973978" y="1485248"/>
                  </a:lnTo>
                  <a:lnTo>
                    <a:pt x="957381" y="1495673"/>
                  </a:lnTo>
                  <a:lnTo>
                    <a:pt x="940785" y="1505772"/>
                  </a:lnTo>
                  <a:lnTo>
                    <a:pt x="923863" y="1515546"/>
                  </a:lnTo>
                  <a:lnTo>
                    <a:pt x="907267" y="1524668"/>
                  </a:lnTo>
                  <a:lnTo>
                    <a:pt x="890996" y="1533790"/>
                  </a:lnTo>
                  <a:lnTo>
                    <a:pt x="874400" y="1542260"/>
                  </a:lnTo>
                  <a:lnTo>
                    <a:pt x="858129" y="1550405"/>
                  </a:lnTo>
                  <a:lnTo>
                    <a:pt x="841858" y="1558224"/>
                  </a:lnTo>
                  <a:lnTo>
                    <a:pt x="825587" y="1565391"/>
                  </a:lnTo>
                  <a:lnTo>
                    <a:pt x="809641" y="1572884"/>
                  </a:lnTo>
                  <a:lnTo>
                    <a:pt x="793696" y="1579725"/>
                  </a:lnTo>
                  <a:lnTo>
                    <a:pt x="777750" y="1586567"/>
                  </a:lnTo>
                  <a:lnTo>
                    <a:pt x="762130" y="1592757"/>
                  </a:lnTo>
                  <a:lnTo>
                    <a:pt x="746510" y="1598295"/>
                  </a:lnTo>
                  <a:lnTo>
                    <a:pt x="715921" y="1609372"/>
                  </a:lnTo>
                  <a:lnTo>
                    <a:pt x="685982" y="1619471"/>
                  </a:lnTo>
                  <a:lnTo>
                    <a:pt x="656695" y="1628267"/>
                  </a:lnTo>
                  <a:lnTo>
                    <a:pt x="628058" y="1636086"/>
                  </a:lnTo>
                  <a:lnTo>
                    <a:pt x="600397" y="1642927"/>
                  </a:lnTo>
                  <a:lnTo>
                    <a:pt x="573713" y="1648791"/>
                  </a:lnTo>
                  <a:lnTo>
                    <a:pt x="548005" y="1654004"/>
                  </a:lnTo>
                  <a:lnTo>
                    <a:pt x="523273" y="1658565"/>
                  </a:lnTo>
                  <a:lnTo>
                    <a:pt x="499843" y="1662149"/>
                  </a:lnTo>
                  <a:lnTo>
                    <a:pt x="477389" y="1665081"/>
                  </a:lnTo>
                  <a:lnTo>
                    <a:pt x="456237" y="1668013"/>
                  </a:lnTo>
                  <a:lnTo>
                    <a:pt x="436712" y="1669316"/>
                  </a:lnTo>
                  <a:lnTo>
                    <a:pt x="417838" y="1670945"/>
                  </a:lnTo>
                  <a:lnTo>
                    <a:pt x="401241" y="1672248"/>
                  </a:lnTo>
                  <a:lnTo>
                    <a:pt x="385947" y="1672574"/>
                  </a:lnTo>
                  <a:lnTo>
                    <a:pt x="371954" y="1672899"/>
                  </a:lnTo>
                  <a:lnTo>
                    <a:pt x="359913" y="1673225"/>
                  </a:lnTo>
                  <a:lnTo>
                    <a:pt x="357310" y="1673225"/>
                  </a:lnTo>
                  <a:lnTo>
                    <a:pt x="343968" y="1672899"/>
                  </a:lnTo>
                  <a:lnTo>
                    <a:pt x="333880" y="1672899"/>
                  </a:lnTo>
                  <a:lnTo>
                    <a:pt x="324117" y="1672574"/>
                  </a:lnTo>
                  <a:lnTo>
                    <a:pt x="333554" y="1664103"/>
                  </a:lnTo>
                  <a:lnTo>
                    <a:pt x="344293" y="1654004"/>
                  </a:lnTo>
                  <a:lnTo>
                    <a:pt x="358611" y="1640321"/>
                  </a:lnTo>
                  <a:lnTo>
                    <a:pt x="375859" y="1622729"/>
                  </a:lnTo>
                  <a:lnTo>
                    <a:pt x="395058" y="1601879"/>
                  </a:lnTo>
                  <a:lnTo>
                    <a:pt x="405472" y="1590150"/>
                  </a:lnTo>
                  <a:lnTo>
                    <a:pt x="415885" y="1577771"/>
                  </a:lnTo>
                  <a:lnTo>
                    <a:pt x="427275" y="1564739"/>
                  </a:lnTo>
                  <a:lnTo>
                    <a:pt x="438013" y="1550731"/>
                  </a:lnTo>
                  <a:lnTo>
                    <a:pt x="449729" y="1536070"/>
                  </a:lnTo>
                  <a:lnTo>
                    <a:pt x="461118" y="1520433"/>
                  </a:lnTo>
                  <a:lnTo>
                    <a:pt x="472182" y="1504469"/>
                  </a:lnTo>
                  <a:lnTo>
                    <a:pt x="483897" y="1487528"/>
                  </a:lnTo>
                  <a:lnTo>
                    <a:pt x="494962" y="1469936"/>
                  </a:lnTo>
                  <a:lnTo>
                    <a:pt x="506026" y="1452018"/>
                  </a:lnTo>
                  <a:lnTo>
                    <a:pt x="516765" y="1433448"/>
                  </a:lnTo>
                  <a:lnTo>
                    <a:pt x="526853" y="1414227"/>
                  </a:lnTo>
                  <a:lnTo>
                    <a:pt x="536941" y="1394354"/>
                  </a:lnTo>
                  <a:lnTo>
                    <a:pt x="546703" y="1373830"/>
                  </a:lnTo>
                  <a:lnTo>
                    <a:pt x="555490" y="1352980"/>
                  </a:lnTo>
                  <a:lnTo>
                    <a:pt x="563625" y="1331478"/>
                  </a:lnTo>
                  <a:lnTo>
                    <a:pt x="571110" y="1309325"/>
                  </a:lnTo>
                  <a:lnTo>
                    <a:pt x="577944" y="1287172"/>
                  </a:lnTo>
                  <a:lnTo>
                    <a:pt x="581198" y="1275769"/>
                  </a:lnTo>
                  <a:lnTo>
                    <a:pt x="583801" y="1264367"/>
                  </a:lnTo>
                  <a:lnTo>
                    <a:pt x="586404" y="1252638"/>
                  </a:lnTo>
                  <a:lnTo>
                    <a:pt x="589333" y="1241236"/>
                  </a:lnTo>
                  <a:lnTo>
                    <a:pt x="558093" y="1231788"/>
                  </a:lnTo>
                  <a:lnTo>
                    <a:pt x="527504" y="1222015"/>
                  </a:lnTo>
                  <a:lnTo>
                    <a:pt x="497890" y="1211590"/>
                  </a:lnTo>
                  <a:lnTo>
                    <a:pt x="468277" y="1200839"/>
                  </a:lnTo>
                  <a:lnTo>
                    <a:pt x="439641" y="1188785"/>
                  </a:lnTo>
                  <a:lnTo>
                    <a:pt x="411329" y="1176405"/>
                  </a:lnTo>
                  <a:lnTo>
                    <a:pt x="383994" y="1163048"/>
                  </a:lnTo>
                  <a:lnTo>
                    <a:pt x="357310" y="1149039"/>
                  </a:lnTo>
                  <a:lnTo>
                    <a:pt x="331276" y="1134705"/>
                  </a:lnTo>
                  <a:lnTo>
                    <a:pt x="318259" y="1127212"/>
                  </a:lnTo>
                  <a:lnTo>
                    <a:pt x="305894" y="1119719"/>
                  </a:lnTo>
                  <a:lnTo>
                    <a:pt x="293528" y="1111574"/>
                  </a:lnTo>
                  <a:lnTo>
                    <a:pt x="281162" y="1103755"/>
                  </a:lnTo>
                  <a:lnTo>
                    <a:pt x="269121" y="1095611"/>
                  </a:lnTo>
                  <a:lnTo>
                    <a:pt x="257732" y="1087466"/>
                  </a:lnTo>
                  <a:lnTo>
                    <a:pt x="246017" y="1078996"/>
                  </a:lnTo>
                  <a:lnTo>
                    <a:pt x="234627" y="1070525"/>
                  </a:lnTo>
                  <a:lnTo>
                    <a:pt x="223563" y="1061403"/>
                  </a:lnTo>
                  <a:lnTo>
                    <a:pt x="212498" y="1052607"/>
                  </a:lnTo>
                  <a:lnTo>
                    <a:pt x="201760" y="1043485"/>
                  </a:lnTo>
                  <a:lnTo>
                    <a:pt x="191346" y="1034363"/>
                  </a:lnTo>
                  <a:lnTo>
                    <a:pt x="181258" y="1024916"/>
                  </a:lnTo>
                  <a:lnTo>
                    <a:pt x="171170" y="1015794"/>
                  </a:lnTo>
                  <a:lnTo>
                    <a:pt x="161408" y="1006020"/>
                  </a:lnTo>
                  <a:lnTo>
                    <a:pt x="151971" y="996247"/>
                  </a:lnTo>
                  <a:lnTo>
                    <a:pt x="142859" y="986473"/>
                  </a:lnTo>
                  <a:lnTo>
                    <a:pt x="133747" y="976374"/>
                  </a:lnTo>
                  <a:lnTo>
                    <a:pt x="124961" y="965949"/>
                  </a:lnTo>
                  <a:lnTo>
                    <a:pt x="116500" y="955849"/>
                  </a:lnTo>
                  <a:lnTo>
                    <a:pt x="108364" y="945424"/>
                  </a:lnTo>
                  <a:lnTo>
                    <a:pt x="100229" y="934999"/>
                  </a:lnTo>
                  <a:lnTo>
                    <a:pt x="92419" y="924248"/>
                  </a:lnTo>
                  <a:lnTo>
                    <a:pt x="85260" y="913172"/>
                  </a:lnTo>
                  <a:lnTo>
                    <a:pt x="78101" y="902421"/>
                  </a:lnTo>
                  <a:lnTo>
                    <a:pt x="71267" y="891670"/>
                  </a:lnTo>
                  <a:lnTo>
                    <a:pt x="64758" y="880268"/>
                  </a:lnTo>
                  <a:lnTo>
                    <a:pt x="58575" y="868539"/>
                  </a:lnTo>
                  <a:lnTo>
                    <a:pt x="52718" y="857463"/>
                  </a:lnTo>
                  <a:lnTo>
                    <a:pt x="46860" y="845735"/>
                  </a:lnTo>
                  <a:lnTo>
                    <a:pt x="41328" y="834006"/>
                  </a:lnTo>
                  <a:lnTo>
                    <a:pt x="36447" y="821952"/>
                  </a:lnTo>
                  <a:lnTo>
                    <a:pt x="31566" y="810550"/>
                  </a:lnTo>
                  <a:lnTo>
                    <a:pt x="27010" y="798496"/>
                  </a:lnTo>
                  <a:lnTo>
                    <a:pt x="23105" y="786116"/>
                  </a:lnTo>
                  <a:lnTo>
                    <a:pt x="19200" y="773736"/>
                  </a:lnTo>
                  <a:lnTo>
                    <a:pt x="15946" y="761357"/>
                  </a:lnTo>
                  <a:lnTo>
                    <a:pt x="12691" y="748651"/>
                  </a:lnTo>
                  <a:lnTo>
                    <a:pt x="10088" y="736271"/>
                  </a:lnTo>
                  <a:lnTo>
                    <a:pt x="7159" y="723566"/>
                  </a:lnTo>
                  <a:lnTo>
                    <a:pt x="5207" y="710860"/>
                  </a:lnTo>
                  <a:lnTo>
                    <a:pt x="3580" y="697503"/>
                  </a:lnTo>
                  <a:lnTo>
                    <a:pt x="1953" y="684797"/>
                  </a:lnTo>
                  <a:lnTo>
                    <a:pt x="976" y="671440"/>
                  </a:lnTo>
                  <a:lnTo>
                    <a:pt x="326" y="658409"/>
                  </a:lnTo>
                  <a:lnTo>
                    <a:pt x="0" y="644726"/>
                  </a:lnTo>
                  <a:lnTo>
                    <a:pt x="651" y="626808"/>
                  </a:lnTo>
                  <a:lnTo>
                    <a:pt x="1953" y="609541"/>
                  </a:lnTo>
                  <a:lnTo>
                    <a:pt x="3905" y="591949"/>
                  </a:lnTo>
                  <a:lnTo>
                    <a:pt x="6508" y="574683"/>
                  </a:lnTo>
                  <a:lnTo>
                    <a:pt x="9763" y="557416"/>
                  </a:lnTo>
                  <a:lnTo>
                    <a:pt x="13342" y="540475"/>
                  </a:lnTo>
                  <a:lnTo>
                    <a:pt x="17898" y="523860"/>
                  </a:lnTo>
                  <a:lnTo>
                    <a:pt x="22454" y="507571"/>
                  </a:lnTo>
                  <a:lnTo>
                    <a:pt x="28312" y="491282"/>
                  </a:lnTo>
                  <a:lnTo>
                    <a:pt x="34169" y="474993"/>
                  </a:lnTo>
                  <a:lnTo>
                    <a:pt x="40677" y="459029"/>
                  </a:lnTo>
                  <a:lnTo>
                    <a:pt x="47511" y="443392"/>
                  </a:lnTo>
                  <a:lnTo>
                    <a:pt x="55321" y="428080"/>
                  </a:lnTo>
                  <a:lnTo>
                    <a:pt x="63457" y="412442"/>
                  </a:lnTo>
                  <a:lnTo>
                    <a:pt x="71918" y="397782"/>
                  </a:lnTo>
                  <a:lnTo>
                    <a:pt x="81355" y="382796"/>
                  </a:lnTo>
                  <a:lnTo>
                    <a:pt x="91117" y="368136"/>
                  </a:lnTo>
                  <a:lnTo>
                    <a:pt x="101205" y="353801"/>
                  </a:lnTo>
                  <a:lnTo>
                    <a:pt x="111944" y="339793"/>
                  </a:lnTo>
                  <a:lnTo>
                    <a:pt x="122683" y="325784"/>
                  </a:lnTo>
                  <a:lnTo>
                    <a:pt x="134398" y="312427"/>
                  </a:lnTo>
                  <a:lnTo>
                    <a:pt x="146438" y="298744"/>
                  </a:lnTo>
                  <a:lnTo>
                    <a:pt x="158804" y="286038"/>
                  </a:lnTo>
                  <a:lnTo>
                    <a:pt x="171821" y="272681"/>
                  </a:lnTo>
                  <a:lnTo>
                    <a:pt x="185163" y="260301"/>
                  </a:lnTo>
                  <a:lnTo>
                    <a:pt x="199156" y="247922"/>
                  </a:lnTo>
                  <a:lnTo>
                    <a:pt x="213149" y="235868"/>
                  </a:lnTo>
                  <a:lnTo>
                    <a:pt x="227793" y="223814"/>
                  </a:lnTo>
                  <a:lnTo>
                    <a:pt x="242437" y="212737"/>
                  </a:lnTo>
                  <a:lnTo>
                    <a:pt x="258057" y="201009"/>
                  </a:lnTo>
                  <a:lnTo>
                    <a:pt x="274003" y="190258"/>
                  </a:lnTo>
                  <a:lnTo>
                    <a:pt x="289623" y="179181"/>
                  </a:lnTo>
                  <a:lnTo>
                    <a:pt x="306544" y="168756"/>
                  </a:lnTo>
                  <a:lnTo>
                    <a:pt x="323141" y="158657"/>
                  </a:lnTo>
                  <a:lnTo>
                    <a:pt x="340388" y="148883"/>
                  </a:lnTo>
                  <a:lnTo>
                    <a:pt x="357961" y="139436"/>
                  </a:lnTo>
                  <a:lnTo>
                    <a:pt x="375859" y="129988"/>
                  </a:lnTo>
                  <a:lnTo>
                    <a:pt x="394082" y="120540"/>
                  </a:lnTo>
                  <a:lnTo>
                    <a:pt x="412631" y="112070"/>
                  </a:lnTo>
                  <a:lnTo>
                    <a:pt x="431180" y="103599"/>
                  </a:lnTo>
                  <a:lnTo>
                    <a:pt x="450054" y="95455"/>
                  </a:lnTo>
                  <a:lnTo>
                    <a:pt x="469579" y="87636"/>
                  </a:lnTo>
                  <a:lnTo>
                    <a:pt x="489430" y="80469"/>
                  </a:lnTo>
                  <a:lnTo>
                    <a:pt x="509280" y="72976"/>
                  </a:lnTo>
                  <a:lnTo>
                    <a:pt x="529456" y="66460"/>
                  </a:lnTo>
                  <a:lnTo>
                    <a:pt x="549957" y="59619"/>
                  </a:lnTo>
                  <a:lnTo>
                    <a:pt x="570784" y="53429"/>
                  </a:lnTo>
                  <a:lnTo>
                    <a:pt x="591611" y="47565"/>
                  </a:lnTo>
                  <a:lnTo>
                    <a:pt x="612763" y="42026"/>
                  </a:lnTo>
                  <a:lnTo>
                    <a:pt x="634241" y="36814"/>
                  </a:lnTo>
                  <a:lnTo>
                    <a:pt x="655719" y="31927"/>
                  </a:lnTo>
                  <a:lnTo>
                    <a:pt x="677522" y="27040"/>
                  </a:lnTo>
                  <a:lnTo>
                    <a:pt x="699650" y="22805"/>
                  </a:lnTo>
                  <a:lnTo>
                    <a:pt x="721778" y="18896"/>
                  </a:lnTo>
                  <a:lnTo>
                    <a:pt x="744232" y="15638"/>
                  </a:lnTo>
                  <a:lnTo>
                    <a:pt x="766686" y="12380"/>
                  </a:lnTo>
                  <a:lnTo>
                    <a:pt x="789466" y="9774"/>
                  </a:lnTo>
                  <a:lnTo>
                    <a:pt x="812245" y="7493"/>
                  </a:lnTo>
                  <a:lnTo>
                    <a:pt x="835350" y="4887"/>
                  </a:lnTo>
                  <a:lnTo>
                    <a:pt x="858454" y="3584"/>
                  </a:lnTo>
                  <a:lnTo>
                    <a:pt x="881884" y="1955"/>
                  </a:lnTo>
                  <a:lnTo>
                    <a:pt x="905315" y="1303"/>
                  </a:lnTo>
                  <a:lnTo>
                    <a:pt x="929070" y="326"/>
                  </a:lnTo>
                  <a:close/>
                </a:path>
              </a:pathLst>
            </a:custGeom>
            <a:noFill/>
            <a:ln w="28575">
              <a:solidFill>
                <a:srgbClr val="FFFFFF"/>
              </a:solid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p>
          </p:txBody>
        </p:sp>
        <p:sp>
          <p:nvSpPr>
            <p:cNvPr id="40" name="MH_Other_18"/>
            <p:cNvSpPr>
              <a:spLocks/>
            </p:cNvSpPr>
            <p:nvPr>
              <p:custDataLst>
                <p:tags r:id="rId18"/>
              </p:custDataLst>
            </p:nvPr>
          </p:nvSpPr>
          <p:spPr bwMode="auto">
            <a:xfrm>
              <a:off x="4198938" y="4700588"/>
              <a:ext cx="279400" cy="309562"/>
            </a:xfrm>
            <a:custGeom>
              <a:avLst/>
              <a:gdLst>
                <a:gd name="T0" fmla="*/ 1709661 w 2424113"/>
                <a:gd name="T1" fmla="*/ 1178878 h 2703513"/>
                <a:gd name="T2" fmla="*/ 1794476 w 2424113"/>
                <a:gd name="T3" fmla="*/ 1247141 h 2703513"/>
                <a:gd name="T4" fmla="*/ 1864996 w 2424113"/>
                <a:gd name="T5" fmla="*/ 1438593 h 2703513"/>
                <a:gd name="T6" fmla="*/ 1803052 w 2424113"/>
                <a:gd name="T7" fmla="*/ 1682751 h 2703513"/>
                <a:gd name="T8" fmla="*/ 1566715 w 2424113"/>
                <a:gd name="T9" fmla="*/ 1968501 h 2703513"/>
                <a:gd name="T10" fmla="*/ 1225550 w 2424113"/>
                <a:gd name="T11" fmla="*/ 2254251 h 2703513"/>
                <a:gd name="T12" fmla="*/ 1275740 w 2424113"/>
                <a:gd name="T13" fmla="*/ 2068514 h 2703513"/>
                <a:gd name="T14" fmla="*/ 1422816 w 2424113"/>
                <a:gd name="T15" fmla="*/ 1857376 h 2703513"/>
                <a:gd name="T16" fmla="*/ 1644541 w 2424113"/>
                <a:gd name="T17" fmla="*/ 1598931 h 2703513"/>
                <a:gd name="T18" fmla="*/ 1681707 w 2424113"/>
                <a:gd name="T19" fmla="*/ 1485583 h 2703513"/>
                <a:gd name="T20" fmla="*/ 1663918 w 2424113"/>
                <a:gd name="T21" fmla="*/ 1382078 h 2703513"/>
                <a:gd name="T22" fmla="*/ 1598481 w 2424113"/>
                <a:gd name="T23" fmla="*/ 1328421 h 2703513"/>
                <a:gd name="T24" fmla="*/ 1507630 w 2424113"/>
                <a:gd name="T25" fmla="*/ 1333183 h 2703513"/>
                <a:gd name="T26" fmla="*/ 1446640 w 2424113"/>
                <a:gd name="T27" fmla="*/ 1400176 h 2703513"/>
                <a:gd name="T28" fmla="*/ 1255410 w 2424113"/>
                <a:gd name="T29" fmla="*/ 1412241 h 2703513"/>
                <a:gd name="T30" fmla="*/ 1314812 w 2424113"/>
                <a:gd name="T31" fmla="*/ 1261746 h 2703513"/>
                <a:gd name="T32" fmla="*/ 1432028 w 2424113"/>
                <a:gd name="T33" fmla="*/ 1171893 h 2703513"/>
                <a:gd name="T34" fmla="*/ 794166 w 2424113"/>
                <a:gd name="T35" fmla="*/ 1458278 h 2703513"/>
                <a:gd name="T36" fmla="*/ 592061 w 2424113"/>
                <a:gd name="T37" fmla="*/ 1604328 h 2703513"/>
                <a:gd name="T38" fmla="*/ 662703 w 2424113"/>
                <a:gd name="T39" fmla="*/ 1366521 h 2703513"/>
                <a:gd name="T40" fmla="*/ 791315 w 2424113"/>
                <a:gd name="T41" fmla="*/ 1231266 h 2703513"/>
                <a:gd name="T42" fmla="*/ 113045 w 2424113"/>
                <a:gd name="T43" fmla="*/ 555625 h 2703513"/>
                <a:gd name="T44" fmla="*/ 382320 w 2424113"/>
                <a:gd name="T45" fmla="*/ 782186 h 2703513"/>
                <a:gd name="T46" fmla="*/ 442653 w 2424113"/>
                <a:gd name="T47" fmla="*/ 836446 h 2703513"/>
                <a:gd name="T48" fmla="*/ 773531 w 2424113"/>
                <a:gd name="T49" fmla="*/ 834225 h 2703513"/>
                <a:gd name="T50" fmla="*/ 831324 w 2424113"/>
                <a:gd name="T51" fmla="*/ 776474 h 2703513"/>
                <a:gd name="T52" fmla="*/ 1591837 w 2424113"/>
                <a:gd name="T53" fmla="*/ 719993 h 2703513"/>
                <a:gd name="T54" fmla="*/ 1617557 w 2424113"/>
                <a:gd name="T55" fmla="*/ 806936 h 2703513"/>
                <a:gd name="T56" fmla="*/ 1682336 w 2424113"/>
                <a:gd name="T57" fmla="*/ 853899 h 2703513"/>
                <a:gd name="T58" fmla="*/ 2012262 w 2424113"/>
                <a:gd name="T59" fmla="*/ 843427 h 2703513"/>
                <a:gd name="T60" fmla="*/ 2065291 w 2424113"/>
                <a:gd name="T61" fmla="*/ 779013 h 2703513"/>
                <a:gd name="T62" fmla="*/ 2328216 w 2424113"/>
                <a:gd name="T63" fmla="*/ 557212 h 2703513"/>
                <a:gd name="T64" fmla="*/ 2394582 w 2424113"/>
                <a:gd name="T65" fmla="*/ 600366 h 2703513"/>
                <a:gd name="T66" fmla="*/ 2424113 w 2424113"/>
                <a:gd name="T67" fmla="*/ 685406 h 2703513"/>
                <a:gd name="T68" fmla="*/ 2405061 w 2424113"/>
                <a:gd name="T69" fmla="*/ 2643224 h 2703513"/>
                <a:gd name="T70" fmla="*/ 2344728 w 2424113"/>
                <a:gd name="T71" fmla="*/ 2697167 h 2703513"/>
                <a:gd name="T72" fmla="*/ 73987 w 2424113"/>
                <a:gd name="T73" fmla="*/ 2695263 h 2703513"/>
                <a:gd name="T74" fmla="*/ 16512 w 2424113"/>
                <a:gd name="T75" fmla="*/ 2637512 h 2703513"/>
                <a:gd name="T76" fmla="*/ 635 w 2424113"/>
                <a:gd name="T77" fmla="*/ 678425 h 2703513"/>
                <a:gd name="T78" fmla="*/ 33024 w 2424113"/>
                <a:gd name="T79" fmla="*/ 595607 h 2703513"/>
                <a:gd name="T80" fmla="*/ 101296 w 2424113"/>
                <a:gd name="T81" fmla="*/ 556260 h 2703513"/>
                <a:gd name="T82" fmla="*/ 745446 w 2424113"/>
                <a:gd name="T83" fmla="*/ 24766 h 2703513"/>
                <a:gd name="T84" fmla="*/ 793109 w 2424113"/>
                <a:gd name="T85" fmla="*/ 94933 h 2703513"/>
                <a:gd name="T86" fmla="*/ 795016 w 2424113"/>
                <a:gd name="T87" fmla="*/ 702311 h 2703513"/>
                <a:gd name="T88" fmla="*/ 750212 w 2424113"/>
                <a:gd name="T89" fmla="*/ 775018 h 2703513"/>
                <a:gd name="T90" fmla="*/ 513484 w 2424113"/>
                <a:gd name="T91" fmla="*/ 798513 h 2703513"/>
                <a:gd name="T92" fmla="*/ 443259 w 2424113"/>
                <a:gd name="T93" fmla="*/ 762953 h 2703513"/>
                <a:gd name="T94" fmla="*/ 407671 w 2424113"/>
                <a:gd name="T95" fmla="*/ 682308 h 2703513"/>
                <a:gd name="T96" fmla="*/ 420063 w 2424113"/>
                <a:gd name="T97" fmla="*/ 76518 h 2703513"/>
                <a:gd name="T98" fmla="*/ 475353 w 2424113"/>
                <a:gd name="T99" fmla="*/ 15876 h 2703513"/>
                <a:gd name="T100" fmla="*/ 1939853 w 2424113"/>
                <a:gd name="T101" fmla="*/ 2859 h 2703513"/>
                <a:gd name="T102" fmla="*/ 2004357 w 2424113"/>
                <a:gd name="T103" fmla="*/ 49867 h 2703513"/>
                <a:gd name="T104" fmla="*/ 2030413 w 2424113"/>
                <a:gd name="T105" fmla="*/ 136897 h 2703513"/>
                <a:gd name="T106" fmla="*/ 2007853 w 2424113"/>
                <a:gd name="T107" fmla="*/ 738801 h 2703513"/>
                <a:gd name="T108" fmla="*/ 1945255 w 2424113"/>
                <a:gd name="T109" fmla="*/ 789621 h 2703513"/>
                <a:gd name="T110" fmla="*/ 1705666 w 2424113"/>
                <a:gd name="T111" fmla="*/ 783268 h 2703513"/>
                <a:gd name="T112" fmla="*/ 1650059 w 2424113"/>
                <a:gd name="T113" fmla="*/ 722284 h 2703513"/>
                <a:gd name="T114" fmla="*/ 1637984 w 2424113"/>
                <a:gd name="T115" fmla="*/ 116252 h 2703513"/>
                <a:gd name="T116" fmla="*/ 1673891 w 2424113"/>
                <a:gd name="T117" fmla="*/ 35574 h 2703513"/>
                <a:gd name="T118" fmla="*/ 1744115 w 2424113"/>
                <a:gd name="T119" fmla="*/ 318 h 2703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24113" h="2703513">
                  <a:moveTo>
                    <a:pt x="1563221" y="1147763"/>
                  </a:moveTo>
                  <a:lnTo>
                    <a:pt x="1580692" y="1148081"/>
                  </a:lnTo>
                  <a:lnTo>
                    <a:pt x="1597528" y="1149351"/>
                  </a:lnTo>
                  <a:lnTo>
                    <a:pt x="1614046" y="1150938"/>
                  </a:lnTo>
                  <a:lnTo>
                    <a:pt x="1630246" y="1153478"/>
                  </a:lnTo>
                  <a:lnTo>
                    <a:pt x="1645494" y="1156336"/>
                  </a:lnTo>
                  <a:lnTo>
                    <a:pt x="1660424" y="1160146"/>
                  </a:lnTo>
                  <a:lnTo>
                    <a:pt x="1668048" y="1162368"/>
                  </a:lnTo>
                  <a:lnTo>
                    <a:pt x="1675354" y="1164591"/>
                  </a:lnTo>
                  <a:lnTo>
                    <a:pt x="1682342" y="1167448"/>
                  </a:lnTo>
                  <a:lnTo>
                    <a:pt x="1689013" y="1169988"/>
                  </a:lnTo>
                  <a:lnTo>
                    <a:pt x="1696002" y="1172528"/>
                  </a:lnTo>
                  <a:lnTo>
                    <a:pt x="1702990" y="1175703"/>
                  </a:lnTo>
                  <a:lnTo>
                    <a:pt x="1709661" y="1178878"/>
                  </a:lnTo>
                  <a:lnTo>
                    <a:pt x="1715696" y="1182053"/>
                  </a:lnTo>
                  <a:lnTo>
                    <a:pt x="1722367" y="1185863"/>
                  </a:lnTo>
                  <a:lnTo>
                    <a:pt x="1728720" y="1189356"/>
                  </a:lnTo>
                  <a:lnTo>
                    <a:pt x="1735073" y="1193483"/>
                  </a:lnTo>
                  <a:lnTo>
                    <a:pt x="1740791" y="1197293"/>
                  </a:lnTo>
                  <a:lnTo>
                    <a:pt x="1746827" y="1201738"/>
                  </a:lnTo>
                  <a:lnTo>
                    <a:pt x="1752862" y="1205866"/>
                  </a:lnTo>
                  <a:lnTo>
                    <a:pt x="1758263" y="1210628"/>
                  </a:lnTo>
                  <a:lnTo>
                    <a:pt x="1763980" y="1215073"/>
                  </a:lnTo>
                  <a:lnTo>
                    <a:pt x="1769063" y="1220153"/>
                  </a:lnTo>
                  <a:lnTo>
                    <a:pt x="1774463" y="1225233"/>
                  </a:lnTo>
                  <a:lnTo>
                    <a:pt x="1779863" y="1230313"/>
                  </a:lnTo>
                  <a:lnTo>
                    <a:pt x="1784946" y="1235711"/>
                  </a:lnTo>
                  <a:lnTo>
                    <a:pt x="1794476" y="1247141"/>
                  </a:lnTo>
                  <a:lnTo>
                    <a:pt x="1803688" y="1258571"/>
                  </a:lnTo>
                  <a:lnTo>
                    <a:pt x="1812264" y="1270318"/>
                  </a:lnTo>
                  <a:lnTo>
                    <a:pt x="1820206" y="1282383"/>
                  </a:lnTo>
                  <a:lnTo>
                    <a:pt x="1827512" y="1294766"/>
                  </a:lnTo>
                  <a:lnTo>
                    <a:pt x="1834183" y="1307783"/>
                  </a:lnTo>
                  <a:lnTo>
                    <a:pt x="1840218" y="1320801"/>
                  </a:lnTo>
                  <a:lnTo>
                    <a:pt x="1845301" y="1334453"/>
                  </a:lnTo>
                  <a:lnTo>
                    <a:pt x="1850066" y="1348106"/>
                  </a:lnTo>
                  <a:lnTo>
                    <a:pt x="1854195" y="1362393"/>
                  </a:lnTo>
                  <a:lnTo>
                    <a:pt x="1857372" y="1377316"/>
                  </a:lnTo>
                  <a:lnTo>
                    <a:pt x="1860548" y="1391921"/>
                  </a:lnTo>
                  <a:lnTo>
                    <a:pt x="1862772" y="1407161"/>
                  </a:lnTo>
                  <a:lnTo>
                    <a:pt x="1864043" y="1422718"/>
                  </a:lnTo>
                  <a:lnTo>
                    <a:pt x="1864996" y="1438593"/>
                  </a:lnTo>
                  <a:lnTo>
                    <a:pt x="1865313" y="1454468"/>
                  </a:lnTo>
                  <a:lnTo>
                    <a:pt x="1864996" y="1472883"/>
                  </a:lnTo>
                  <a:lnTo>
                    <a:pt x="1864043" y="1491616"/>
                  </a:lnTo>
                  <a:lnTo>
                    <a:pt x="1862137" y="1509396"/>
                  </a:lnTo>
                  <a:lnTo>
                    <a:pt x="1859913" y="1527493"/>
                  </a:lnTo>
                  <a:lnTo>
                    <a:pt x="1856419" y="1544956"/>
                  </a:lnTo>
                  <a:lnTo>
                    <a:pt x="1852607" y="1562418"/>
                  </a:lnTo>
                  <a:lnTo>
                    <a:pt x="1847842" y="1579563"/>
                  </a:lnTo>
                  <a:lnTo>
                    <a:pt x="1842442" y="1596073"/>
                  </a:lnTo>
                  <a:lnTo>
                    <a:pt x="1836089" y="1613218"/>
                  </a:lnTo>
                  <a:lnTo>
                    <a:pt x="1829100" y="1630046"/>
                  </a:lnTo>
                  <a:lnTo>
                    <a:pt x="1821159" y="1647508"/>
                  </a:lnTo>
                  <a:lnTo>
                    <a:pt x="1812582" y="1664971"/>
                  </a:lnTo>
                  <a:lnTo>
                    <a:pt x="1803052" y="1682751"/>
                  </a:lnTo>
                  <a:lnTo>
                    <a:pt x="1792570" y="1700531"/>
                  </a:lnTo>
                  <a:lnTo>
                    <a:pt x="1781452" y="1718628"/>
                  </a:lnTo>
                  <a:lnTo>
                    <a:pt x="1769063" y="1737361"/>
                  </a:lnTo>
                  <a:lnTo>
                    <a:pt x="1760168" y="1750061"/>
                  </a:lnTo>
                  <a:lnTo>
                    <a:pt x="1749368" y="1764348"/>
                  </a:lnTo>
                  <a:lnTo>
                    <a:pt x="1736979" y="1779906"/>
                  </a:lnTo>
                  <a:lnTo>
                    <a:pt x="1722685" y="1796733"/>
                  </a:lnTo>
                  <a:lnTo>
                    <a:pt x="1706802" y="1814831"/>
                  </a:lnTo>
                  <a:lnTo>
                    <a:pt x="1689648" y="1834833"/>
                  </a:lnTo>
                  <a:lnTo>
                    <a:pt x="1670589" y="1855471"/>
                  </a:lnTo>
                  <a:lnTo>
                    <a:pt x="1649624" y="1878013"/>
                  </a:lnTo>
                  <a:lnTo>
                    <a:pt x="1610234" y="1919606"/>
                  </a:lnTo>
                  <a:lnTo>
                    <a:pt x="1579103" y="1953896"/>
                  </a:lnTo>
                  <a:lnTo>
                    <a:pt x="1566715" y="1968501"/>
                  </a:lnTo>
                  <a:lnTo>
                    <a:pt x="1555597" y="1980566"/>
                  </a:lnTo>
                  <a:lnTo>
                    <a:pt x="1547020" y="1991044"/>
                  </a:lnTo>
                  <a:lnTo>
                    <a:pt x="1540349" y="1999616"/>
                  </a:lnTo>
                  <a:lnTo>
                    <a:pt x="1534631" y="2006919"/>
                  </a:lnTo>
                  <a:lnTo>
                    <a:pt x="1529231" y="2014539"/>
                  </a:lnTo>
                  <a:lnTo>
                    <a:pt x="1524466" y="2021841"/>
                  </a:lnTo>
                  <a:lnTo>
                    <a:pt x="1519384" y="2029461"/>
                  </a:lnTo>
                  <a:lnTo>
                    <a:pt x="1514937" y="2036764"/>
                  </a:lnTo>
                  <a:lnTo>
                    <a:pt x="1510489" y="2043749"/>
                  </a:lnTo>
                  <a:lnTo>
                    <a:pt x="1506677" y="2051051"/>
                  </a:lnTo>
                  <a:lnTo>
                    <a:pt x="1502866" y="2058036"/>
                  </a:lnTo>
                  <a:lnTo>
                    <a:pt x="1865313" y="2058036"/>
                  </a:lnTo>
                  <a:lnTo>
                    <a:pt x="1865313" y="2254251"/>
                  </a:lnTo>
                  <a:lnTo>
                    <a:pt x="1225550" y="2254251"/>
                  </a:lnTo>
                  <a:lnTo>
                    <a:pt x="1226821" y="2240599"/>
                  </a:lnTo>
                  <a:lnTo>
                    <a:pt x="1228727" y="2226629"/>
                  </a:lnTo>
                  <a:lnTo>
                    <a:pt x="1230633" y="2213294"/>
                  </a:lnTo>
                  <a:lnTo>
                    <a:pt x="1233492" y="2199641"/>
                  </a:lnTo>
                  <a:lnTo>
                    <a:pt x="1236033" y="2186306"/>
                  </a:lnTo>
                  <a:lnTo>
                    <a:pt x="1238892" y="2172654"/>
                  </a:lnTo>
                  <a:lnTo>
                    <a:pt x="1242704" y="2159319"/>
                  </a:lnTo>
                  <a:lnTo>
                    <a:pt x="1246198" y="2145984"/>
                  </a:lnTo>
                  <a:lnTo>
                    <a:pt x="1250328" y="2132966"/>
                  </a:lnTo>
                  <a:lnTo>
                    <a:pt x="1254775" y="2119949"/>
                  </a:lnTo>
                  <a:lnTo>
                    <a:pt x="1259540" y="2106931"/>
                  </a:lnTo>
                  <a:lnTo>
                    <a:pt x="1264305" y="2093914"/>
                  </a:lnTo>
                  <a:lnTo>
                    <a:pt x="1270022" y="2081531"/>
                  </a:lnTo>
                  <a:lnTo>
                    <a:pt x="1275740" y="2068514"/>
                  </a:lnTo>
                  <a:lnTo>
                    <a:pt x="1281458" y="2056131"/>
                  </a:lnTo>
                  <a:lnTo>
                    <a:pt x="1287811" y="2043431"/>
                  </a:lnTo>
                  <a:lnTo>
                    <a:pt x="1294800" y="2030731"/>
                  </a:lnTo>
                  <a:lnTo>
                    <a:pt x="1302741" y="2017396"/>
                  </a:lnTo>
                  <a:lnTo>
                    <a:pt x="1311000" y="2004061"/>
                  </a:lnTo>
                  <a:lnTo>
                    <a:pt x="1320212" y="1989456"/>
                  </a:lnTo>
                  <a:lnTo>
                    <a:pt x="1330377" y="1975169"/>
                  </a:lnTo>
                  <a:lnTo>
                    <a:pt x="1341178" y="1959611"/>
                  </a:lnTo>
                  <a:lnTo>
                    <a:pt x="1352613" y="1944054"/>
                  </a:lnTo>
                  <a:lnTo>
                    <a:pt x="1365320" y="1927544"/>
                  </a:lnTo>
                  <a:lnTo>
                    <a:pt x="1378344" y="1910716"/>
                  </a:lnTo>
                  <a:lnTo>
                    <a:pt x="1392638" y="1893571"/>
                  </a:lnTo>
                  <a:lnTo>
                    <a:pt x="1407251" y="1875791"/>
                  </a:lnTo>
                  <a:lnTo>
                    <a:pt x="1422816" y="1857376"/>
                  </a:lnTo>
                  <a:lnTo>
                    <a:pt x="1439334" y="1838643"/>
                  </a:lnTo>
                  <a:lnTo>
                    <a:pt x="1456488" y="1819593"/>
                  </a:lnTo>
                  <a:lnTo>
                    <a:pt x="1474276" y="1799908"/>
                  </a:lnTo>
                  <a:lnTo>
                    <a:pt x="1493018" y="1779271"/>
                  </a:lnTo>
                  <a:lnTo>
                    <a:pt x="1522560" y="1747521"/>
                  </a:lnTo>
                  <a:lnTo>
                    <a:pt x="1548926" y="1717993"/>
                  </a:lnTo>
                  <a:lnTo>
                    <a:pt x="1572433" y="1691641"/>
                  </a:lnTo>
                  <a:lnTo>
                    <a:pt x="1592445" y="1667828"/>
                  </a:lnTo>
                  <a:lnTo>
                    <a:pt x="1609916" y="1646556"/>
                  </a:lnTo>
                  <a:lnTo>
                    <a:pt x="1624529" y="1627823"/>
                  </a:lnTo>
                  <a:lnTo>
                    <a:pt x="1630882" y="1619568"/>
                  </a:lnTo>
                  <a:lnTo>
                    <a:pt x="1635964" y="1611948"/>
                  </a:lnTo>
                  <a:lnTo>
                    <a:pt x="1640729" y="1604963"/>
                  </a:lnTo>
                  <a:lnTo>
                    <a:pt x="1644541" y="1598931"/>
                  </a:lnTo>
                  <a:lnTo>
                    <a:pt x="1649306" y="1590676"/>
                  </a:lnTo>
                  <a:lnTo>
                    <a:pt x="1653435" y="1582738"/>
                  </a:lnTo>
                  <a:lnTo>
                    <a:pt x="1657565" y="1574483"/>
                  </a:lnTo>
                  <a:lnTo>
                    <a:pt x="1661059" y="1566228"/>
                  </a:lnTo>
                  <a:lnTo>
                    <a:pt x="1664553" y="1557973"/>
                  </a:lnTo>
                  <a:lnTo>
                    <a:pt x="1667412" y="1550036"/>
                  </a:lnTo>
                  <a:lnTo>
                    <a:pt x="1670271" y="1541781"/>
                  </a:lnTo>
                  <a:lnTo>
                    <a:pt x="1673130" y="1533843"/>
                  </a:lnTo>
                  <a:lnTo>
                    <a:pt x="1675036" y="1525588"/>
                  </a:lnTo>
                  <a:lnTo>
                    <a:pt x="1676942" y="1517968"/>
                  </a:lnTo>
                  <a:lnTo>
                    <a:pt x="1678530" y="1509713"/>
                  </a:lnTo>
                  <a:lnTo>
                    <a:pt x="1679801" y="1501776"/>
                  </a:lnTo>
                  <a:lnTo>
                    <a:pt x="1680754" y="1493838"/>
                  </a:lnTo>
                  <a:lnTo>
                    <a:pt x="1681707" y="1485583"/>
                  </a:lnTo>
                  <a:lnTo>
                    <a:pt x="1682342" y="1477646"/>
                  </a:lnTo>
                  <a:lnTo>
                    <a:pt x="1682342" y="1469708"/>
                  </a:lnTo>
                  <a:lnTo>
                    <a:pt x="1682342" y="1460818"/>
                  </a:lnTo>
                  <a:lnTo>
                    <a:pt x="1682025" y="1452563"/>
                  </a:lnTo>
                  <a:lnTo>
                    <a:pt x="1681389" y="1444308"/>
                  </a:lnTo>
                  <a:lnTo>
                    <a:pt x="1680119" y="1436371"/>
                  </a:lnTo>
                  <a:lnTo>
                    <a:pt x="1678848" y="1428433"/>
                  </a:lnTo>
                  <a:lnTo>
                    <a:pt x="1677577" y="1421448"/>
                  </a:lnTo>
                  <a:lnTo>
                    <a:pt x="1675989" y="1414146"/>
                  </a:lnTo>
                  <a:lnTo>
                    <a:pt x="1674083" y="1407161"/>
                  </a:lnTo>
                  <a:lnTo>
                    <a:pt x="1671860" y="1400493"/>
                  </a:lnTo>
                  <a:lnTo>
                    <a:pt x="1669318" y="1393826"/>
                  </a:lnTo>
                  <a:lnTo>
                    <a:pt x="1666777" y="1388111"/>
                  </a:lnTo>
                  <a:lnTo>
                    <a:pt x="1663918" y="1382078"/>
                  </a:lnTo>
                  <a:lnTo>
                    <a:pt x="1660424" y="1376363"/>
                  </a:lnTo>
                  <a:lnTo>
                    <a:pt x="1657247" y="1370966"/>
                  </a:lnTo>
                  <a:lnTo>
                    <a:pt x="1653435" y="1365886"/>
                  </a:lnTo>
                  <a:lnTo>
                    <a:pt x="1649624" y="1361123"/>
                  </a:lnTo>
                  <a:lnTo>
                    <a:pt x="1645176" y="1356361"/>
                  </a:lnTo>
                  <a:lnTo>
                    <a:pt x="1640729" y="1352233"/>
                  </a:lnTo>
                  <a:lnTo>
                    <a:pt x="1635964" y="1348106"/>
                  </a:lnTo>
                  <a:lnTo>
                    <a:pt x="1631517" y="1344296"/>
                  </a:lnTo>
                  <a:lnTo>
                    <a:pt x="1626434" y="1340803"/>
                  </a:lnTo>
                  <a:lnTo>
                    <a:pt x="1621352" y="1337946"/>
                  </a:lnTo>
                  <a:lnTo>
                    <a:pt x="1615952" y="1335088"/>
                  </a:lnTo>
                  <a:lnTo>
                    <a:pt x="1610234" y="1332231"/>
                  </a:lnTo>
                  <a:lnTo>
                    <a:pt x="1604516" y="1330326"/>
                  </a:lnTo>
                  <a:lnTo>
                    <a:pt x="1598481" y="1328421"/>
                  </a:lnTo>
                  <a:lnTo>
                    <a:pt x="1592445" y="1326833"/>
                  </a:lnTo>
                  <a:lnTo>
                    <a:pt x="1586092" y="1325563"/>
                  </a:lnTo>
                  <a:lnTo>
                    <a:pt x="1579739" y="1324611"/>
                  </a:lnTo>
                  <a:lnTo>
                    <a:pt x="1572750" y="1323341"/>
                  </a:lnTo>
                  <a:lnTo>
                    <a:pt x="1565762" y="1323023"/>
                  </a:lnTo>
                  <a:lnTo>
                    <a:pt x="1558773" y="1323023"/>
                  </a:lnTo>
                  <a:lnTo>
                    <a:pt x="1551785" y="1323023"/>
                  </a:lnTo>
                  <a:lnTo>
                    <a:pt x="1544796" y="1323658"/>
                  </a:lnTo>
                  <a:lnTo>
                    <a:pt x="1538126" y="1324611"/>
                  </a:lnTo>
                  <a:lnTo>
                    <a:pt x="1531772" y="1325563"/>
                  </a:lnTo>
                  <a:lnTo>
                    <a:pt x="1525419" y="1326833"/>
                  </a:lnTo>
                  <a:lnTo>
                    <a:pt x="1519066" y="1328738"/>
                  </a:lnTo>
                  <a:lnTo>
                    <a:pt x="1513031" y="1330643"/>
                  </a:lnTo>
                  <a:lnTo>
                    <a:pt x="1507630" y="1333183"/>
                  </a:lnTo>
                  <a:lnTo>
                    <a:pt x="1501913" y="1335723"/>
                  </a:lnTo>
                  <a:lnTo>
                    <a:pt x="1496512" y="1338581"/>
                  </a:lnTo>
                  <a:lnTo>
                    <a:pt x="1491112" y="1342073"/>
                  </a:lnTo>
                  <a:lnTo>
                    <a:pt x="1486030" y="1345566"/>
                  </a:lnTo>
                  <a:lnTo>
                    <a:pt x="1481265" y="1349058"/>
                  </a:lnTo>
                  <a:lnTo>
                    <a:pt x="1476500" y="1353503"/>
                  </a:lnTo>
                  <a:lnTo>
                    <a:pt x="1472370" y="1357948"/>
                  </a:lnTo>
                  <a:lnTo>
                    <a:pt x="1467606" y="1363028"/>
                  </a:lnTo>
                  <a:lnTo>
                    <a:pt x="1463794" y="1367791"/>
                  </a:lnTo>
                  <a:lnTo>
                    <a:pt x="1459664" y="1373506"/>
                  </a:lnTo>
                  <a:lnTo>
                    <a:pt x="1456170" y="1379538"/>
                  </a:lnTo>
                  <a:lnTo>
                    <a:pt x="1452993" y="1386206"/>
                  </a:lnTo>
                  <a:lnTo>
                    <a:pt x="1449499" y="1392873"/>
                  </a:lnTo>
                  <a:lnTo>
                    <a:pt x="1446640" y="1400176"/>
                  </a:lnTo>
                  <a:lnTo>
                    <a:pt x="1443781" y="1407796"/>
                  </a:lnTo>
                  <a:lnTo>
                    <a:pt x="1441240" y="1415733"/>
                  </a:lnTo>
                  <a:lnTo>
                    <a:pt x="1439016" y="1424306"/>
                  </a:lnTo>
                  <a:lnTo>
                    <a:pt x="1436793" y="1433196"/>
                  </a:lnTo>
                  <a:lnTo>
                    <a:pt x="1435204" y="1442403"/>
                  </a:lnTo>
                  <a:lnTo>
                    <a:pt x="1432981" y="1452246"/>
                  </a:lnTo>
                  <a:lnTo>
                    <a:pt x="1431710" y="1462406"/>
                  </a:lnTo>
                  <a:lnTo>
                    <a:pt x="1430440" y="1472883"/>
                  </a:lnTo>
                  <a:lnTo>
                    <a:pt x="1429487" y="1483996"/>
                  </a:lnTo>
                  <a:lnTo>
                    <a:pt x="1428851" y="1495108"/>
                  </a:lnTo>
                  <a:lnTo>
                    <a:pt x="1246833" y="1474153"/>
                  </a:lnTo>
                  <a:lnTo>
                    <a:pt x="1249375" y="1452563"/>
                  </a:lnTo>
                  <a:lnTo>
                    <a:pt x="1252234" y="1432243"/>
                  </a:lnTo>
                  <a:lnTo>
                    <a:pt x="1255410" y="1412241"/>
                  </a:lnTo>
                  <a:lnTo>
                    <a:pt x="1259540" y="1392873"/>
                  </a:lnTo>
                  <a:lnTo>
                    <a:pt x="1263669" y="1374776"/>
                  </a:lnTo>
                  <a:lnTo>
                    <a:pt x="1269069" y="1356996"/>
                  </a:lnTo>
                  <a:lnTo>
                    <a:pt x="1274470" y="1340168"/>
                  </a:lnTo>
                  <a:lnTo>
                    <a:pt x="1280505" y="1324611"/>
                  </a:lnTo>
                  <a:lnTo>
                    <a:pt x="1283682" y="1316673"/>
                  </a:lnTo>
                  <a:lnTo>
                    <a:pt x="1287176" y="1309053"/>
                  </a:lnTo>
                  <a:lnTo>
                    <a:pt x="1290670" y="1301751"/>
                  </a:lnTo>
                  <a:lnTo>
                    <a:pt x="1294482" y="1294448"/>
                  </a:lnTo>
                  <a:lnTo>
                    <a:pt x="1298294" y="1287463"/>
                  </a:lnTo>
                  <a:lnTo>
                    <a:pt x="1302423" y="1281113"/>
                  </a:lnTo>
                  <a:lnTo>
                    <a:pt x="1306235" y="1274446"/>
                  </a:lnTo>
                  <a:lnTo>
                    <a:pt x="1310683" y="1267778"/>
                  </a:lnTo>
                  <a:lnTo>
                    <a:pt x="1314812" y="1261746"/>
                  </a:lnTo>
                  <a:lnTo>
                    <a:pt x="1318942" y="1255713"/>
                  </a:lnTo>
                  <a:lnTo>
                    <a:pt x="1323707" y="1249998"/>
                  </a:lnTo>
                  <a:lnTo>
                    <a:pt x="1328789" y="1244283"/>
                  </a:lnTo>
                  <a:lnTo>
                    <a:pt x="1333554" y="1238886"/>
                  </a:lnTo>
                  <a:lnTo>
                    <a:pt x="1338636" y="1233806"/>
                  </a:lnTo>
                  <a:lnTo>
                    <a:pt x="1343719" y="1228726"/>
                  </a:lnTo>
                  <a:lnTo>
                    <a:pt x="1349119" y="1223963"/>
                  </a:lnTo>
                  <a:lnTo>
                    <a:pt x="1359920" y="1214756"/>
                  </a:lnTo>
                  <a:lnTo>
                    <a:pt x="1371038" y="1206183"/>
                  </a:lnTo>
                  <a:lnTo>
                    <a:pt x="1382791" y="1197928"/>
                  </a:lnTo>
                  <a:lnTo>
                    <a:pt x="1394544" y="1190626"/>
                  </a:lnTo>
                  <a:lnTo>
                    <a:pt x="1406615" y="1183958"/>
                  </a:lnTo>
                  <a:lnTo>
                    <a:pt x="1419322" y="1177608"/>
                  </a:lnTo>
                  <a:lnTo>
                    <a:pt x="1432028" y="1171893"/>
                  </a:lnTo>
                  <a:lnTo>
                    <a:pt x="1445370" y="1167131"/>
                  </a:lnTo>
                  <a:lnTo>
                    <a:pt x="1459029" y="1162368"/>
                  </a:lnTo>
                  <a:lnTo>
                    <a:pt x="1473006" y="1158558"/>
                  </a:lnTo>
                  <a:lnTo>
                    <a:pt x="1487300" y="1155066"/>
                  </a:lnTo>
                  <a:lnTo>
                    <a:pt x="1501595" y="1152526"/>
                  </a:lnTo>
                  <a:lnTo>
                    <a:pt x="1516525" y="1150621"/>
                  </a:lnTo>
                  <a:lnTo>
                    <a:pt x="1532090" y="1149351"/>
                  </a:lnTo>
                  <a:lnTo>
                    <a:pt x="1547338" y="1148081"/>
                  </a:lnTo>
                  <a:lnTo>
                    <a:pt x="1563221" y="1147763"/>
                  </a:lnTo>
                  <a:close/>
                  <a:moveTo>
                    <a:pt x="828378" y="1147763"/>
                  </a:moveTo>
                  <a:lnTo>
                    <a:pt x="976313" y="1147763"/>
                  </a:lnTo>
                  <a:lnTo>
                    <a:pt x="976313" y="2254251"/>
                  </a:lnTo>
                  <a:lnTo>
                    <a:pt x="794166" y="2254251"/>
                  </a:lnTo>
                  <a:lnTo>
                    <a:pt x="794166" y="1458278"/>
                  </a:lnTo>
                  <a:lnTo>
                    <a:pt x="781178" y="1471613"/>
                  </a:lnTo>
                  <a:lnTo>
                    <a:pt x="768507" y="1484631"/>
                  </a:lnTo>
                  <a:lnTo>
                    <a:pt x="755519" y="1497013"/>
                  </a:lnTo>
                  <a:lnTo>
                    <a:pt x="741897" y="1509078"/>
                  </a:lnTo>
                  <a:lnTo>
                    <a:pt x="727959" y="1520508"/>
                  </a:lnTo>
                  <a:lnTo>
                    <a:pt x="714338" y="1531621"/>
                  </a:lnTo>
                  <a:lnTo>
                    <a:pt x="699766" y="1542098"/>
                  </a:lnTo>
                  <a:lnTo>
                    <a:pt x="685511" y="1552258"/>
                  </a:lnTo>
                  <a:lnTo>
                    <a:pt x="670622" y="1562418"/>
                  </a:lnTo>
                  <a:lnTo>
                    <a:pt x="655417" y="1571626"/>
                  </a:lnTo>
                  <a:lnTo>
                    <a:pt x="639895" y="1580516"/>
                  </a:lnTo>
                  <a:lnTo>
                    <a:pt x="624373" y="1589088"/>
                  </a:lnTo>
                  <a:lnTo>
                    <a:pt x="608534" y="1597026"/>
                  </a:lnTo>
                  <a:lnTo>
                    <a:pt x="592061" y="1604328"/>
                  </a:lnTo>
                  <a:lnTo>
                    <a:pt x="575589" y="1611631"/>
                  </a:lnTo>
                  <a:lnTo>
                    <a:pt x="558800" y="1618298"/>
                  </a:lnTo>
                  <a:lnTo>
                    <a:pt x="558800" y="1426846"/>
                  </a:lnTo>
                  <a:lnTo>
                    <a:pt x="567670" y="1423353"/>
                  </a:lnTo>
                  <a:lnTo>
                    <a:pt x="576856" y="1419226"/>
                  </a:lnTo>
                  <a:lnTo>
                    <a:pt x="586043" y="1415098"/>
                  </a:lnTo>
                  <a:lnTo>
                    <a:pt x="595229" y="1410018"/>
                  </a:lnTo>
                  <a:lnTo>
                    <a:pt x="604416" y="1405256"/>
                  </a:lnTo>
                  <a:lnTo>
                    <a:pt x="613919" y="1399541"/>
                  </a:lnTo>
                  <a:lnTo>
                    <a:pt x="623739" y="1393508"/>
                  </a:lnTo>
                  <a:lnTo>
                    <a:pt x="633243" y="1387793"/>
                  </a:lnTo>
                  <a:lnTo>
                    <a:pt x="643063" y="1381126"/>
                  </a:lnTo>
                  <a:lnTo>
                    <a:pt x="652883" y="1373823"/>
                  </a:lnTo>
                  <a:lnTo>
                    <a:pt x="662703" y="1366521"/>
                  </a:lnTo>
                  <a:lnTo>
                    <a:pt x="672523" y="1358583"/>
                  </a:lnTo>
                  <a:lnTo>
                    <a:pt x="682660" y="1350963"/>
                  </a:lnTo>
                  <a:lnTo>
                    <a:pt x="692797" y="1342391"/>
                  </a:lnTo>
                  <a:lnTo>
                    <a:pt x="703567" y="1333501"/>
                  </a:lnTo>
                  <a:lnTo>
                    <a:pt x="713704" y="1323976"/>
                  </a:lnTo>
                  <a:lnTo>
                    <a:pt x="723841" y="1314451"/>
                  </a:lnTo>
                  <a:lnTo>
                    <a:pt x="733661" y="1304608"/>
                  </a:lnTo>
                  <a:lnTo>
                    <a:pt x="743164" y="1294766"/>
                  </a:lnTo>
                  <a:lnTo>
                    <a:pt x="752034" y="1284923"/>
                  </a:lnTo>
                  <a:lnTo>
                    <a:pt x="760904" y="1274446"/>
                  </a:lnTo>
                  <a:lnTo>
                    <a:pt x="769140" y="1263968"/>
                  </a:lnTo>
                  <a:lnTo>
                    <a:pt x="776743" y="1253173"/>
                  </a:lnTo>
                  <a:lnTo>
                    <a:pt x="784345" y="1242378"/>
                  </a:lnTo>
                  <a:lnTo>
                    <a:pt x="791315" y="1231266"/>
                  </a:lnTo>
                  <a:lnTo>
                    <a:pt x="797650" y="1219836"/>
                  </a:lnTo>
                  <a:lnTo>
                    <a:pt x="803669" y="1208406"/>
                  </a:lnTo>
                  <a:lnTo>
                    <a:pt x="809688" y="1196658"/>
                  </a:lnTo>
                  <a:lnTo>
                    <a:pt x="814756" y="1184911"/>
                  </a:lnTo>
                  <a:lnTo>
                    <a:pt x="819825" y="1172528"/>
                  </a:lnTo>
                  <a:lnTo>
                    <a:pt x="824259" y="1160463"/>
                  </a:lnTo>
                  <a:lnTo>
                    <a:pt x="828378" y="1147763"/>
                  </a:lnTo>
                  <a:close/>
                  <a:moveTo>
                    <a:pt x="181634" y="1037623"/>
                  </a:moveTo>
                  <a:lnTo>
                    <a:pt x="181634" y="2421740"/>
                  </a:lnTo>
                  <a:lnTo>
                    <a:pt x="2242479" y="2421740"/>
                  </a:lnTo>
                  <a:lnTo>
                    <a:pt x="2242479" y="1037623"/>
                  </a:lnTo>
                  <a:lnTo>
                    <a:pt x="181634" y="1037623"/>
                  </a:lnTo>
                  <a:close/>
                  <a:moveTo>
                    <a:pt x="107329" y="555625"/>
                  </a:moveTo>
                  <a:lnTo>
                    <a:pt x="113045" y="555625"/>
                  </a:lnTo>
                  <a:lnTo>
                    <a:pt x="362950" y="555625"/>
                  </a:lnTo>
                  <a:lnTo>
                    <a:pt x="362950" y="705714"/>
                  </a:lnTo>
                  <a:lnTo>
                    <a:pt x="363267" y="712695"/>
                  </a:lnTo>
                  <a:lnTo>
                    <a:pt x="363585" y="719676"/>
                  </a:lnTo>
                  <a:lnTo>
                    <a:pt x="364220" y="726339"/>
                  </a:lnTo>
                  <a:lnTo>
                    <a:pt x="365173" y="733003"/>
                  </a:lnTo>
                  <a:lnTo>
                    <a:pt x="366443" y="739666"/>
                  </a:lnTo>
                  <a:lnTo>
                    <a:pt x="368348" y="746330"/>
                  </a:lnTo>
                  <a:lnTo>
                    <a:pt x="369936" y="752676"/>
                  </a:lnTo>
                  <a:lnTo>
                    <a:pt x="371841" y="758705"/>
                  </a:lnTo>
                  <a:lnTo>
                    <a:pt x="374064" y="765051"/>
                  </a:lnTo>
                  <a:lnTo>
                    <a:pt x="376922" y="771080"/>
                  </a:lnTo>
                  <a:lnTo>
                    <a:pt x="379462" y="776474"/>
                  </a:lnTo>
                  <a:lnTo>
                    <a:pt x="382320" y="782186"/>
                  </a:lnTo>
                  <a:lnTo>
                    <a:pt x="385495" y="787263"/>
                  </a:lnTo>
                  <a:lnTo>
                    <a:pt x="388988" y="792657"/>
                  </a:lnTo>
                  <a:lnTo>
                    <a:pt x="392164" y="797734"/>
                  </a:lnTo>
                  <a:lnTo>
                    <a:pt x="396292" y="802494"/>
                  </a:lnTo>
                  <a:lnTo>
                    <a:pt x="400102" y="806936"/>
                  </a:lnTo>
                  <a:lnTo>
                    <a:pt x="404230" y="811061"/>
                  </a:lnTo>
                  <a:lnTo>
                    <a:pt x="408358" y="815504"/>
                  </a:lnTo>
                  <a:lnTo>
                    <a:pt x="413121" y="818994"/>
                  </a:lnTo>
                  <a:lnTo>
                    <a:pt x="417567" y="822485"/>
                  </a:lnTo>
                  <a:lnTo>
                    <a:pt x="422330" y="825975"/>
                  </a:lnTo>
                  <a:lnTo>
                    <a:pt x="427093" y="828831"/>
                  </a:lnTo>
                  <a:lnTo>
                    <a:pt x="432174" y="831687"/>
                  </a:lnTo>
                  <a:lnTo>
                    <a:pt x="437572" y="834225"/>
                  </a:lnTo>
                  <a:lnTo>
                    <a:pt x="442653" y="836446"/>
                  </a:lnTo>
                  <a:lnTo>
                    <a:pt x="448051" y="838033"/>
                  </a:lnTo>
                  <a:lnTo>
                    <a:pt x="453449" y="839620"/>
                  </a:lnTo>
                  <a:lnTo>
                    <a:pt x="458847" y="841206"/>
                  </a:lnTo>
                  <a:lnTo>
                    <a:pt x="464881" y="841841"/>
                  </a:lnTo>
                  <a:lnTo>
                    <a:pt x="470279" y="842475"/>
                  </a:lnTo>
                  <a:lnTo>
                    <a:pt x="476312" y="842475"/>
                  </a:lnTo>
                  <a:lnTo>
                    <a:pt x="734474" y="842475"/>
                  </a:lnTo>
                  <a:lnTo>
                    <a:pt x="740189" y="842475"/>
                  </a:lnTo>
                  <a:lnTo>
                    <a:pt x="745905" y="841841"/>
                  </a:lnTo>
                  <a:lnTo>
                    <a:pt x="751621" y="841206"/>
                  </a:lnTo>
                  <a:lnTo>
                    <a:pt x="757337" y="839620"/>
                  </a:lnTo>
                  <a:lnTo>
                    <a:pt x="762735" y="838033"/>
                  </a:lnTo>
                  <a:lnTo>
                    <a:pt x="768133" y="836446"/>
                  </a:lnTo>
                  <a:lnTo>
                    <a:pt x="773531" y="834225"/>
                  </a:lnTo>
                  <a:lnTo>
                    <a:pt x="778612" y="831687"/>
                  </a:lnTo>
                  <a:lnTo>
                    <a:pt x="783693" y="828831"/>
                  </a:lnTo>
                  <a:lnTo>
                    <a:pt x="788456" y="825975"/>
                  </a:lnTo>
                  <a:lnTo>
                    <a:pt x="793219" y="822485"/>
                  </a:lnTo>
                  <a:lnTo>
                    <a:pt x="797664" y="818994"/>
                  </a:lnTo>
                  <a:lnTo>
                    <a:pt x="802110" y="815504"/>
                  </a:lnTo>
                  <a:lnTo>
                    <a:pt x="806238" y="811061"/>
                  </a:lnTo>
                  <a:lnTo>
                    <a:pt x="810684" y="806936"/>
                  </a:lnTo>
                  <a:lnTo>
                    <a:pt x="814494" y="802494"/>
                  </a:lnTo>
                  <a:lnTo>
                    <a:pt x="818305" y="797734"/>
                  </a:lnTo>
                  <a:lnTo>
                    <a:pt x="821798" y="792657"/>
                  </a:lnTo>
                  <a:lnTo>
                    <a:pt x="824973" y="787263"/>
                  </a:lnTo>
                  <a:lnTo>
                    <a:pt x="828466" y="782186"/>
                  </a:lnTo>
                  <a:lnTo>
                    <a:pt x="831324" y="776474"/>
                  </a:lnTo>
                  <a:lnTo>
                    <a:pt x="833864" y="771080"/>
                  </a:lnTo>
                  <a:lnTo>
                    <a:pt x="836405" y="765051"/>
                  </a:lnTo>
                  <a:lnTo>
                    <a:pt x="838627" y="758705"/>
                  </a:lnTo>
                  <a:lnTo>
                    <a:pt x="840533" y="752676"/>
                  </a:lnTo>
                  <a:lnTo>
                    <a:pt x="842438" y="746330"/>
                  </a:lnTo>
                  <a:lnTo>
                    <a:pt x="844343" y="739666"/>
                  </a:lnTo>
                  <a:lnTo>
                    <a:pt x="845296" y="733003"/>
                  </a:lnTo>
                  <a:lnTo>
                    <a:pt x="846248" y="726339"/>
                  </a:lnTo>
                  <a:lnTo>
                    <a:pt x="847201" y="719676"/>
                  </a:lnTo>
                  <a:lnTo>
                    <a:pt x="847518" y="712695"/>
                  </a:lnTo>
                  <a:lnTo>
                    <a:pt x="847518" y="705714"/>
                  </a:lnTo>
                  <a:lnTo>
                    <a:pt x="847518" y="555625"/>
                  </a:lnTo>
                  <a:lnTo>
                    <a:pt x="1591837" y="555625"/>
                  </a:lnTo>
                  <a:lnTo>
                    <a:pt x="1591837" y="719993"/>
                  </a:lnTo>
                  <a:lnTo>
                    <a:pt x="1591837" y="727291"/>
                  </a:lnTo>
                  <a:lnTo>
                    <a:pt x="1592472" y="733955"/>
                  </a:lnTo>
                  <a:lnTo>
                    <a:pt x="1593424" y="740618"/>
                  </a:lnTo>
                  <a:lnTo>
                    <a:pt x="1594377" y="747599"/>
                  </a:lnTo>
                  <a:lnTo>
                    <a:pt x="1595647" y="754263"/>
                  </a:lnTo>
                  <a:lnTo>
                    <a:pt x="1596917" y="760609"/>
                  </a:lnTo>
                  <a:lnTo>
                    <a:pt x="1598822" y="766955"/>
                  </a:lnTo>
                  <a:lnTo>
                    <a:pt x="1600728" y="773301"/>
                  </a:lnTo>
                  <a:lnTo>
                    <a:pt x="1603268" y="779013"/>
                  </a:lnTo>
                  <a:lnTo>
                    <a:pt x="1605491" y="785042"/>
                  </a:lnTo>
                  <a:lnTo>
                    <a:pt x="1608349" y="791071"/>
                  </a:lnTo>
                  <a:lnTo>
                    <a:pt x="1611207" y="796148"/>
                  </a:lnTo>
                  <a:lnTo>
                    <a:pt x="1614382" y="801859"/>
                  </a:lnTo>
                  <a:lnTo>
                    <a:pt x="1617557" y="806936"/>
                  </a:lnTo>
                  <a:lnTo>
                    <a:pt x="1621368" y="811696"/>
                  </a:lnTo>
                  <a:lnTo>
                    <a:pt x="1624861" y="816773"/>
                  </a:lnTo>
                  <a:lnTo>
                    <a:pt x="1628989" y="821215"/>
                  </a:lnTo>
                  <a:lnTo>
                    <a:pt x="1633117" y="825658"/>
                  </a:lnTo>
                  <a:lnTo>
                    <a:pt x="1637563" y="829466"/>
                  </a:lnTo>
                  <a:lnTo>
                    <a:pt x="1641691" y="833591"/>
                  </a:lnTo>
                  <a:lnTo>
                    <a:pt x="1646454" y="836764"/>
                  </a:lnTo>
                  <a:lnTo>
                    <a:pt x="1651217" y="839937"/>
                  </a:lnTo>
                  <a:lnTo>
                    <a:pt x="1655980" y="843427"/>
                  </a:lnTo>
                  <a:lnTo>
                    <a:pt x="1661061" y="845966"/>
                  </a:lnTo>
                  <a:lnTo>
                    <a:pt x="1666141" y="848187"/>
                  </a:lnTo>
                  <a:lnTo>
                    <a:pt x="1671222" y="850726"/>
                  </a:lnTo>
                  <a:lnTo>
                    <a:pt x="1676620" y="852629"/>
                  </a:lnTo>
                  <a:lnTo>
                    <a:pt x="1682336" y="853899"/>
                  </a:lnTo>
                  <a:lnTo>
                    <a:pt x="1687734" y="855168"/>
                  </a:lnTo>
                  <a:lnTo>
                    <a:pt x="1693450" y="855803"/>
                  </a:lnTo>
                  <a:lnTo>
                    <a:pt x="1699483" y="856437"/>
                  </a:lnTo>
                  <a:lnTo>
                    <a:pt x="1704881" y="856754"/>
                  </a:lnTo>
                  <a:lnTo>
                    <a:pt x="1963043" y="856754"/>
                  </a:lnTo>
                  <a:lnTo>
                    <a:pt x="1969076" y="856437"/>
                  </a:lnTo>
                  <a:lnTo>
                    <a:pt x="1974792" y="855803"/>
                  </a:lnTo>
                  <a:lnTo>
                    <a:pt x="1980507" y="855168"/>
                  </a:lnTo>
                  <a:lnTo>
                    <a:pt x="1985906" y="853899"/>
                  </a:lnTo>
                  <a:lnTo>
                    <a:pt x="1991621" y="852629"/>
                  </a:lnTo>
                  <a:lnTo>
                    <a:pt x="1996702" y="850726"/>
                  </a:lnTo>
                  <a:lnTo>
                    <a:pt x="2002100" y="848187"/>
                  </a:lnTo>
                  <a:lnTo>
                    <a:pt x="2007181" y="845966"/>
                  </a:lnTo>
                  <a:lnTo>
                    <a:pt x="2012262" y="843427"/>
                  </a:lnTo>
                  <a:lnTo>
                    <a:pt x="2017342" y="839937"/>
                  </a:lnTo>
                  <a:lnTo>
                    <a:pt x="2021788" y="836764"/>
                  </a:lnTo>
                  <a:lnTo>
                    <a:pt x="2026551" y="833591"/>
                  </a:lnTo>
                  <a:lnTo>
                    <a:pt x="2030997" y="829466"/>
                  </a:lnTo>
                  <a:lnTo>
                    <a:pt x="2035442" y="825658"/>
                  </a:lnTo>
                  <a:lnTo>
                    <a:pt x="2039253" y="821215"/>
                  </a:lnTo>
                  <a:lnTo>
                    <a:pt x="2043381" y="816773"/>
                  </a:lnTo>
                  <a:lnTo>
                    <a:pt x="2047191" y="811696"/>
                  </a:lnTo>
                  <a:lnTo>
                    <a:pt x="2050367" y="806936"/>
                  </a:lnTo>
                  <a:lnTo>
                    <a:pt x="2054177" y="801859"/>
                  </a:lnTo>
                  <a:lnTo>
                    <a:pt x="2057035" y="796148"/>
                  </a:lnTo>
                  <a:lnTo>
                    <a:pt x="2059893" y="791071"/>
                  </a:lnTo>
                  <a:lnTo>
                    <a:pt x="2062751" y="785042"/>
                  </a:lnTo>
                  <a:lnTo>
                    <a:pt x="2065291" y="779013"/>
                  </a:lnTo>
                  <a:lnTo>
                    <a:pt x="2067514" y="773301"/>
                  </a:lnTo>
                  <a:lnTo>
                    <a:pt x="2069419" y="766955"/>
                  </a:lnTo>
                  <a:lnTo>
                    <a:pt x="2071324" y="760609"/>
                  </a:lnTo>
                  <a:lnTo>
                    <a:pt x="2072912" y="754263"/>
                  </a:lnTo>
                  <a:lnTo>
                    <a:pt x="2074182" y="747599"/>
                  </a:lnTo>
                  <a:lnTo>
                    <a:pt x="2075135" y="740618"/>
                  </a:lnTo>
                  <a:lnTo>
                    <a:pt x="2075770" y="733955"/>
                  </a:lnTo>
                  <a:lnTo>
                    <a:pt x="2076088" y="727291"/>
                  </a:lnTo>
                  <a:lnTo>
                    <a:pt x="2076405" y="719993"/>
                  </a:lnTo>
                  <a:lnTo>
                    <a:pt x="2076405" y="555625"/>
                  </a:lnTo>
                  <a:lnTo>
                    <a:pt x="2311068" y="555625"/>
                  </a:lnTo>
                  <a:lnTo>
                    <a:pt x="2316467" y="555625"/>
                  </a:lnTo>
                  <a:lnTo>
                    <a:pt x="2322500" y="556260"/>
                  </a:lnTo>
                  <a:lnTo>
                    <a:pt x="2328216" y="557212"/>
                  </a:lnTo>
                  <a:lnTo>
                    <a:pt x="2333614" y="558164"/>
                  </a:lnTo>
                  <a:lnTo>
                    <a:pt x="2339330" y="559750"/>
                  </a:lnTo>
                  <a:lnTo>
                    <a:pt x="2344728" y="561654"/>
                  </a:lnTo>
                  <a:lnTo>
                    <a:pt x="2349808" y="563875"/>
                  </a:lnTo>
                  <a:lnTo>
                    <a:pt x="2354889" y="566096"/>
                  </a:lnTo>
                  <a:lnTo>
                    <a:pt x="2359970" y="569270"/>
                  </a:lnTo>
                  <a:lnTo>
                    <a:pt x="2365050" y="572125"/>
                  </a:lnTo>
                  <a:lnTo>
                    <a:pt x="2369813" y="575299"/>
                  </a:lnTo>
                  <a:lnTo>
                    <a:pt x="2374259" y="579106"/>
                  </a:lnTo>
                  <a:lnTo>
                    <a:pt x="2378705" y="582597"/>
                  </a:lnTo>
                  <a:lnTo>
                    <a:pt x="2382833" y="587039"/>
                  </a:lnTo>
                  <a:lnTo>
                    <a:pt x="2386961" y="591164"/>
                  </a:lnTo>
                  <a:lnTo>
                    <a:pt x="2391089" y="595607"/>
                  </a:lnTo>
                  <a:lnTo>
                    <a:pt x="2394582" y="600366"/>
                  </a:lnTo>
                  <a:lnTo>
                    <a:pt x="2398392" y="605443"/>
                  </a:lnTo>
                  <a:lnTo>
                    <a:pt x="2401567" y="610520"/>
                  </a:lnTo>
                  <a:lnTo>
                    <a:pt x="2405061" y="615915"/>
                  </a:lnTo>
                  <a:lnTo>
                    <a:pt x="2407919" y="621309"/>
                  </a:lnTo>
                  <a:lnTo>
                    <a:pt x="2410459" y="627020"/>
                  </a:lnTo>
                  <a:lnTo>
                    <a:pt x="2412681" y="633049"/>
                  </a:lnTo>
                  <a:lnTo>
                    <a:pt x="2415222" y="638761"/>
                  </a:lnTo>
                  <a:lnTo>
                    <a:pt x="2417127" y="645107"/>
                  </a:lnTo>
                  <a:lnTo>
                    <a:pt x="2419032" y="651771"/>
                  </a:lnTo>
                  <a:lnTo>
                    <a:pt x="2420620" y="658117"/>
                  </a:lnTo>
                  <a:lnTo>
                    <a:pt x="2421573" y="664463"/>
                  </a:lnTo>
                  <a:lnTo>
                    <a:pt x="2422843" y="671444"/>
                  </a:lnTo>
                  <a:lnTo>
                    <a:pt x="2423795" y="678425"/>
                  </a:lnTo>
                  <a:lnTo>
                    <a:pt x="2424113" y="685406"/>
                  </a:lnTo>
                  <a:lnTo>
                    <a:pt x="2424113" y="692387"/>
                  </a:lnTo>
                  <a:lnTo>
                    <a:pt x="2424113" y="2566434"/>
                  </a:lnTo>
                  <a:lnTo>
                    <a:pt x="2424113" y="2573732"/>
                  </a:lnTo>
                  <a:lnTo>
                    <a:pt x="2423795" y="2580713"/>
                  </a:lnTo>
                  <a:lnTo>
                    <a:pt x="2422843" y="2587694"/>
                  </a:lnTo>
                  <a:lnTo>
                    <a:pt x="2421573" y="2594040"/>
                  </a:lnTo>
                  <a:lnTo>
                    <a:pt x="2420620" y="2600704"/>
                  </a:lnTo>
                  <a:lnTo>
                    <a:pt x="2419032" y="2607368"/>
                  </a:lnTo>
                  <a:lnTo>
                    <a:pt x="2417127" y="2613396"/>
                  </a:lnTo>
                  <a:lnTo>
                    <a:pt x="2415222" y="2619743"/>
                  </a:lnTo>
                  <a:lnTo>
                    <a:pt x="2412681" y="2625772"/>
                  </a:lnTo>
                  <a:lnTo>
                    <a:pt x="2410459" y="2631801"/>
                  </a:lnTo>
                  <a:lnTo>
                    <a:pt x="2407919" y="2637512"/>
                  </a:lnTo>
                  <a:lnTo>
                    <a:pt x="2405061" y="2643224"/>
                  </a:lnTo>
                  <a:lnTo>
                    <a:pt x="2401567" y="2648301"/>
                  </a:lnTo>
                  <a:lnTo>
                    <a:pt x="2398392" y="2653695"/>
                  </a:lnTo>
                  <a:lnTo>
                    <a:pt x="2394582" y="2658772"/>
                  </a:lnTo>
                  <a:lnTo>
                    <a:pt x="2391089" y="2663214"/>
                  </a:lnTo>
                  <a:lnTo>
                    <a:pt x="2386961" y="2667974"/>
                  </a:lnTo>
                  <a:lnTo>
                    <a:pt x="2382833" y="2672099"/>
                  </a:lnTo>
                  <a:lnTo>
                    <a:pt x="2378705" y="2676224"/>
                  </a:lnTo>
                  <a:lnTo>
                    <a:pt x="2374259" y="2680032"/>
                  </a:lnTo>
                  <a:lnTo>
                    <a:pt x="2369813" y="2683522"/>
                  </a:lnTo>
                  <a:lnTo>
                    <a:pt x="2365050" y="2687013"/>
                  </a:lnTo>
                  <a:lnTo>
                    <a:pt x="2359970" y="2689869"/>
                  </a:lnTo>
                  <a:lnTo>
                    <a:pt x="2354889" y="2692407"/>
                  </a:lnTo>
                  <a:lnTo>
                    <a:pt x="2349808" y="2695263"/>
                  </a:lnTo>
                  <a:lnTo>
                    <a:pt x="2344728" y="2697167"/>
                  </a:lnTo>
                  <a:lnTo>
                    <a:pt x="2339330" y="2699071"/>
                  </a:lnTo>
                  <a:lnTo>
                    <a:pt x="2333614" y="2700340"/>
                  </a:lnTo>
                  <a:lnTo>
                    <a:pt x="2328216" y="2701927"/>
                  </a:lnTo>
                  <a:lnTo>
                    <a:pt x="2322500" y="2702879"/>
                  </a:lnTo>
                  <a:lnTo>
                    <a:pt x="2316467" y="2703196"/>
                  </a:lnTo>
                  <a:lnTo>
                    <a:pt x="2311068" y="2703513"/>
                  </a:lnTo>
                  <a:lnTo>
                    <a:pt x="113045" y="2703513"/>
                  </a:lnTo>
                  <a:lnTo>
                    <a:pt x="107329" y="2703196"/>
                  </a:lnTo>
                  <a:lnTo>
                    <a:pt x="101296" y="2702879"/>
                  </a:lnTo>
                  <a:lnTo>
                    <a:pt x="95897" y="2701927"/>
                  </a:lnTo>
                  <a:lnTo>
                    <a:pt x="90182" y="2700340"/>
                  </a:lnTo>
                  <a:lnTo>
                    <a:pt x="84783" y="2699071"/>
                  </a:lnTo>
                  <a:lnTo>
                    <a:pt x="79385" y="2697167"/>
                  </a:lnTo>
                  <a:lnTo>
                    <a:pt x="73987" y="2695263"/>
                  </a:lnTo>
                  <a:lnTo>
                    <a:pt x="69224" y="2692407"/>
                  </a:lnTo>
                  <a:lnTo>
                    <a:pt x="63826" y="2689869"/>
                  </a:lnTo>
                  <a:lnTo>
                    <a:pt x="59380" y="2687013"/>
                  </a:lnTo>
                  <a:lnTo>
                    <a:pt x="54299" y="2683522"/>
                  </a:lnTo>
                  <a:lnTo>
                    <a:pt x="49854" y="2680032"/>
                  </a:lnTo>
                  <a:lnTo>
                    <a:pt x="45408" y="2676224"/>
                  </a:lnTo>
                  <a:lnTo>
                    <a:pt x="41280" y="2672099"/>
                  </a:lnTo>
                  <a:lnTo>
                    <a:pt x="36835" y="2667974"/>
                  </a:lnTo>
                  <a:lnTo>
                    <a:pt x="33024" y="2663214"/>
                  </a:lnTo>
                  <a:lnTo>
                    <a:pt x="29214" y="2658772"/>
                  </a:lnTo>
                  <a:lnTo>
                    <a:pt x="25721" y="2653695"/>
                  </a:lnTo>
                  <a:lnTo>
                    <a:pt x="22228" y="2648301"/>
                  </a:lnTo>
                  <a:lnTo>
                    <a:pt x="19052" y="2643224"/>
                  </a:lnTo>
                  <a:lnTo>
                    <a:pt x="16512" y="2637512"/>
                  </a:lnTo>
                  <a:lnTo>
                    <a:pt x="13337" y="2631801"/>
                  </a:lnTo>
                  <a:lnTo>
                    <a:pt x="11114" y="2625772"/>
                  </a:lnTo>
                  <a:lnTo>
                    <a:pt x="8891" y="2619743"/>
                  </a:lnTo>
                  <a:lnTo>
                    <a:pt x="6986" y="2613396"/>
                  </a:lnTo>
                  <a:lnTo>
                    <a:pt x="4763" y="2607368"/>
                  </a:lnTo>
                  <a:lnTo>
                    <a:pt x="3493" y="2600704"/>
                  </a:lnTo>
                  <a:lnTo>
                    <a:pt x="2223" y="2594040"/>
                  </a:lnTo>
                  <a:lnTo>
                    <a:pt x="1270" y="2587694"/>
                  </a:lnTo>
                  <a:lnTo>
                    <a:pt x="635" y="2580713"/>
                  </a:lnTo>
                  <a:lnTo>
                    <a:pt x="0" y="2573732"/>
                  </a:lnTo>
                  <a:lnTo>
                    <a:pt x="0" y="2566434"/>
                  </a:lnTo>
                  <a:lnTo>
                    <a:pt x="0" y="692387"/>
                  </a:lnTo>
                  <a:lnTo>
                    <a:pt x="0" y="685406"/>
                  </a:lnTo>
                  <a:lnTo>
                    <a:pt x="635" y="678425"/>
                  </a:lnTo>
                  <a:lnTo>
                    <a:pt x="1270" y="671444"/>
                  </a:lnTo>
                  <a:lnTo>
                    <a:pt x="2223" y="664463"/>
                  </a:lnTo>
                  <a:lnTo>
                    <a:pt x="3493" y="658117"/>
                  </a:lnTo>
                  <a:lnTo>
                    <a:pt x="4763" y="651771"/>
                  </a:lnTo>
                  <a:lnTo>
                    <a:pt x="6986" y="645107"/>
                  </a:lnTo>
                  <a:lnTo>
                    <a:pt x="8891" y="638761"/>
                  </a:lnTo>
                  <a:lnTo>
                    <a:pt x="11114" y="633049"/>
                  </a:lnTo>
                  <a:lnTo>
                    <a:pt x="13337" y="627020"/>
                  </a:lnTo>
                  <a:lnTo>
                    <a:pt x="16512" y="621309"/>
                  </a:lnTo>
                  <a:lnTo>
                    <a:pt x="19052" y="615915"/>
                  </a:lnTo>
                  <a:lnTo>
                    <a:pt x="22228" y="610520"/>
                  </a:lnTo>
                  <a:lnTo>
                    <a:pt x="25721" y="605443"/>
                  </a:lnTo>
                  <a:lnTo>
                    <a:pt x="29214" y="600366"/>
                  </a:lnTo>
                  <a:lnTo>
                    <a:pt x="33024" y="595607"/>
                  </a:lnTo>
                  <a:lnTo>
                    <a:pt x="36835" y="591164"/>
                  </a:lnTo>
                  <a:lnTo>
                    <a:pt x="41280" y="587039"/>
                  </a:lnTo>
                  <a:lnTo>
                    <a:pt x="45408" y="582597"/>
                  </a:lnTo>
                  <a:lnTo>
                    <a:pt x="49854" y="579106"/>
                  </a:lnTo>
                  <a:lnTo>
                    <a:pt x="54299" y="575299"/>
                  </a:lnTo>
                  <a:lnTo>
                    <a:pt x="59380" y="572125"/>
                  </a:lnTo>
                  <a:lnTo>
                    <a:pt x="63826" y="569270"/>
                  </a:lnTo>
                  <a:lnTo>
                    <a:pt x="69224" y="566096"/>
                  </a:lnTo>
                  <a:lnTo>
                    <a:pt x="73987" y="563875"/>
                  </a:lnTo>
                  <a:lnTo>
                    <a:pt x="79385" y="561654"/>
                  </a:lnTo>
                  <a:lnTo>
                    <a:pt x="84783" y="559750"/>
                  </a:lnTo>
                  <a:lnTo>
                    <a:pt x="90182" y="558164"/>
                  </a:lnTo>
                  <a:lnTo>
                    <a:pt x="95897" y="557212"/>
                  </a:lnTo>
                  <a:lnTo>
                    <a:pt x="101296" y="556260"/>
                  </a:lnTo>
                  <a:lnTo>
                    <a:pt x="107329" y="555625"/>
                  </a:lnTo>
                  <a:close/>
                  <a:moveTo>
                    <a:pt x="519521" y="4763"/>
                  </a:moveTo>
                  <a:lnTo>
                    <a:pt x="686979" y="4763"/>
                  </a:lnTo>
                  <a:lnTo>
                    <a:pt x="692380" y="5081"/>
                  </a:lnTo>
                  <a:lnTo>
                    <a:pt x="698418" y="5398"/>
                  </a:lnTo>
                  <a:lnTo>
                    <a:pt x="704137" y="6351"/>
                  </a:lnTo>
                  <a:lnTo>
                    <a:pt x="709539" y="7938"/>
                  </a:lnTo>
                  <a:lnTo>
                    <a:pt x="715259" y="9208"/>
                  </a:lnTo>
                  <a:lnTo>
                    <a:pt x="720661" y="11113"/>
                  </a:lnTo>
                  <a:lnTo>
                    <a:pt x="725745" y="13018"/>
                  </a:lnTo>
                  <a:lnTo>
                    <a:pt x="730829" y="15876"/>
                  </a:lnTo>
                  <a:lnTo>
                    <a:pt x="735913" y="18416"/>
                  </a:lnTo>
                  <a:lnTo>
                    <a:pt x="740679" y="21273"/>
                  </a:lnTo>
                  <a:lnTo>
                    <a:pt x="745446" y="24766"/>
                  </a:lnTo>
                  <a:lnTo>
                    <a:pt x="750212" y="28258"/>
                  </a:lnTo>
                  <a:lnTo>
                    <a:pt x="754661" y="32068"/>
                  </a:lnTo>
                  <a:lnTo>
                    <a:pt x="758791" y="36196"/>
                  </a:lnTo>
                  <a:lnTo>
                    <a:pt x="762922" y="40323"/>
                  </a:lnTo>
                  <a:lnTo>
                    <a:pt x="767053" y="45086"/>
                  </a:lnTo>
                  <a:lnTo>
                    <a:pt x="770548" y="49531"/>
                  </a:lnTo>
                  <a:lnTo>
                    <a:pt x="774362" y="54611"/>
                  </a:lnTo>
                  <a:lnTo>
                    <a:pt x="777539" y="60008"/>
                  </a:lnTo>
                  <a:lnTo>
                    <a:pt x="780717" y="65088"/>
                  </a:lnTo>
                  <a:lnTo>
                    <a:pt x="783894" y="70803"/>
                  </a:lnTo>
                  <a:lnTo>
                    <a:pt x="786436" y="76518"/>
                  </a:lnTo>
                  <a:lnTo>
                    <a:pt x="788661" y="82551"/>
                  </a:lnTo>
                  <a:lnTo>
                    <a:pt x="791203" y="88583"/>
                  </a:lnTo>
                  <a:lnTo>
                    <a:pt x="793109" y="94933"/>
                  </a:lnTo>
                  <a:lnTo>
                    <a:pt x="795016" y="100966"/>
                  </a:lnTo>
                  <a:lnTo>
                    <a:pt x="796287" y="107633"/>
                  </a:lnTo>
                  <a:lnTo>
                    <a:pt x="797558" y="114301"/>
                  </a:lnTo>
                  <a:lnTo>
                    <a:pt x="798829" y="121286"/>
                  </a:lnTo>
                  <a:lnTo>
                    <a:pt x="799464" y="127636"/>
                  </a:lnTo>
                  <a:lnTo>
                    <a:pt x="800100" y="134938"/>
                  </a:lnTo>
                  <a:lnTo>
                    <a:pt x="800100" y="141923"/>
                  </a:lnTo>
                  <a:lnTo>
                    <a:pt x="800100" y="661671"/>
                  </a:lnTo>
                  <a:lnTo>
                    <a:pt x="800100" y="668656"/>
                  </a:lnTo>
                  <a:lnTo>
                    <a:pt x="799464" y="675641"/>
                  </a:lnTo>
                  <a:lnTo>
                    <a:pt x="798829" y="682308"/>
                  </a:lnTo>
                  <a:lnTo>
                    <a:pt x="797558" y="689293"/>
                  </a:lnTo>
                  <a:lnTo>
                    <a:pt x="796287" y="695961"/>
                  </a:lnTo>
                  <a:lnTo>
                    <a:pt x="795016" y="702311"/>
                  </a:lnTo>
                  <a:lnTo>
                    <a:pt x="793109" y="708661"/>
                  </a:lnTo>
                  <a:lnTo>
                    <a:pt x="791203" y="715011"/>
                  </a:lnTo>
                  <a:lnTo>
                    <a:pt x="788661" y="721043"/>
                  </a:lnTo>
                  <a:lnTo>
                    <a:pt x="786436" y="727076"/>
                  </a:lnTo>
                  <a:lnTo>
                    <a:pt x="783894" y="732473"/>
                  </a:lnTo>
                  <a:lnTo>
                    <a:pt x="780717" y="738188"/>
                  </a:lnTo>
                  <a:lnTo>
                    <a:pt x="777539" y="743268"/>
                  </a:lnTo>
                  <a:lnTo>
                    <a:pt x="774362" y="748666"/>
                  </a:lnTo>
                  <a:lnTo>
                    <a:pt x="770548" y="753746"/>
                  </a:lnTo>
                  <a:lnTo>
                    <a:pt x="767053" y="758508"/>
                  </a:lnTo>
                  <a:lnTo>
                    <a:pt x="762922" y="762953"/>
                  </a:lnTo>
                  <a:lnTo>
                    <a:pt x="758791" y="767080"/>
                  </a:lnTo>
                  <a:lnTo>
                    <a:pt x="754661" y="771525"/>
                  </a:lnTo>
                  <a:lnTo>
                    <a:pt x="750212" y="775018"/>
                  </a:lnTo>
                  <a:lnTo>
                    <a:pt x="745446" y="778510"/>
                  </a:lnTo>
                  <a:lnTo>
                    <a:pt x="740679" y="782003"/>
                  </a:lnTo>
                  <a:lnTo>
                    <a:pt x="735913" y="784860"/>
                  </a:lnTo>
                  <a:lnTo>
                    <a:pt x="730829" y="787718"/>
                  </a:lnTo>
                  <a:lnTo>
                    <a:pt x="725745" y="790258"/>
                  </a:lnTo>
                  <a:lnTo>
                    <a:pt x="720661" y="792480"/>
                  </a:lnTo>
                  <a:lnTo>
                    <a:pt x="715259" y="794068"/>
                  </a:lnTo>
                  <a:lnTo>
                    <a:pt x="709539" y="795655"/>
                  </a:lnTo>
                  <a:lnTo>
                    <a:pt x="704137" y="797243"/>
                  </a:lnTo>
                  <a:lnTo>
                    <a:pt x="698418" y="797878"/>
                  </a:lnTo>
                  <a:lnTo>
                    <a:pt x="692380" y="798513"/>
                  </a:lnTo>
                  <a:lnTo>
                    <a:pt x="686979" y="798513"/>
                  </a:lnTo>
                  <a:lnTo>
                    <a:pt x="519521" y="798513"/>
                  </a:lnTo>
                  <a:lnTo>
                    <a:pt x="513484" y="798513"/>
                  </a:lnTo>
                  <a:lnTo>
                    <a:pt x="508082" y="797878"/>
                  </a:lnTo>
                  <a:lnTo>
                    <a:pt x="502362" y="797243"/>
                  </a:lnTo>
                  <a:lnTo>
                    <a:pt x="496643" y="795655"/>
                  </a:lnTo>
                  <a:lnTo>
                    <a:pt x="491241" y="794068"/>
                  </a:lnTo>
                  <a:lnTo>
                    <a:pt x="485839" y="792480"/>
                  </a:lnTo>
                  <a:lnTo>
                    <a:pt x="480437" y="790258"/>
                  </a:lnTo>
                  <a:lnTo>
                    <a:pt x="475353" y="787718"/>
                  </a:lnTo>
                  <a:lnTo>
                    <a:pt x="470269" y="784860"/>
                  </a:lnTo>
                  <a:lnTo>
                    <a:pt x="465502" y="782003"/>
                  </a:lnTo>
                  <a:lnTo>
                    <a:pt x="460736" y="778510"/>
                  </a:lnTo>
                  <a:lnTo>
                    <a:pt x="456287" y="775018"/>
                  </a:lnTo>
                  <a:lnTo>
                    <a:pt x="451839" y="771525"/>
                  </a:lnTo>
                  <a:lnTo>
                    <a:pt x="447708" y="767080"/>
                  </a:lnTo>
                  <a:lnTo>
                    <a:pt x="443259" y="762953"/>
                  </a:lnTo>
                  <a:lnTo>
                    <a:pt x="439446" y="758508"/>
                  </a:lnTo>
                  <a:lnTo>
                    <a:pt x="435633" y="753746"/>
                  </a:lnTo>
                  <a:lnTo>
                    <a:pt x="432138" y="748666"/>
                  </a:lnTo>
                  <a:lnTo>
                    <a:pt x="428960" y="743268"/>
                  </a:lnTo>
                  <a:lnTo>
                    <a:pt x="425465" y="738188"/>
                  </a:lnTo>
                  <a:lnTo>
                    <a:pt x="422605" y="732473"/>
                  </a:lnTo>
                  <a:lnTo>
                    <a:pt x="420063" y="727076"/>
                  </a:lnTo>
                  <a:lnTo>
                    <a:pt x="417521" y="721043"/>
                  </a:lnTo>
                  <a:lnTo>
                    <a:pt x="415297" y="715011"/>
                  </a:lnTo>
                  <a:lnTo>
                    <a:pt x="413390" y="708661"/>
                  </a:lnTo>
                  <a:lnTo>
                    <a:pt x="411484" y="702311"/>
                  </a:lnTo>
                  <a:lnTo>
                    <a:pt x="409895" y="695961"/>
                  </a:lnTo>
                  <a:lnTo>
                    <a:pt x="408624" y="689293"/>
                  </a:lnTo>
                  <a:lnTo>
                    <a:pt x="407671" y="682308"/>
                  </a:lnTo>
                  <a:lnTo>
                    <a:pt x="407035" y="675641"/>
                  </a:lnTo>
                  <a:lnTo>
                    <a:pt x="406400" y="668656"/>
                  </a:lnTo>
                  <a:lnTo>
                    <a:pt x="406400" y="661671"/>
                  </a:lnTo>
                  <a:lnTo>
                    <a:pt x="406400" y="141923"/>
                  </a:lnTo>
                  <a:lnTo>
                    <a:pt x="406400" y="134938"/>
                  </a:lnTo>
                  <a:lnTo>
                    <a:pt x="407035" y="127636"/>
                  </a:lnTo>
                  <a:lnTo>
                    <a:pt x="407671" y="121286"/>
                  </a:lnTo>
                  <a:lnTo>
                    <a:pt x="408624" y="114301"/>
                  </a:lnTo>
                  <a:lnTo>
                    <a:pt x="409895" y="107633"/>
                  </a:lnTo>
                  <a:lnTo>
                    <a:pt x="411484" y="100966"/>
                  </a:lnTo>
                  <a:lnTo>
                    <a:pt x="413390" y="94933"/>
                  </a:lnTo>
                  <a:lnTo>
                    <a:pt x="415297" y="88583"/>
                  </a:lnTo>
                  <a:lnTo>
                    <a:pt x="417521" y="82551"/>
                  </a:lnTo>
                  <a:lnTo>
                    <a:pt x="420063" y="76518"/>
                  </a:lnTo>
                  <a:lnTo>
                    <a:pt x="422605" y="70803"/>
                  </a:lnTo>
                  <a:lnTo>
                    <a:pt x="425465" y="65088"/>
                  </a:lnTo>
                  <a:lnTo>
                    <a:pt x="428960" y="60008"/>
                  </a:lnTo>
                  <a:lnTo>
                    <a:pt x="432138" y="54611"/>
                  </a:lnTo>
                  <a:lnTo>
                    <a:pt x="435633" y="49531"/>
                  </a:lnTo>
                  <a:lnTo>
                    <a:pt x="439446" y="45086"/>
                  </a:lnTo>
                  <a:lnTo>
                    <a:pt x="443259" y="40323"/>
                  </a:lnTo>
                  <a:lnTo>
                    <a:pt x="447708" y="36196"/>
                  </a:lnTo>
                  <a:lnTo>
                    <a:pt x="451839" y="32068"/>
                  </a:lnTo>
                  <a:lnTo>
                    <a:pt x="456287" y="28258"/>
                  </a:lnTo>
                  <a:lnTo>
                    <a:pt x="460736" y="24766"/>
                  </a:lnTo>
                  <a:lnTo>
                    <a:pt x="465502" y="21273"/>
                  </a:lnTo>
                  <a:lnTo>
                    <a:pt x="470269" y="18416"/>
                  </a:lnTo>
                  <a:lnTo>
                    <a:pt x="475353" y="15876"/>
                  </a:lnTo>
                  <a:lnTo>
                    <a:pt x="480437" y="13018"/>
                  </a:lnTo>
                  <a:lnTo>
                    <a:pt x="485839" y="11113"/>
                  </a:lnTo>
                  <a:lnTo>
                    <a:pt x="491241" y="9208"/>
                  </a:lnTo>
                  <a:lnTo>
                    <a:pt x="496643" y="7938"/>
                  </a:lnTo>
                  <a:lnTo>
                    <a:pt x="502362" y="6351"/>
                  </a:lnTo>
                  <a:lnTo>
                    <a:pt x="508082" y="5398"/>
                  </a:lnTo>
                  <a:lnTo>
                    <a:pt x="513484" y="5081"/>
                  </a:lnTo>
                  <a:lnTo>
                    <a:pt x="519521" y="4763"/>
                  </a:lnTo>
                  <a:close/>
                  <a:moveTo>
                    <a:pt x="1749834" y="0"/>
                  </a:moveTo>
                  <a:lnTo>
                    <a:pt x="1916974" y="0"/>
                  </a:lnTo>
                  <a:lnTo>
                    <a:pt x="1923012" y="318"/>
                  </a:lnTo>
                  <a:lnTo>
                    <a:pt x="1928731" y="953"/>
                  </a:lnTo>
                  <a:lnTo>
                    <a:pt x="1934133" y="1588"/>
                  </a:lnTo>
                  <a:lnTo>
                    <a:pt x="1939853" y="2859"/>
                  </a:lnTo>
                  <a:lnTo>
                    <a:pt x="1945255" y="4129"/>
                  </a:lnTo>
                  <a:lnTo>
                    <a:pt x="1950656" y="6035"/>
                  </a:lnTo>
                  <a:lnTo>
                    <a:pt x="1956058" y="8576"/>
                  </a:lnTo>
                  <a:lnTo>
                    <a:pt x="1961142" y="10799"/>
                  </a:lnTo>
                  <a:lnTo>
                    <a:pt x="1966226" y="13340"/>
                  </a:lnTo>
                  <a:lnTo>
                    <a:pt x="1970993" y="16834"/>
                  </a:lnTo>
                  <a:lnTo>
                    <a:pt x="1975759" y="20010"/>
                  </a:lnTo>
                  <a:lnTo>
                    <a:pt x="1980208" y="23187"/>
                  </a:lnTo>
                  <a:lnTo>
                    <a:pt x="1984974" y="27316"/>
                  </a:lnTo>
                  <a:lnTo>
                    <a:pt x="1988787" y="31127"/>
                  </a:lnTo>
                  <a:lnTo>
                    <a:pt x="1993236" y="35574"/>
                  </a:lnTo>
                  <a:lnTo>
                    <a:pt x="1997049" y="40021"/>
                  </a:lnTo>
                  <a:lnTo>
                    <a:pt x="2000862" y="45103"/>
                  </a:lnTo>
                  <a:lnTo>
                    <a:pt x="2004357" y="49867"/>
                  </a:lnTo>
                  <a:lnTo>
                    <a:pt x="2007853" y="54949"/>
                  </a:lnTo>
                  <a:lnTo>
                    <a:pt x="2011030" y="60667"/>
                  </a:lnTo>
                  <a:lnTo>
                    <a:pt x="2013890" y="65749"/>
                  </a:lnTo>
                  <a:lnTo>
                    <a:pt x="2016750" y="71784"/>
                  </a:lnTo>
                  <a:lnTo>
                    <a:pt x="2019292" y="77819"/>
                  </a:lnTo>
                  <a:lnTo>
                    <a:pt x="2021516" y="83536"/>
                  </a:lnTo>
                  <a:lnTo>
                    <a:pt x="2023423" y="89888"/>
                  </a:lnTo>
                  <a:lnTo>
                    <a:pt x="2025329" y="96241"/>
                  </a:lnTo>
                  <a:lnTo>
                    <a:pt x="2026918" y="102594"/>
                  </a:lnTo>
                  <a:lnTo>
                    <a:pt x="2028189" y="109264"/>
                  </a:lnTo>
                  <a:lnTo>
                    <a:pt x="2029142" y="116252"/>
                  </a:lnTo>
                  <a:lnTo>
                    <a:pt x="2029778" y="122922"/>
                  </a:lnTo>
                  <a:lnTo>
                    <a:pt x="2030095" y="130227"/>
                  </a:lnTo>
                  <a:lnTo>
                    <a:pt x="2030413" y="136897"/>
                  </a:lnTo>
                  <a:lnTo>
                    <a:pt x="2030413" y="657170"/>
                  </a:lnTo>
                  <a:lnTo>
                    <a:pt x="2030095" y="663841"/>
                  </a:lnTo>
                  <a:lnTo>
                    <a:pt x="2029778" y="670828"/>
                  </a:lnTo>
                  <a:lnTo>
                    <a:pt x="2029142" y="677816"/>
                  </a:lnTo>
                  <a:lnTo>
                    <a:pt x="2028189" y="684486"/>
                  </a:lnTo>
                  <a:lnTo>
                    <a:pt x="2026918" y="691157"/>
                  </a:lnTo>
                  <a:lnTo>
                    <a:pt x="2025329" y="697509"/>
                  </a:lnTo>
                  <a:lnTo>
                    <a:pt x="2023423" y="704179"/>
                  </a:lnTo>
                  <a:lnTo>
                    <a:pt x="2021516" y="710214"/>
                  </a:lnTo>
                  <a:lnTo>
                    <a:pt x="2019292" y="716249"/>
                  </a:lnTo>
                  <a:lnTo>
                    <a:pt x="2016750" y="722284"/>
                  </a:lnTo>
                  <a:lnTo>
                    <a:pt x="2013890" y="728001"/>
                  </a:lnTo>
                  <a:lnTo>
                    <a:pt x="2011030" y="733401"/>
                  </a:lnTo>
                  <a:lnTo>
                    <a:pt x="2007853" y="738801"/>
                  </a:lnTo>
                  <a:lnTo>
                    <a:pt x="2004357" y="743883"/>
                  </a:lnTo>
                  <a:lnTo>
                    <a:pt x="2000862" y="748965"/>
                  </a:lnTo>
                  <a:lnTo>
                    <a:pt x="1997049" y="754047"/>
                  </a:lnTo>
                  <a:lnTo>
                    <a:pt x="1993236" y="758176"/>
                  </a:lnTo>
                  <a:lnTo>
                    <a:pt x="1988787" y="762622"/>
                  </a:lnTo>
                  <a:lnTo>
                    <a:pt x="1984974" y="766752"/>
                  </a:lnTo>
                  <a:lnTo>
                    <a:pt x="1980208" y="770246"/>
                  </a:lnTo>
                  <a:lnTo>
                    <a:pt x="1975759" y="774057"/>
                  </a:lnTo>
                  <a:lnTo>
                    <a:pt x="1970993" y="777233"/>
                  </a:lnTo>
                  <a:lnTo>
                    <a:pt x="1966226" y="780410"/>
                  </a:lnTo>
                  <a:lnTo>
                    <a:pt x="1961142" y="783268"/>
                  </a:lnTo>
                  <a:lnTo>
                    <a:pt x="1956058" y="785492"/>
                  </a:lnTo>
                  <a:lnTo>
                    <a:pt x="1950656" y="787715"/>
                  </a:lnTo>
                  <a:lnTo>
                    <a:pt x="1945255" y="789621"/>
                  </a:lnTo>
                  <a:lnTo>
                    <a:pt x="1939853" y="791209"/>
                  </a:lnTo>
                  <a:lnTo>
                    <a:pt x="1934133" y="792162"/>
                  </a:lnTo>
                  <a:lnTo>
                    <a:pt x="1928731" y="793115"/>
                  </a:lnTo>
                  <a:lnTo>
                    <a:pt x="1923012" y="793750"/>
                  </a:lnTo>
                  <a:lnTo>
                    <a:pt x="1916974" y="793750"/>
                  </a:lnTo>
                  <a:lnTo>
                    <a:pt x="1749834" y="793750"/>
                  </a:lnTo>
                  <a:lnTo>
                    <a:pt x="1744115" y="793750"/>
                  </a:lnTo>
                  <a:lnTo>
                    <a:pt x="1738077" y="793115"/>
                  </a:lnTo>
                  <a:lnTo>
                    <a:pt x="1732358" y="792162"/>
                  </a:lnTo>
                  <a:lnTo>
                    <a:pt x="1726956" y="791209"/>
                  </a:lnTo>
                  <a:lnTo>
                    <a:pt x="1721554" y="789621"/>
                  </a:lnTo>
                  <a:lnTo>
                    <a:pt x="1716152" y="787715"/>
                  </a:lnTo>
                  <a:lnTo>
                    <a:pt x="1710750" y="785492"/>
                  </a:lnTo>
                  <a:lnTo>
                    <a:pt x="1705666" y="783268"/>
                  </a:lnTo>
                  <a:lnTo>
                    <a:pt x="1700900" y="780410"/>
                  </a:lnTo>
                  <a:lnTo>
                    <a:pt x="1695816" y="777233"/>
                  </a:lnTo>
                  <a:lnTo>
                    <a:pt x="1691050" y="774057"/>
                  </a:lnTo>
                  <a:lnTo>
                    <a:pt x="1686283" y="770246"/>
                  </a:lnTo>
                  <a:lnTo>
                    <a:pt x="1682152" y="766752"/>
                  </a:lnTo>
                  <a:lnTo>
                    <a:pt x="1677704" y="762622"/>
                  </a:lnTo>
                  <a:lnTo>
                    <a:pt x="1673891" y="758176"/>
                  </a:lnTo>
                  <a:lnTo>
                    <a:pt x="1669760" y="754047"/>
                  </a:lnTo>
                  <a:lnTo>
                    <a:pt x="1665947" y="748965"/>
                  </a:lnTo>
                  <a:lnTo>
                    <a:pt x="1662134" y="743883"/>
                  </a:lnTo>
                  <a:lnTo>
                    <a:pt x="1658956" y="738801"/>
                  </a:lnTo>
                  <a:lnTo>
                    <a:pt x="1656096" y="733401"/>
                  </a:lnTo>
                  <a:lnTo>
                    <a:pt x="1652919" y="728001"/>
                  </a:lnTo>
                  <a:lnTo>
                    <a:pt x="1650059" y="722284"/>
                  </a:lnTo>
                  <a:lnTo>
                    <a:pt x="1647835" y="716249"/>
                  </a:lnTo>
                  <a:lnTo>
                    <a:pt x="1645610" y="710214"/>
                  </a:lnTo>
                  <a:lnTo>
                    <a:pt x="1643386" y="704179"/>
                  </a:lnTo>
                  <a:lnTo>
                    <a:pt x="1641480" y="697509"/>
                  </a:lnTo>
                  <a:lnTo>
                    <a:pt x="1640209" y="691157"/>
                  </a:lnTo>
                  <a:lnTo>
                    <a:pt x="1638938" y="684486"/>
                  </a:lnTo>
                  <a:lnTo>
                    <a:pt x="1637984" y="677816"/>
                  </a:lnTo>
                  <a:lnTo>
                    <a:pt x="1637349" y="670828"/>
                  </a:lnTo>
                  <a:lnTo>
                    <a:pt x="1636713" y="663841"/>
                  </a:lnTo>
                  <a:lnTo>
                    <a:pt x="1636713" y="657170"/>
                  </a:lnTo>
                  <a:lnTo>
                    <a:pt x="1636713" y="136897"/>
                  </a:lnTo>
                  <a:lnTo>
                    <a:pt x="1636713" y="130227"/>
                  </a:lnTo>
                  <a:lnTo>
                    <a:pt x="1637349" y="122922"/>
                  </a:lnTo>
                  <a:lnTo>
                    <a:pt x="1637984" y="116252"/>
                  </a:lnTo>
                  <a:lnTo>
                    <a:pt x="1638938" y="109264"/>
                  </a:lnTo>
                  <a:lnTo>
                    <a:pt x="1640209" y="102594"/>
                  </a:lnTo>
                  <a:lnTo>
                    <a:pt x="1641480" y="96241"/>
                  </a:lnTo>
                  <a:lnTo>
                    <a:pt x="1643386" y="89888"/>
                  </a:lnTo>
                  <a:lnTo>
                    <a:pt x="1645610" y="83536"/>
                  </a:lnTo>
                  <a:lnTo>
                    <a:pt x="1647835" y="77819"/>
                  </a:lnTo>
                  <a:lnTo>
                    <a:pt x="1650059" y="71784"/>
                  </a:lnTo>
                  <a:lnTo>
                    <a:pt x="1652919" y="65749"/>
                  </a:lnTo>
                  <a:lnTo>
                    <a:pt x="1656096" y="60667"/>
                  </a:lnTo>
                  <a:lnTo>
                    <a:pt x="1658956" y="54949"/>
                  </a:lnTo>
                  <a:lnTo>
                    <a:pt x="1662134" y="49867"/>
                  </a:lnTo>
                  <a:lnTo>
                    <a:pt x="1665947" y="45103"/>
                  </a:lnTo>
                  <a:lnTo>
                    <a:pt x="1669760" y="40021"/>
                  </a:lnTo>
                  <a:lnTo>
                    <a:pt x="1673891" y="35574"/>
                  </a:lnTo>
                  <a:lnTo>
                    <a:pt x="1677704" y="31127"/>
                  </a:lnTo>
                  <a:lnTo>
                    <a:pt x="1682152" y="27316"/>
                  </a:lnTo>
                  <a:lnTo>
                    <a:pt x="1686283" y="23187"/>
                  </a:lnTo>
                  <a:lnTo>
                    <a:pt x="1691050" y="20010"/>
                  </a:lnTo>
                  <a:lnTo>
                    <a:pt x="1695816" y="16834"/>
                  </a:lnTo>
                  <a:lnTo>
                    <a:pt x="1700900" y="13340"/>
                  </a:lnTo>
                  <a:lnTo>
                    <a:pt x="1705666" y="10799"/>
                  </a:lnTo>
                  <a:lnTo>
                    <a:pt x="1710750" y="8576"/>
                  </a:lnTo>
                  <a:lnTo>
                    <a:pt x="1716152" y="6035"/>
                  </a:lnTo>
                  <a:lnTo>
                    <a:pt x="1721554" y="4129"/>
                  </a:lnTo>
                  <a:lnTo>
                    <a:pt x="1726956" y="2859"/>
                  </a:lnTo>
                  <a:lnTo>
                    <a:pt x="1732358" y="1588"/>
                  </a:lnTo>
                  <a:lnTo>
                    <a:pt x="1738077" y="953"/>
                  </a:lnTo>
                  <a:lnTo>
                    <a:pt x="1744115" y="318"/>
                  </a:lnTo>
                  <a:lnTo>
                    <a:pt x="1749834"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41" name="MH_Other_19"/>
            <p:cNvSpPr>
              <a:spLocks/>
            </p:cNvSpPr>
            <p:nvPr>
              <p:custDataLst>
                <p:tags r:id="rId19"/>
              </p:custDataLst>
            </p:nvPr>
          </p:nvSpPr>
          <p:spPr bwMode="auto">
            <a:xfrm>
              <a:off x="7848601" y="4700589"/>
              <a:ext cx="366713" cy="320675"/>
            </a:xfrm>
            <a:custGeom>
              <a:avLst/>
              <a:gdLst>
                <a:gd name="T0" fmla="*/ 1506598 w 2143125"/>
                <a:gd name="T1" fmla="*/ 447803 h 1871663"/>
                <a:gd name="T2" fmla="*/ 1592777 w 2143125"/>
                <a:gd name="T3" fmla="*/ 499339 h 1871663"/>
                <a:gd name="T4" fmla="*/ 1655174 w 2143125"/>
                <a:gd name="T5" fmla="*/ 576523 h 1871663"/>
                <a:gd name="T6" fmla="*/ 1690965 w 2143125"/>
                <a:gd name="T7" fmla="*/ 723128 h 1871663"/>
                <a:gd name="T8" fmla="*/ 1661768 w 2143125"/>
                <a:gd name="T9" fmla="*/ 839846 h 1871663"/>
                <a:gd name="T10" fmla="*/ 1589952 w 2143125"/>
                <a:gd name="T11" fmla="*/ 932091 h 1871663"/>
                <a:gd name="T12" fmla="*/ 1653526 w 2143125"/>
                <a:gd name="T13" fmla="*/ 1027396 h 1871663"/>
                <a:gd name="T14" fmla="*/ 1757836 w 2143125"/>
                <a:gd name="T15" fmla="*/ 1106934 h 1871663"/>
                <a:gd name="T16" fmla="*/ 1838129 w 2143125"/>
                <a:gd name="T17" fmla="*/ 1211180 h 1871663"/>
                <a:gd name="T18" fmla="*/ 1888988 w 2143125"/>
                <a:gd name="T19" fmla="*/ 1334488 h 1871663"/>
                <a:gd name="T20" fmla="*/ 1905000 w 2143125"/>
                <a:gd name="T21" fmla="*/ 1464855 h 1871663"/>
                <a:gd name="T22" fmla="*/ 1875567 w 2143125"/>
                <a:gd name="T23" fmla="*/ 1522273 h 1871663"/>
                <a:gd name="T24" fmla="*/ 1735232 w 2143125"/>
                <a:gd name="T25" fmla="*/ 1607224 h 1871663"/>
                <a:gd name="T26" fmla="*/ 1502360 w 2143125"/>
                <a:gd name="T27" fmla="*/ 1659464 h 1871663"/>
                <a:gd name="T28" fmla="*/ 1183544 w 2143125"/>
                <a:gd name="T29" fmla="*/ 1640639 h 1871663"/>
                <a:gd name="T30" fmla="*/ 976101 w 2143125"/>
                <a:gd name="T31" fmla="*/ 1558748 h 1871663"/>
                <a:gd name="T32" fmla="*/ 911820 w 2143125"/>
                <a:gd name="T33" fmla="*/ 1489564 h 1871663"/>
                <a:gd name="T34" fmla="*/ 910878 w 2143125"/>
                <a:gd name="T35" fmla="*/ 1391671 h 1871663"/>
                <a:gd name="T36" fmla="*/ 947375 w 2143125"/>
                <a:gd name="T37" fmla="*/ 1262009 h 1871663"/>
                <a:gd name="T38" fmla="*/ 1015188 w 2143125"/>
                <a:gd name="T39" fmla="*/ 1149291 h 1871663"/>
                <a:gd name="T40" fmla="*/ 1109844 w 2143125"/>
                <a:gd name="T41" fmla="*/ 1058693 h 1871663"/>
                <a:gd name="T42" fmla="*/ 1225927 w 2143125"/>
                <a:gd name="T43" fmla="*/ 995157 h 1871663"/>
                <a:gd name="T44" fmla="*/ 1159526 w 2143125"/>
                <a:gd name="T45" fmla="*/ 859613 h 1871663"/>
                <a:gd name="T46" fmla="*/ 1119969 w 2143125"/>
                <a:gd name="T47" fmla="*/ 707126 h 1871663"/>
                <a:gd name="T48" fmla="*/ 1139983 w 2143125"/>
                <a:gd name="T49" fmla="*/ 609939 h 1871663"/>
                <a:gd name="T50" fmla="*/ 1193668 w 2143125"/>
                <a:gd name="T51" fmla="*/ 523811 h 1871663"/>
                <a:gd name="T52" fmla="*/ 1273725 w 2143125"/>
                <a:gd name="T53" fmla="*/ 461923 h 1871663"/>
                <a:gd name="T54" fmla="*/ 1405585 w 2143125"/>
                <a:gd name="T55" fmla="*/ 428978 h 1871663"/>
                <a:gd name="T56" fmla="*/ 779404 w 2143125"/>
                <a:gd name="T57" fmla="*/ 20690 h 1871663"/>
                <a:gd name="T58" fmla="*/ 894409 w 2143125"/>
                <a:gd name="T59" fmla="*/ 82761 h 1871663"/>
                <a:gd name="T60" fmla="*/ 981899 w 2143125"/>
                <a:gd name="T61" fmla="*/ 178924 h 1871663"/>
                <a:gd name="T62" fmla="*/ 1032699 w 2143125"/>
                <a:gd name="T63" fmla="*/ 300243 h 1871663"/>
                <a:gd name="T64" fmla="*/ 1040224 w 2143125"/>
                <a:gd name="T65" fmla="*/ 430733 h 1871663"/>
                <a:gd name="T66" fmla="*/ 1016706 w 2143125"/>
                <a:gd name="T67" fmla="*/ 527836 h 1871663"/>
                <a:gd name="T68" fmla="*/ 955323 w 2143125"/>
                <a:gd name="T69" fmla="*/ 632933 h 1871663"/>
                <a:gd name="T70" fmla="*/ 910872 w 2143125"/>
                <a:gd name="T71" fmla="*/ 717340 h 1871663"/>
                <a:gd name="T72" fmla="*/ 1037872 w 2143125"/>
                <a:gd name="T73" fmla="*/ 872752 h 1871663"/>
                <a:gd name="T74" fmla="*/ 1054335 w 2143125"/>
                <a:gd name="T75" fmla="*/ 987959 h 1871663"/>
                <a:gd name="T76" fmla="*/ 947561 w 2143125"/>
                <a:gd name="T77" fmla="*/ 1070484 h 1871663"/>
                <a:gd name="T78" fmla="*/ 863835 w 2143125"/>
                <a:gd name="T79" fmla="*/ 1176522 h 1871663"/>
                <a:gd name="T80" fmla="*/ 808096 w 2143125"/>
                <a:gd name="T81" fmla="*/ 1301134 h 1871663"/>
                <a:gd name="T82" fmla="*/ 784812 w 2143125"/>
                <a:gd name="T83" fmla="*/ 1439852 h 1871663"/>
                <a:gd name="T84" fmla="*/ 812800 w 2143125"/>
                <a:gd name="T85" fmla="*/ 1540482 h 1871663"/>
                <a:gd name="T86" fmla="*/ 708612 w 2143125"/>
                <a:gd name="T87" fmla="*/ 1603493 h 1871663"/>
                <a:gd name="T88" fmla="*/ 460257 w 2143125"/>
                <a:gd name="T89" fmla="*/ 1590797 h 1871663"/>
                <a:gd name="T90" fmla="*/ 262937 w 2143125"/>
                <a:gd name="T91" fmla="*/ 1545184 h 1871663"/>
                <a:gd name="T92" fmla="*/ 111713 w 2143125"/>
                <a:gd name="T93" fmla="*/ 1474884 h 1871663"/>
                <a:gd name="T94" fmla="*/ 20461 w 2143125"/>
                <a:gd name="T95" fmla="*/ 1388127 h 1871663"/>
                <a:gd name="T96" fmla="*/ 1411 w 2143125"/>
                <a:gd name="T97" fmla="*/ 1275741 h 1871663"/>
                <a:gd name="T98" fmla="*/ 28928 w 2143125"/>
                <a:gd name="T99" fmla="*/ 1127383 h 1871663"/>
                <a:gd name="T100" fmla="*/ 87959 w 2143125"/>
                <a:gd name="T101" fmla="*/ 992661 h 1871663"/>
                <a:gd name="T102" fmla="*/ 219192 w 2143125"/>
                <a:gd name="T103" fmla="*/ 832076 h 1871663"/>
                <a:gd name="T104" fmla="*/ 362185 w 2143125"/>
                <a:gd name="T105" fmla="*/ 734974 h 1871663"/>
                <a:gd name="T106" fmla="*/ 363831 w 2143125"/>
                <a:gd name="T107" fmla="*/ 643748 h 1871663"/>
                <a:gd name="T108" fmla="*/ 285515 w 2143125"/>
                <a:gd name="T109" fmla="*/ 505030 h 1871663"/>
                <a:gd name="T110" fmla="*/ 269287 w 2143125"/>
                <a:gd name="T111" fmla="*/ 348207 h 1871663"/>
                <a:gd name="T112" fmla="*/ 305740 w 2143125"/>
                <a:gd name="T113" fmla="*/ 219834 h 1871663"/>
                <a:gd name="T114" fmla="*/ 380764 w 2143125"/>
                <a:gd name="T115" fmla="*/ 113796 h 1871663"/>
                <a:gd name="T116" fmla="*/ 486833 w 2143125"/>
                <a:gd name="T117" fmla="*/ 38324 h 1871663"/>
                <a:gd name="T118" fmla="*/ 615244 w 2143125"/>
                <a:gd name="T119" fmla="*/ 2351 h 1871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43125" h="1871663">
                  <a:moveTo>
                    <a:pt x="1581283" y="482600"/>
                  </a:moveTo>
                  <a:lnTo>
                    <a:pt x="1590554" y="482865"/>
                  </a:lnTo>
                  <a:lnTo>
                    <a:pt x="1599825" y="483130"/>
                  </a:lnTo>
                  <a:lnTo>
                    <a:pt x="1609097" y="484189"/>
                  </a:lnTo>
                  <a:lnTo>
                    <a:pt x="1618103" y="484983"/>
                  </a:lnTo>
                  <a:lnTo>
                    <a:pt x="1629229" y="486836"/>
                  </a:lnTo>
                  <a:lnTo>
                    <a:pt x="1635586" y="487895"/>
                  </a:lnTo>
                  <a:lnTo>
                    <a:pt x="1641679" y="488689"/>
                  </a:lnTo>
                  <a:lnTo>
                    <a:pt x="1654129" y="491601"/>
                  </a:lnTo>
                  <a:lnTo>
                    <a:pt x="1659957" y="492925"/>
                  </a:lnTo>
                  <a:lnTo>
                    <a:pt x="1665519" y="494249"/>
                  </a:lnTo>
                  <a:lnTo>
                    <a:pt x="1677969" y="497955"/>
                  </a:lnTo>
                  <a:lnTo>
                    <a:pt x="1689890" y="501661"/>
                  </a:lnTo>
                  <a:lnTo>
                    <a:pt x="1694923" y="503779"/>
                  </a:lnTo>
                  <a:lnTo>
                    <a:pt x="1699426" y="505632"/>
                  </a:lnTo>
                  <a:lnTo>
                    <a:pt x="1706843" y="508544"/>
                  </a:lnTo>
                  <a:lnTo>
                    <a:pt x="1714260" y="511986"/>
                  </a:lnTo>
                  <a:lnTo>
                    <a:pt x="1728829" y="519134"/>
                  </a:lnTo>
                  <a:lnTo>
                    <a:pt x="1730154" y="519663"/>
                  </a:lnTo>
                  <a:lnTo>
                    <a:pt x="1731213" y="520193"/>
                  </a:lnTo>
                  <a:lnTo>
                    <a:pt x="1739160" y="524693"/>
                  </a:lnTo>
                  <a:lnTo>
                    <a:pt x="1747107" y="529194"/>
                  </a:lnTo>
                  <a:lnTo>
                    <a:pt x="1755054" y="534224"/>
                  </a:lnTo>
                  <a:lnTo>
                    <a:pt x="1762736" y="539253"/>
                  </a:lnTo>
                  <a:lnTo>
                    <a:pt x="1770153" y="544548"/>
                  </a:lnTo>
                  <a:lnTo>
                    <a:pt x="1777570" y="550108"/>
                  </a:lnTo>
                  <a:lnTo>
                    <a:pt x="1784722" y="555932"/>
                  </a:lnTo>
                  <a:lnTo>
                    <a:pt x="1791874" y="561756"/>
                  </a:lnTo>
                  <a:lnTo>
                    <a:pt x="1793993" y="563609"/>
                  </a:lnTo>
                  <a:lnTo>
                    <a:pt x="1800086" y="569698"/>
                  </a:lnTo>
                  <a:lnTo>
                    <a:pt x="1806179" y="575257"/>
                  </a:lnTo>
                  <a:lnTo>
                    <a:pt x="1812006" y="581346"/>
                  </a:lnTo>
                  <a:lnTo>
                    <a:pt x="1818099" y="587435"/>
                  </a:lnTo>
                  <a:lnTo>
                    <a:pt x="1820218" y="589818"/>
                  </a:lnTo>
                  <a:lnTo>
                    <a:pt x="1826046" y="596701"/>
                  </a:lnTo>
                  <a:lnTo>
                    <a:pt x="1831873" y="603584"/>
                  </a:lnTo>
                  <a:lnTo>
                    <a:pt x="1837171" y="610732"/>
                  </a:lnTo>
                  <a:lnTo>
                    <a:pt x="1842734" y="617615"/>
                  </a:lnTo>
                  <a:lnTo>
                    <a:pt x="1842734" y="617880"/>
                  </a:lnTo>
                  <a:lnTo>
                    <a:pt x="1849357" y="627940"/>
                  </a:lnTo>
                  <a:lnTo>
                    <a:pt x="1855979" y="638000"/>
                  </a:lnTo>
                  <a:lnTo>
                    <a:pt x="1862071" y="648589"/>
                  </a:lnTo>
                  <a:lnTo>
                    <a:pt x="1867634" y="659443"/>
                  </a:lnTo>
                  <a:lnTo>
                    <a:pt x="1873197" y="670032"/>
                  </a:lnTo>
                  <a:lnTo>
                    <a:pt x="1877965" y="681416"/>
                  </a:lnTo>
                  <a:lnTo>
                    <a:pt x="1882468" y="693064"/>
                  </a:lnTo>
                  <a:lnTo>
                    <a:pt x="1886442" y="704448"/>
                  </a:lnTo>
                  <a:lnTo>
                    <a:pt x="1890150" y="716096"/>
                  </a:lnTo>
                  <a:lnTo>
                    <a:pt x="1893329" y="728009"/>
                  </a:lnTo>
                  <a:lnTo>
                    <a:pt x="1895978" y="740452"/>
                  </a:lnTo>
                  <a:lnTo>
                    <a:pt x="1898097" y="752894"/>
                  </a:lnTo>
                  <a:lnTo>
                    <a:pt x="1899951" y="765072"/>
                  </a:lnTo>
                  <a:lnTo>
                    <a:pt x="1901276" y="777779"/>
                  </a:lnTo>
                  <a:lnTo>
                    <a:pt x="1901806" y="790751"/>
                  </a:lnTo>
                  <a:lnTo>
                    <a:pt x="1902336" y="803459"/>
                  </a:lnTo>
                  <a:lnTo>
                    <a:pt x="1902336" y="813519"/>
                  </a:lnTo>
                  <a:lnTo>
                    <a:pt x="1901541" y="823579"/>
                  </a:lnTo>
                  <a:lnTo>
                    <a:pt x="1901011" y="833638"/>
                  </a:lnTo>
                  <a:lnTo>
                    <a:pt x="1899687" y="843434"/>
                  </a:lnTo>
                  <a:lnTo>
                    <a:pt x="1898627" y="853229"/>
                  </a:lnTo>
                  <a:lnTo>
                    <a:pt x="1896773" y="862759"/>
                  </a:lnTo>
                  <a:lnTo>
                    <a:pt x="1894918" y="872554"/>
                  </a:lnTo>
                  <a:lnTo>
                    <a:pt x="1892534" y="882085"/>
                  </a:lnTo>
                  <a:lnTo>
                    <a:pt x="1890150" y="891351"/>
                  </a:lnTo>
                  <a:lnTo>
                    <a:pt x="1887501" y="900616"/>
                  </a:lnTo>
                  <a:lnTo>
                    <a:pt x="1884323" y="909617"/>
                  </a:lnTo>
                  <a:lnTo>
                    <a:pt x="1880879" y="918618"/>
                  </a:lnTo>
                  <a:lnTo>
                    <a:pt x="1877435" y="927619"/>
                  </a:lnTo>
                  <a:lnTo>
                    <a:pt x="1873462" y="936356"/>
                  </a:lnTo>
                  <a:lnTo>
                    <a:pt x="1869489" y="944827"/>
                  </a:lnTo>
                  <a:lnTo>
                    <a:pt x="1865250" y="953299"/>
                  </a:lnTo>
                  <a:lnTo>
                    <a:pt x="1860482" y="961505"/>
                  </a:lnTo>
                  <a:lnTo>
                    <a:pt x="1855979" y="969977"/>
                  </a:lnTo>
                  <a:lnTo>
                    <a:pt x="1850681" y="977919"/>
                  </a:lnTo>
                  <a:lnTo>
                    <a:pt x="1845383" y="985596"/>
                  </a:lnTo>
                  <a:lnTo>
                    <a:pt x="1839820" y="993273"/>
                  </a:lnTo>
                  <a:lnTo>
                    <a:pt x="1834258" y="1000686"/>
                  </a:lnTo>
                  <a:lnTo>
                    <a:pt x="1828430" y="1008099"/>
                  </a:lnTo>
                  <a:lnTo>
                    <a:pt x="1822337" y="1015511"/>
                  </a:lnTo>
                  <a:lnTo>
                    <a:pt x="1815715" y="1022394"/>
                  </a:lnTo>
                  <a:lnTo>
                    <a:pt x="1809357" y="1029013"/>
                  </a:lnTo>
                  <a:lnTo>
                    <a:pt x="1802735" y="1035896"/>
                  </a:lnTo>
                  <a:lnTo>
                    <a:pt x="1795848" y="1041985"/>
                  </a:lnTo>
                  <a:lnTo>
                    <a:pt x="1788696" y="1048603"/>
                  </a:lnTo>
                  <a:lnTo>
                    <a:pt x="1781543" y="1054427"/>
                  </a:lnTo>
                  <a:lnTo>
                    <a:pt x="1773861" y="1060251"/>
                  </a:lnTo>
                  <a:lnTo>
                    <a:pt x="1766444" y="1065811"/>
                  </a:lnTo>
                  <a:lnTo>
                    <a:pt x="1722207" y="1097049"/>
                  </a:lnTo>
                  <a:lnTo>
                    <a:pt x="1772802" y="1115316"/>
                  </a:lnTo>
                  <a:lnTo>
                    <a:pt x="1783133" y="1119022"/>
                  </a:lnTo>
                  <a:lnTo>
                    <a:pt x="1792934" y="1123258"/>
                  </a:lnTo>
                  <a:lnTo>
                    <a:pt x="1802735" y="1127229"/>
                  </a:lnTo>
                  <a:lnTo>
                    <a:pt x="1812801" y="1131465"/>
                  </a:lnTo>
                  <a:lnTo>
                    <a:pt x="1822602" y="1135965"/>
                  </a:lnTo>
                  <a:lnTo>
                    <a:pt x="1832138" y="1140731"/>
                  </a:lnTo>
                  <a:lnTo>
                    <a:pt x="1841410" y="1145761"/>
                  </a:lnTo>
                  <a:lnTo>
                    <a:pt x="1850946" y="1150526"/>
                  </a:lnTo>
                  <a:lnTo>
                    <a:pt x="1860217" y="1155821"/>
                  </a:lnTo>
                  <a:lnTo>
                    <a:pt x="1869489" y="1161115"/>
                  </a:lnTo>
                  <a:lnTo>
                    <a:pt x="1878495" y="1166675"/>
                  </a:lnTo>
                  <a:lnTo>
                    <a:pt x="1887501" y="1172499"/>
                  </a:lnTo>
                  <a:lnTo>
                    <a:pt x="1895978" y="1178323"/>
                  </a:lnTo>
                  <a:lnTo>
                    <a:pt x="1904985" y="1184147"/>
                  </a:lnTo>
                  <a:lnTo>
                    <a:pt x="1913196" y="1190501"/>
                  </a:lnTo>
                  <a:lnTo>
                    <a:pt x="1921938" y="1196854"/>
                  </a:lnTo>
                  <a:lnTo>
                    <a:pt x="1930414" y="1203208"/>
                  </a:lnTo>
                  <a:lnTo>
                    <a:pt x="1938626" y="1209826"/>
                  </a:lnTo>
                  <a:lnTo>
                    <a:pt x="1946573" y="1216710"/>
                  </a:lnTo>
                  <a:lnTo>
                    <a:pt x="1954785" y="1223593"/>
                  </a:lnTo>
                  <a:lnTo>
                    <a:pt x="1962467" y="1230740"/>
                  </a:lnTo>
                  <a:lnTo>
                    <a:pt x="1970149" y="1237888"/>
                  </a:lnTo>
                  <a:lnTo>
                    <a:pt x="1977566" y="1245301"/>
                  </a:lnTo>
                  <a:lnTo>
                    <a:pt x="1984983" y="1252978"/>
                  </a:lnTo>
                  <a:lnTo>
                    <a:pt x="1992400" y="1260656"/>
                  </a:lnTo>
                  <a:lnTo>
                    <a:pt x="1999552" y="1268333"/>
                  </a:lnTo>
                  <a:lnTo>
                    <a:pt x="2006439" y="1276540"/>
                  </a:lnTo>
                  <a:lnTo>
                    <a:pt x="2013327" y="1284482"/>
                  </a:lnTo>
                  <a:lnTo>
                    <a:pt x="2020214" y="1292424"/>
                  </a:lnTo>
                  <a:lnTo>
                    <a:pt x="2026571" y="1300895"/>
                  </a:lnTo>
                  <a:lnTo>
                    <a:pt x="2032664" y="1309367"/>
                  </a:lnTo>
                  <a:lnTo>
                    <a:pt x="2039286" y="1317838"/>
                  </a:lnTo>
                  <a:lnTo>
                    <a:pt x="2045114" y="1326574"/>
                  </a:lnTo>
                  <a:lnTo>
                    <a:pt x="2050942" y="1335311"/>
                  </a:lnTo>
                  <a:lnTo>
                    <a:pt x="2056769" y="1344312"/>
                  </a:lnTo>
                  <a:lnTo>
                    <a:pt x="2062332" y="1353313"/>
                  </a:lnTo>
                  <a:lnTo>
                    <a:pt x="2067895" y="1362578"/>
                  </a:lnTo>
                  <a:lnTo>
                    <a:pt x="2073193" y="1371579"/>
                  </a:lnTo>
                  <a:lnTo>
                    <a:pt x="2078226" y="1380845"/>
                  </a:lnTo>
                  <a:lnTo>
                    <a:pt x="2082994" y="1390640"/>
                  </a:lnTo>
                  <a:lnTo>
                    <a:pt x="2087762" y="1400171"/>
                  </a:lnTo>
                  <a:lnTo>
                    <a:pt x="2092265" y="1409701"/>
                  </a:lnTo>
                  <a:lnTo>
                    <a:pt x="2096504" y="1419496"/>
                  </a:lnTo>
                  <a:lnTo>
                    <a:pt x="2101007" y="1429292"/>
                  </a:lnTo>
                  <a:lnTo>
                    <a:pt x="2104980" y="1439351"/>
                  </a:lnTo>
                  <a:lnTo>
                    <a:pt x="2108689" y="1449411"/>
                  </a:lnTo>
                  <a:lnTo>
                    <a:pt x="2112397" y="1459471"/>
                  </a:lnTo>
                  <a:lnTo>
                    <a:pt x="2115841" y="1469796"/>
                  </a:lnTo>
                  <a:lnTo>
                    <a:pt x="2119020" y="1480385"/>
                  </a:lnTo>
                  <a:lnTo>
                    <a:pt x="2121934" y="1490710"/>
                  </a:lnTo>
                  <a:lnTo>
                    <a:pt x="2125112" y="1501299"/>
                  </a:lnTo>
                  <a:lnTo>
                    <a:pt x="2127496" y="1511624"/>
                  </a:lnTo>
                  <a:lnTo>
                    <a:pt x="2129880" y="1522213"/>
                  </a:lnTo>
                  <a:lnTo>
                    <a:pt x="2132529" y="1533067"/>
                  </a:lnTo>
                  <a:lnTo>
                    <a:pt x="2134384" y="1543657"/>
                  </a:lnTo>
                  <a:lnTo>
                    <a:pt x="2136238" y="1554776"/>
                  </a:lnTo>
                  <a:lnTo>
                    <a:pt x="2138092" y="1565630"/>
                  </a:lnTo>
                  <a:lnTo>
                    <a:pt x="2139152" y="1576749"/>
                  </a:lnTo>
                  <a:lnTo>
                    <a:pt x="2140476" y="1587868"/>
                  </a:lnTo>
                  <a:lnTo>
                    <a:pt x="2141271" y="1598986"/>
                  </a:lnTo>
                  <a:lnTo>
                    <a:pt x="2142331" y="1610105"/>
                  </a:lnTo>
                  <a:lnTo>
                    <a:pt x="2142860" y="1621489"/>
                  </a:lnTo>
                  <a:lnTo>
                    <a:pt x="2143125" y="1632608"/>
                  </a:lnTo>
                  <a:lnTo>
                    <a:pt x="2143125" y="1643991"/>
                  </a:lnTo>
                  <a:lnTo>
                    <a:pt x="2143125" y="1647962"/>
                  </a:lnTo>
                  <a:lnTo>
                    <a:pt x="2142595" y="1652463"/>
                  </a:lnTo>
                  <a:lnTo>
                    <a:pt x="2142066" y="1656434"/>
                  </a:lnTo>
                  <a:lnTo>
                    <a:pt x="2141006" y="1660670"/>
                  </a:lnTo>
                  <a:lnTo>
                    <a:pt x="2139946" y="1664905"/>
                  </a:lnTo>
                  <a:lnTo>
                    <a:pt x="2138357" y="1669671"/>
                  </a:lnTo>
                  <a:lnTo>
                    <a:pt x="2136503" y="1674171"/>
                  </a:lnTo>
                  <a:lnTo>
                    <a:pt x="2134384" y="1678672"/>
                  </a:lnTo>
                  <a:lnTo>
                    <a:pt x="2131735" y="1683172"/>
                  </a:lnTo>
                  <a:lnTo>
                    <a:pt x="2129086" y="1688202"/>
                  </a:lnTo>
                  <a:lnTo>
                    <a:pt x="2125907" y="1692703"/>
                  </a:lnTo>
                  <a:lnTo>
                    <a:pt x="2122198" y="1697732"/>
                  </a:lnTo>
                  <a:lnTo>
                    <a:pt x="2118490" y="1702498"/>
                  </a:lnTo>
                  <a:lnTo>
                    <a:pt x="2114517" y="1707528"/>
                  </a:lnTo>
                  <a:lnTo>
                    <a:pt x="2110013" y="1712558"/>
                  </a:lnTo>
                  <a:lnTo>
                    <a:pt x="2105245" y="1717323"/>
                  </a:lnTo>
                  <a:lnTo>
                    <a:pt x="2097298" y="1725000"/>
                  </a:lnTo>
                  <a:lnTo>
                    <a:pt x="2088822" y="1732413"/>
                  </a:lnTo>
                  <a:lnTo>
                    <a:pt x="2079550" y="1739825"/>
                  </a:lnTo>
                  <a:lnTo>
                    <a:pt x="2069484" y="1747238"/>
                  </a:lnTo>
                  <a:lnTo>
                    <a:pt x="2058889" y="1754650"/>
                  </a:lnTo>
                  <a:lnTo>
                    <a:pt x="2047763" y="1761798"/>
                  </a:lnTo>
                  <a:lnTo>
                    <a:pt x="2035843" y="1768946"/>
                  </a:lnTo>
                  <a:lnTo>
                    <a:pt x="2023393" y="1776094"/>
                  </a:lnTo>
                  <a:lnTo>
                    <a:pt x="2010148" y="1782712"/>
                  </a:lnTo>
                  <a:lnTo>
                    <a:pt x="1996638" y="1789331"/>
                  </a:lnTo>
                  <a:lnTo>
                    <a:pt x="1982069" y="1795684"/>
                  </a:lnTo>
                  <a:lnTo>
                    <a:pt x="1967235" y="1802303"/>
                  </a:lnTo>
                  <a:lnTo>
                    <a:pt x="1952136" y="1808127"/>
                  </a:lnTo>
                  <a:lnTo>
                    <a:pt x="1936242" y="1814216"/>
                  </a:lnTo>
                  <a:lnTo>
                    <a:pt x="1919819" y="1819775"/>
                  </a:lnTo>
                  <a:lnTo>
                    <a:pt x="1902865" y="1825335"/>
                  </a:lnTo>
                  <a:lnTo>
                    <a:pt x="1885647" y="1830629"/>
                  </a:lnTo>
                  <a:lnTo>
                    <a:pt x="1867899" y="1835395"/>
                  </a:lnTo>
                  <a:lnTo>
                    <a:pt x="1849886" y="1840160"/>
                  </a:lnTo>
                  <a:lnTo>
                    <a:pt x="1830814" y="1844396"/>
                  </a:lnTo>
                  <a:lnTo>
                    <a:pt x="1811741" y="1848896"/>
                  </a:lnTo>
                  <a:lnTo>
                    <a:pt x="1792669" y="1852602"/>
                  </a:lnTo>
                  <a:lnTo>
                    <a:pt x="1772537" y="1856309"/>
                  </a:lnTo>
                  <a:lnTo>
                    <a:pt x="1752670" y="1859221"/>
                  </a:lnTo>
                  <a:lnTo>
                    <a:pt x="1732273" y="1862133"/>
                  </a:lnTo>
                  <a:lnTo>
                    <a:pt x="1711611" y="1864780"/>
                  </a:lnTo>
                  <a:lnTo>
                    <a:pt x="1690155" y="1866898"/>
                  </a:lnTo>
                  <a:lnTo>
                    <a:pt x="1668963" y="1868486"/>
                  </a:lnTo>
                  <a:lnTo>
                    <a:pt x="1647242" y="1870075"/>
                  </a:lnTo>
                  <a:lnTo>
                    <a:pt x="1625520" y="1870869"/>
                  </a:lnTo>
                  <a:lnTo>
                    <a:pt x="1603534" y="1871663"/>
                  </a:lnTo>
                  <a:lnTo>
                    <a:pt x="1581283" y="1871663"/>
                  </a:lnTo>
                  <a:lnTo>
                    <a:pt x="1551350" y="1871398"/>
                  </a:lnTo>
                  <a:lnTo>
                    <a:pt x="1521946" y="1870340"/>
                  </a:lnTo>
                  <a:lnTo>
                    <a:pt x="1493338" y="1868486"/>
                  </a:lnTo>
                  <a:lnTo>
                    <a:pt x="1464994" y="1866368"/>
                  </a:lnTo>
                  <a:lnTo>
                    <a:pt x="1436915" y="1863192"/>
                  </a:lnTo>
                  <a:lnTo>
                    <a:pt x="1409631" y="1859750"/>
                  </a:lnTo>
                  <a:lnTo>
                    <a:pt x="1382876" y="1855514"/>
                  </a:lnTo>
                  <a:lnTo>
                    <a:pt x="1356652" y="1851014"/>
                  </a:lnTo>
                  <a:lnTo>
                    <a:pt x="1331487" y="1845719"/>
                  </a:lnTo>
                  <a:lnTo>
                    <a:pt x="1306586" y="1839895"/>
                  </a:lnTo>
                  <a:lnTo>
                    <a:pt x="1282481" y="1833541"/>
                  </a:lnTo>
                  <a:lnTo>
                    <a:pt x="1259435" y="1826923"/>
                  </a:lnTo>
                  <a:lnTo>
                    <a:pt x="1236919" y="1819775"/>
                  </a:lnTo>
                  <a:lnTo>
                    <a:pt x="1215463" y="1812098"/>
                  </a:lnTo>
                  <a:lnTo>
                    <a:pt x="1195066" y="1804156"/>
                  </a:lnTo>
                  <a:lnTo>
                    <a:pt x="1175198" y="1795684"/>
                  </a:lnTo>
                  <a:lnTo>
                    <a:pt x="1163278" y="1790125"/>
                  </a:lnTo>
                  <a:lnTo>
                    <a:pt x="1151358" y="1784565"/>
                  </a:lnTo>
                  <a:lnTo>
                    <a:pt x="1139967" y="1778741"/>
                  </a:lnTo>
                  <a:lnTo>
                    <a:pt x="1129372" y="1772652"/>
                  </a:lnTo>
                  <a:lnTo>
                    <a:pt x="1118511" y="1766564"/>
                  </a:lnTo>
                  <a:lnTo>
                    <a:pt x="1107915" y="1759945"/>
                  </a:lnTo>
                  <a:lnTo>
                    <a:pt x="1098114" y="1753592"/>
                  </a:lnTo>
                  <a:lnTo>
                    <a:pt x="1088843" y="1746973"/>
                  </a:lnTo>
                  <a:lnTo>
                    <a:pt x="1079836" y="1740355"/>
                  </a:lnTo>
                  <a:lnTo>
                    <a:pt x="1071889" y="1733472"/>
                  </a:lnTo>
                  <a:lnTo>
                    <a:pt x="1064207" y="1726589"/>
                  </a:lnTo>
                  <a:lnTo>
                    <a:pt x="1057055" y="1719970"/>
                  </a:lnTo>
                  <a:lnTo>
                    <a:pt x="1052287" y="1714940"/>
                  </a:lnTo>
                  <a:lnTo>
                    <a:pt x="1048049" y="1709910"/>
                  </a:lnTo>
                  <a:lnTo>
                    <a:pt x="1043810" y="1705145"/>
                  </a:lnTo>
                  <a:lnTo>
                    <a:pt x="1040102" y="1700115"/>
                  </a:lnTo>
                  <a:lnTo>
                    <a:pt x="1036658" y="1695085"/>
                  </a:lnTo>
                  <a:lnTo>
                    <a:pt x="1033480" y="1690320"/>
                  </a:lnTo>
                  <a:lnTo>
                    <a:pt x="1030831" y="1685290"/>
                  </a:lnTo>
                  <a:lnTo>
                    <a:pt x="1027917" y="1680789"/>
                  </a:lnTo>
                  <a:lnTo>
                    <a:pt x="1025798" y="1675760"/>
                  </a:lnTo>
                  <a:lnTo>
                    <a:pt x="1023943" y="1671259"/>
                  </a:lnTo>
                  <a:lnTo>
                    <a:pt x="1022354" y="1666494"/>
                  </a:lnTo>
                  <a:lnTo>
                    <a:pt x="1021294" y="1661993"/>
                  </a:lnTo>
                  <a:lnTo>
                    <a:pt x="1020235" y="1657228"/>
                  </a:lnTo>
                  <a:lnTo>
                    <a:pt x="1019705" y="1652992"/>
                  </a:lnTo>
                  <a:lnTo>
                    <a:pt x="1019175" y="1648227"/>
                  </a:lnTo>
                  <a:lnTo>
                    <a:pt x="1019175" y="1643991"/>
                  </a:lnTo>
                  <a:lnTo>
                    <a:pt x="1019175" y="1632608"/>
                  </a:lnTo>
                  <a:lnTo>
                    <a:pt x="1019705" y="1621224"/>
                  </a:lnTo>
                  <a:lnTo>
                    <a:pt x="1019970" y="1610105"/>
                  </a:lnTo>
                  <a:lnTo>
                    <a:pt x="1021030" y="1598986"/>
                  </a:lnTo>
                  <a:lnTo>
                    <a:pt x="1021824" y="1587868"/>
                  </a:lnTo>
                  <a:lnTo>
                    <a:pt x="1023149" y="1576749"/>
                  </a:lnTo>
                  <a:lnTo>
                    <a:pt x="1024738" y="1565630"/>
                  </a:lnTo>
                  <a:lnTo>
                    <a:pt x="1026063" y="1554776"/>
                  </a:lnTo>
                  <a:lnTo>
                    <a:pt x="1027917" y="1543657"/>
                  </a:lnTo>
                  <a:lnTo>
                    <a:pt x="1030301" y="1533067"/>
                  </a:lnTo>
                  <a:lnTo>
                    <a:pt x="1032420" y="1522478"/>
                  </a:lnTo>
                  <a:lnTo>
                    <a:pt x="1034804" y="1511624"/>
                  </a:lnTo>
                  <a:lnTo>
                    <a:pt x="1037188" y="1501299"/>
                  </a:lnTo>
                  <a:lnTo>
                    <a:pt x="1040367" y="1490710"/>
                  </a:lnTo>
                  <a:lnTo>
                    <a:pt x="1043546" y="1480385"/>
                  </a:lnTo>
                  <a:lnTo>
                    <a:pt x="1046459" y="1470061"/>
                  </a:lnTo>
                  <a:lnTo>
                    <a:pt x="1049903" y="1460001"/>
                  </a:lnTo>
                  <a:lnTo>
                    <a:pt x="1053612" y="1449676"/>
                  </a:lnTo>
                  <a:lnTo>
                    <a:pt x="1057320" y="1439616"/>
                  </a:lnTo>
                  <a:lnTo>
                    <a:pt x="1061294" y="1429556"/>
                  </a:lnTo>
                  <a:lnTo>
                    <a:pt x="1065797" y="1419761"/>
                  </a:lnTo>
                  <a:lnTo>
                    <a:pt x="1070035" y="1409966"/>
                  </a:lnTo>
                  <a:lnTo>
                    <a:pt x="1074538" y="1400435"/>
                  </a:lnTo>
                  <a:lnTo>
                    <a:pt x="1079306" y="1390905"/>
                  </a:lnTo>
                  <a:lnTo>
                    <a:pt x="1084075" y="1381375"/>
                  </a:lnTo>
                  <a:lnTo>
                    <a:pt x="1089108" y="1372109"/>
                  </a:lnTo>
                  <a:lnTo>
                    <a:pt x="1094405" y="1362843"/>
                  </a:lnTo>
                  <a:lnTo>
                    <a:pt x="1099968" y="1353577"/>
                  </a:lnTo>
                  <a:lnTo>
                    <a:pt x="1105531" y="1344576"/>
                  </a:lnTo>
                  <a:lnTo>
                    <a:pt x="1111359" y="1335575"/>
                  </a:lnTo>
                  <a:lnTo>
                    <a:pt x="1117186" y="1327104"/>
                  </a:lnTo>
                  <a:lnTo>
                    <a:pt x="1123014" y="1318368"/>
                  </a:lnTo>
                  <a:lnTo>
                    <a:pt x="1129637" y="1309631"/>
                  </a:lnTo>
                  <a:lnTo>
                    <a:pt x="1135729" y="1301425"/>
                  </a:lnTo>
                  <a:lnTo>
                    <a:pt x="1142087" y="1292953"/>
                  </a:lnTo>
                  <a:lnTo>
                    <a:pt x="1148974" y="1284746"/>
                  </a:lnTo>
                  <a:lnTo>
                    <a:pt x="1155861" y="1276804"/>
                  </a:lnTo>
                  <a:lnTo>
                    <a:pt x="1162748" y="1268598"/>
                  </a:lnTo>
                  <a:lnTo>
                    <a:pt x="1169901" y="1260920"/>
                  </a:lnTo>
                  <a:lnTo>
                    <a:pt x="1177318" y="1253243"/>
                  </a:lnTo>
                  <a:lnTo>
                    <a:pt x="1184735" y="1245830"/>
                  </a:lnTo>
                  <a:lnTo>
                    <a:pt x="1192152" y="1238418"/>
                  </a:lnTo>
                  <a:lnTo>
                    <a:pt x="1199834" y="1231005"/>
                  </a:lnTo>
                  <a:lnTo>
                    <a:pt x="1207516" y="1223857"/>
                  </a:lnTo>
                  <a:lnTo>
                    <a:pt x="1215727" y="1217239"/>
                  </a:lnTo>
                  <a:lnTo>
                    <a:pt x="1223674" y="1210356"/>
                  </a:lnTo>
                  <a:lnTo>
                    <a:pt x="1231886" y="1203738"/>
                  </a:lnTo>
                  <a:lnTo>
                    <a:pt x="1240363" y="1197119"/>
                  </a:lnTo>
                  <a:lnTo>
                    <a:pt x="1248574" y="1191030"/>
                  </a:lnTo>
                  <a:lnTo>
                    <a:pt x="1257316" y="1184941"/>
                  </a:lnTo>
                  <a:lnTo>
                    <a:pt x="1266057" y="1178588"/>
                  </a:lnTo>
                  <a:lnTo>
                    <a:pt x="1274799" y="1172764"/>
                  </a:lnTo>
                  <a:lnTo>
                    <a:pt x="1283805" y="1167204"/>
                  </a:lnTo>
                  <a:lnTo>
                    <a:pt x="1292812" y="1161645"/>
                  </a:lnTo>
                  <a:lnTo>
                    <a:pt x="1302083" y="1156085"/>
                  </a:lnTo>
                  <a:lnTo>
                    <a:pt x="1311355" y="1150791"/>
                  </a:lnTo>
                  <a:lnTo>
                    <a:pt x="1320891" y="1146025"/>
                  </a:lnTo>
                  <a:lnTo>
                    <a:pt x="1330162" y="1140995"/>
                  </a:lnTo>
                  <a:lnTo>
                    <a:pt x="1339698" y="1136495"/>
                  </a:lnTo>
                  <a:lnTo>
                    <a:pt x="1349499" y="1131730"/>
                  </a:lnTo>
                  <a:lnTo>
                    <a:pt x="1359565" y="1127494"/>
                  </a:lnTo>
                  <a:lnTo>
                    <a:pt x="1369367" y="1123523"/>
                  </a:lnTo>
                  <a:lnTo>
                    <a:pt x="1379168" y="1119552"/>
                  </a:lnTo>
                  <a:lnTo>
                    <a:pt x="1389499" y="1115846"/>
                  </a:lnTo>
                  <a:lnTo>
                    <a:pt x="1440358" y="1097579"/>
                  </a:lnTo>
                  <a:lnTo>
                    <a:pt x="1396121" y="1066076"/>
                  </a:lnTo>
                  <a:lnTo>
                    <a:pt x="1386055" y="1058663"/>
                  </a:lnTo>
                  <a:lnTo>
                    <a:pt x="1376519" y="1050986"/>
                  </a:lnTo>
                  <a:lnTo>
                    <a:pt x="1367247" y="1043044"/>
                  </a:lnTo>
                  <a:lnTo>
                    <a:pt x="1357976" y="1034572"/>
                  </a:lnTo>
                  <a:lnTo>
                    <a:pt x="1349235" y="1026101"/>
                  </a:lnTo>
                  <a:lnTo>
                    <a:pt x="1341023" y="1016835"/>
                  </a:lnTo>
                  <a:lnTo>
                    <a:pt x="1332811" y="1007569"/>
                  </a:lnTo>
                  <a:lnTo>
                    <a:pt x="1325129" y="997509"/>
                  </a:lnTo>
                  <a:lnTo>
                    <a:pt x="1317977" y="987714"/>
                  </a:lnTo>
                  <a:lnTo>
                    <a:pt x="1311090" y="977654"/>
                  </a:lnTo>
                  <a:lnTo>
                    <a:pt x="1304467" y="967065"/>
                  </a:lnTo>
                  <a:lnTo>
                    <a:pt x="1298375" y="955946"/>
                  </a:lnTo>
                  <a:lnTo>
                    <a:pt x="1292812" y="945092"/>
                  </a:lnTo>
                  <a:lnTo>
                    <a:pt x="1287514" y="933708"/>
                  </a:lnTo>
                  <a:lnTo>
                    <a:pt x="1282481" y="922325"/>
                  </a:lnTo>
                  <a:lnTo>
                    <a:pt x="1277978" y="910412"/>
                  </a:lnTo>
                  <a:lnTo>
                    <a:pt x="1274004" y="897969"/>
                  </a:lnTo>
                  <a:lnTo>
                    <a:pt x="1270296" y="884997"/>
                  </a:lnTo>
                  <a:lnTo>
                    <a:pt x="1267117" y="872025"/>
                  </a:lnTo>
                  <a:lnTo>
                    <a:pt x="1264733" y="858788"/>
                  </a:lnTo>
                  <a:lnTo>
                    <a:pt x="1262879" y="845287"/>
                  </a:lnTo>
                  <a:lnTo>
                    <a:pt x="1261289" y="831785"/>
                  </a:lnTo>
                  <a:lnTo>
                    <a:pt x="1260495" y="818019"/>
                  </a:lnTo>
                  <a:lnTo>
                    <a:pt x="1259965" y="803988"/>
                  </a:lnTo>
                  <a:lnTo>
                    <a:pt x="1259965" y="795517"/>
                  </a:lnTo>
                  <a:lnTo>
                    <a:pt x="1260495" y="787310"/>
                  </a:lnTo>
                  <a:lnTo>
                    <a:pt x="1261024" y="779368"/>
                  </a:lnTo>
                  <a:lnTo>
                    <a:pt x="1261554" y="770896"/>
                  </a:lnTo>
                  <a:lnTo>
                    <a:pt x="1262614" y="762954"/>
                  </a:lnTo>
                  <a:lnTo>
                    <a:pt x="1263673" y="755012"/>
                  </a:lnTo>
                  <a:lnTo>
                    <a:pt x="1264998" y="746805"/>
                  </a:lnTo>
                  <a:lnTo>
                    <a:pt x="1266587" y="739128"/>
                  </a:lnTo>
                  <a:lnTo>
                    <a:pt x="1268442" y="731186"/>
                  </a:lnTo>
                  <a:lnTo>
                    <a:pt x="1270296" y="723509"/>
                  </a:lnTo>
                  <a:lnTo>
                    <a:pt x="1272415" y="716096"/>
                  </a:lnTo>
                  <a:lnTo>
                    <a:pt x="1274799" y="708419"/>
                  </a:lnTo>
                  <a:lnTo>
                    <a:pt x="1277448" y="701006"/>
                  </a:lnTo>
                  <a:lnTo>
                    <a:pt x="1279832" y="693329"/>
                  </a:lnTo>
                  <a:lnTo>
                    <a:pt x="1282481" y="686181"/>
                  </a:lnTo>
                  <a:lnTo>
                    <a:pt x="1285660" y="678769"/>
                  </a:lnTo>
                  <a:lnTo>
                    <a:pt x="1288574" y="672150"/>
                  </a:lnTo>
                  <a:lnTo>
                    <a:pt x="1291487" y="666061"/>
                  </a:lnTo>
                  <a:lnTo>
                    <a:pt x="1297845" y="654148"/>
                  </a:lnTo>
                  <a:lnTo>
                    <a:pt x="1299964" y="650177"/>
                  </a:lnTo>
                  <a:lnTo>
                    <a:pt x="1302083" y="645942"/>
                  </a:lnTo>
                  <a:lnTo>
                    <a:pt x="1306851" y="637735"/>
                  </a:lnTo>
                  <a:lnTo>
                    <a:pt x="1312149" y="629528"/>
                  </a:lnTo>
                  <a:lnTo>
                    <a:pt x="1314798" y="625822"/>
                  </a:lnTo>
                  <a:lnTo>
                    <a:pt x="1317182" y="621586"/>
                  </a:lnTo>
                  <a:lnTo>
                    <a:pt x="1324599" y="611791"/>
                  </a:lnTo>
                  <a:lnTo>
                    <a:pt x="1332281" y="601996"/>
                  </a:lnTo>
                  <a:lnTo>
                    <a:pt x="1333871" y="599878"/>
                  </a:lnTo>
                  <a:lnTo>
                    <a:pt x="1342877" y="589288"/>
                  </a:lnTo>
                  <a:lnTo>
                    <a:pt x="1347380" y="584258"/>
                  </a:lnTo>
                  <a:lnTo>
                    <a:pt x="1352148" y="579493"/>
                  </a:lnTo>
                  <a:lnTo>
                    <a:pt x="1358241" y="573669"/>
                  </a:lnTo>
                  <a:lnTo>
                    <a:pt x="1365658" y="566521"/>
                  </a:lnTo>
                  <a:lnTo>
                    <a:pt x="1373075" y="559903"/>
                  </a:lnTo>
                  <a:lnTo>
                    <a:pt x="1376519" y="557255"/>
                  </a:lnTo>
                  <a:lnTo>
                    <a:pt x="1379697" y="554079"/>
                  </a:lnTo>
                  <a:lnTo>
                    <a:pt x="1390293" y="546137"/>
                  </a:lnTo>
                  <a:lnTo>
                    <a:pt x="1401154" y="538724"/>
                  </a:lnTo>
                  <a:lnTo>
                    <a:pt x="1401419" y="538195"/>
                  </a:lnTo>
                  <a:lnTo>
                    <a:pt x="1401949" y="537930"/>
                  </a:lnTo>
                  <a:lnTo>
                    <a:pt x="1413869" y="530517"/>
                  </a:lnTo>
                  <a:lnTo>
                    <a:pt x="1425524" y="523369"/>
                  </a:lnTo>
                  <a:lnTo>
                    <a:pt x="1432941" y="519663"/>
                  </a:lnTo>
                  <a:lnTo>
                    <a:pt x="1442213" y="514898"/>
                  </a:lnTo>
                  <a:lnTo>
                    <a:pt x="1451749" y="510662"/>
                  </a:lnTo>
                  <a:lnTo>
                    <a:pt x="1459166" y="506956"/>
                  </a:lnTo>
                  <a:lnTo>
                    <a:pt x="1472411" y="501926"/>
                  </a:lnTo>
                  <a:lnTo>
                    <a:pt x="1485920" y="497425"/>
                  </a:lnTo>
                  <a:lnTo>
                    <a:pt x="1499430" y="493719"/>
                  </a:lnTo>
                  <a:lnTo>
                    <a:pt x="1513470" y="490278"/>
                  </a:lnTo>
                  <a:lnTo>
                    <a:pt x="1517443" y="489483"/>
                  </a:lnTo>
                  <a:lnTo>
                    <a:pt x="1521681" y="488689"/>
                  </a:lnTo>
                  <a:lnTo>
                    <a:pt x="1532277" y="486571"/>
                  </a:lnTo>
                  <a:lnTo>
                    <a:pt x="1543138" y="485512"/>
                  </a:lnTo>
                  <a:lnTo>
                    <a:pt x="1551614" y="484189"/>
                  </a:lnTo>
                  <a:lnTo>
                    <a:pt x="1566184" y="483130"/>
                  </a:lnTo>
                  <a:lnTo>
                    <a:pt x="1581283" y="482600"/>
                  </a:lnTo>
                  <a:close/>
                  <a:moveTo>
                    <a:pt x="736864" y="0"/>
                  </a:moveTo>
                  <a:lnTo>
                    <a:pt x="747977" y="529"/>
                  </a:lnTo>
                  <a:lnTo>
                    <a:pt x="759354" y="793"/>
                  </a:lnTo>
                  <a:lnTo>
                    <a:pt x="770466" y="1587"/>
                  </a:lnTo>
                  <a:lnTo>
                    <a:pt x="781579" y="2645"/>
                  </a:lnTo>
                  <a:lnTo>
                    <a:pt x="792427" y="3703"/>
                  </a:lnTo>
                  <a:lnTo>
                    <a:pt x="803539" y="5290"/>
                  </a:lnTo>
                  <a:lnTo>
                    <a:pt x="814123" y="6877"/>
                  </a:lnTo>
                  <a:lnTo>
                    <a:pt x="824706" y="8993"/>
                  </a:lnTo>
                  <a:lnTo>
                    <a:pt x="835554" y="11374"/>
                  </a:lnTo>
                  <a:lnTo>
                    <a:pt x="845873" y="14019"/>
                  </a:lnTo>
                  <a:lnTo>
                    <a:pt x="856456" y="16664"/>
                  </a:lnTo>
                  <a:lnTo>
                    <a:pt x="866510" y="19838"/>
                  </a:lnTo>
                  <a:lnTo>
                    <a:pt x="876829" y="23276"/>
                  </a:lnTo>
                  <a:lnTo>
                    <a:pt x="886883" y="26715"/>
                  </a:lnTo>
                  <a:lnTo>
                    <a:pt x="896937" y="30682"/>
                  </a:lnTo>
                  <a:lnTo>
                    <a:pt x="906727" y="34650"/>
                  </a:lnTo>
                  <a:lnTo>
                    <a:pt x="916516" y="38618"/>
                  </a:lnTo>
                  <a:lnTo>
                    <a:pt x="926041" y="43114"/>
                  </a:lnTo>
                  <a:lnTo>
                    <a:pt x="935302" y="47875"/>
                  </a:lnTo>
                  <a:lnTo>
                    <a:pt x="944827" y="52901"/>
                  </a:lnTo>
                  <a:lnTo>
                    <a:pt x="954087" y="57927"/>
                  </a:lnTo>
                  <a:lnTo>
                    <a:pt x="963083" y="63217"/>
                  </a:lnTo>
                  <a:lnTo>
                    <a:pt x="972079" y="68771"/>
                  </a:lnTo>
                  <a:lnTo>
                    <a:pt x="981075" y="74590"/>
                  </a:lnTo>
                  <a:lnTo>
                    <a:pt x="989541" y="80939"/>
                  </a:lnTo>
                  <a:lnTo>
                    <a:pt x="998008" y="87022"/>
                  </a:lnTo>
                  <a:lnTo>
                    <a:pt x="1006210" y="93106"/>
                  </a:lnTo>
                  <a:lnTo>
                    <a:pt x="1014677" y="99983"/>
                  </a:lnTo>
                  <a:lnTo>
                    <a:pt x="1022350" y="106596"/>
                  </a:lnTo>
                  <a:lnTo>
                    <a:pt x="1030288" y="113473"/>
                  </a:lnTo>
                  <a:lnTo>
                    <a:pt x="1037961" y="120614"/>
                  </a:lnTo>
                  <a:lnTo>
                    <a:pt x="1045369" y="128021"/>
                  </a:lnTo>
                  <a:lnTo>
                    <a:pt x="1052777" y="135427"/>
                  </a:lnTo>
                  <a:lnTo>
                    <a:pt x="1059921" y="143097"/>
                  </a:lnTo>
                  <a:lnTo>
                    <a:pt x="1066536" y="151033"/>
                  </a:lnTo>
                  <a:lnTo>
                    <a:pt x="1073415" y="158968"/>
                  </a:lnTo>
                  <a:lnTo>
                    <a:pt x="1080294" y="167167"/>
                  </a:lnTo>
                  <a:lnTo>
                    <a:pt x="1086379" y="175367"/>
                  </a:lnTo>
                  <a:lnTo>
                    <a:pt x="1092465" y="184096"/>
                  </a:lnTo>
                  <a:lnTo>
                    <a:pt x="1098815" y="192560"/>
                  </a:lnTo>
                  <a:lnTo>
                    <a:pt x="1104636" y="201289"/>
                  </a:lnTo>
                  <a:lnTo>
                    <a:pt x="1110192" y="210282"/>
                  </a:lnTo>
                  <a:lnTo>
                    <a:pt x="1115219" y="219275"/>
                  </a:lnTo>
                  <a:lnTo>
                    <a:pt x="1120511" y="228533"/>
                  </a:lnTo>
                  <a:lnTo>
                    <a:pt x="1125538" y="238055"/>
                  </a:lnTo>
                  <a:lnTo>
                    <a:pt x="1130036" y="247313"/>
                  </a:lnTo>
                  <a:lnTo>
                    <a:pt x="1134798" y="256835"/>
                  </a:lnTo>
                  <a:lnTo>
                    <a:pt x="1138767" y="266622"/>
                  </a:lnTo>
                  <a:lnTo>
                    <a:pt x="1142736" y="276408"/>
                  </a:lnTo>
                  <a:lnTo>
                    <a:pt x="1146704" y="286460"/>
                  </a:lnTo>
                  <a:lnTo>
                    <a:pt x="1150144" y="296511"/>
                  </a:lnTo>
                  <a:lnTo>
                    <a:pt x="1153584" y="306562"/>
                  </a:lnTo>
                  <a:lnTo>
                    <a:pt x="1156759" y="316878"/>
                  </a:lnTo>
                  <a:lnTo>
                    <a:pt x="1159404" y="327194"/>
                  </a:lnTo>
                  <a:lnTo>
                    <a:pt x="1161786" y="337774"/>
                  </a:lnTo>
                  <a:lnTo>
                    <a:pt x="1164431" y="348618"/>
                  </a:lnTo>
                  <a:lnTo>
                    <a:pt x="1166548" y="358934"/>
                  </a:lnTo>
                  <a:lnTo>
                    <a:pt x="1168136" y="369779"/>
                  </a:lnTo>
                  <a:lnTo>
                    <a:pt x="1169459" y="380888"/>
                  </a:lnTo>
                  <a:lnTo>
                    <a:pt x="1170781" y="391733"/>
                  </a:lnTo>
                  <a:lnTo>
                    <a:pt x="1172104" y="402842"/>
                  </a:lnTo>
                  <a:lnTo>
                    <a:pt x="1172634" y="413951"/>
                  </a:lnTo>
                  <a:lnTo>
                    <a:pt x="1172898" y="425325"/>
                  </a:lnTo>
                  <a:lnTo>
                    <a:pt x="1173163" y="436434"/>
                  </a:lnTo>
                  <a:lnTo>
                    <a:pt x="1172898" y="446486"/>
                  </a:lnTo>
                  <a:lnTo>
                    <a:pt x="1172634" y="456801"/>
                  </a:lnTo>
                  <a:lnTo>
                    <a:pt x="1172104" y="466588"/>
                  </a:lnTo>
                  <a:lnTo>
                    <a:pt x="1171046" y="476375"/>
                  </a:lnTo>
                  <a:lnTo>
                    <a:pt x="1170252" y="484575"/>
                  </a:lnTo>
                  <a:lnTo>
                    <a:pt x="1169194" y="493833"/>
                  </a:lnTo>
                  <a:lnTo>
                    <a:pt x="1168136" y="503355"/>
                  </a:lnTo>
                  <a:lnTo>
                    <a:pt x="1166548" y="512613"/>
                  </a:lnTo>
                  <a:lnTo>
                    <a:pt x="1164696" y="522135"/>
                  </a:lnTo>
                  <a:lnTo>
                    <a:pt x="1163902" y="525573"/>
                  </a:lnTo>
                  <a:lnTo>
                    <a:pt x="1163109" y="528483"/>
                  </a:lnTo>
                  <a:lnTo>
                    <a:pt x="1159140" y="546734"/>
                  </a:lnTo>
                  <a:lnTo>
                    <a:pt x="1156759" y="555727"/>
                  </a:lnTo>
                  <a:lnTo>
                    <a:pt x="1154113" y="564191"/>
                  </a:lnTo>
                  <a:lnTo>
                    <a:pt x="1153584" y="565514"/>
                  </a:lnTo>
                  <a:lnTo>
                    <a:pt x="1153319" y="566836"/>
                  </a:lnTo>
                  <a:lnTo>
                    <a:pt x="1150144" y="576094"/>
                  </a:lnTo>
                  <a:lnTo>
                    <a:pt x="1146969" y="584823"/>
                  </a:lnTo>
                  <a:lnTo>
                    <a:pt x="1143794" y="593816"/>
                  </a:lnTo>
                  <a:lnTo>
                    <a:pt x="1140090" y="602809"/>
                  </a:lnTo>
                  <a:lnTo>
                    <a:pt x="1137444" y="609157"/>
                  </a:lnTo>
                  <a:lnTo>
                    <a:pt x="1129506" y="626615"/>
                  </a:lnTo>
                  <a:lnTo>
                    <a:pt x="1125273" y="634814"/>
                  </a:lnTo>
                  <a:lnTo>
                    <a:pt x="1120775" y="643014"/>
                  </a:lnTo>
                  <a:lnTo>
                    <a:pt x="1118923" y="646717"/>
                  </a:lnTo>
                  <a:lnTo>
                    <a:pt x="1114425" y="654917"/>
                  </a:lnTo>
                  <a:lnTo>
                    <a:pt x="1109398" y="662852"/>
                  </a:lnTo>
                  <a:lnTo>
                    <a:pt x="1099609" y="678458"/>
                  </a:lnTo>
                  <a:lnTo>
                    <a:pt x="1098021" y="681367"/>
                  </a:lnTo>
                  <a:lnTo>
                    <a:pt x="1092465" y="689038"/>
                  </a:lnTo>
                  <a:lnTo>
                    <a:pt x="1086644" y="696709"/>
                  </a:lnTo>
                  <a:lnTo>
                    <a:pt x="1080823" y="704379"/>
                  </a:lnTo>
                  <a:lnTo>
                    <a:pt x="1074738" y="712050"/>
                  </a:lnTo>
                  <a:lnTo>
                    <a:pt x="1071563" y="715753"/>
                  </a:lnTo>
                  <a:lnTo>
                    <a:pt x="1058598" y="730565"/>
                  </a:lnTo>
                  <a:lnTo>
                    <a:pt x="1051719" y="737707"/>
                  </a:lnTo>
                  <a:lnTo>
                    <a:pt x="1045104" y="744849"/>
                  </a:lnTo>
                  <a:lnTo>
                    <a:pt x="1038490" y="751197"/>
                  </a:lnTo>
                  <a:lnTo>
                    <a:pt x="1031875" y="757810"/>
                  </a:lnTo>
                  <a:lnTo>
                    <a:pt x="1024996" y="763893"/>
                  </a:lnTo>
                  <a:lnTo>
                    <a:pt x="1017852" y="769977"/>
                  </a:lnTo>
                  <a:lnTo>
                    <a:pt x="1010973" y="776060"/>
                  </a:lnTo>
                  <a:lnTo>
                    <a:pt x="1003564" y="781880"/>
                  </a:lnTo>
                  <a:lnTo>
                    <a:pt x="996156" y="787434"/>
                  </a:lnTo>
                  <a:lnTo>
                    <a:pt x="988748" y="792460"/>
                  </a:lnTo>
                  <a:lnTo>
                    <a:pt x="1006739" y="799601"/>
                  </a:lnTo>
                  <a:lnTo>
                    <a:pt x="1024731" y="807008"/>
                  </a:lnTo>
                  <a:lnTo>
                    <a:pt x="1042723" y="814678"/>
                  </a:lnTo>
                  <a:lnTo>
                    <a:pt x="1060186" y="823142"/>
                  </a:lnTo>
                  <a:lnTo>
                    <a:pt x="1077384" y="831607"/>
                  </a:lnTo>
                  <a:lnTo>
                    <a:pt x="1094317" y="840864"/>
                  </a:lnTo>
                  <a:lnTo>
                    <a:pt x="1110986" y="850387"/>
                  </a:lnTo>
                  <a:lnTo>
                    <a:pt x="1127390" y="860702"/>
                  </a:lnTo>
                  <a:lnTo>
                    <a:pt x="1130036" y="876573"/>
                  </a:lnTo>
                  <a:lnTo>
                    <a:pt x="1133740" y="892443"/>
                  </a:lnTo>
                  <a:lnTo>
                    <a:pt x="1137709" y="908049"/>
                  </a:lnTo>
                  <a:lnTo>
                    <a:pt x="1142736" y="923655"/>
                  </a:lnTo>
                  <a:lnTo>
                    <a:pt x="1148027" y="938732"/>
                  </a:lnTo>
                  <a:lnTo>
                    <a:pt x="1154113" y="953544"/>
                  </a:lnTo>
                  <a:lnTo>
                    <a:pt x="1160727" y="967827"/>
                  </a:lnTo>
                  <a:lnTo>
                    <a:pt x="1167606" y="981846"/>
                  </a:lnTo>
                  <a:lnTo>
                    <a:pt x="1175544" y="995600"/>
                  </a:lnTo>
                  <a:lnTo>
                    <a:pt x="1183746" y="1009090"/>
                  </a:lnTo>
                  <a:lnTo>
                    <a:pt x="1192742" y="1022051"/>
                  </a:lnTo>
                  <a:lnTo>
                    <a:pt x="1202267" y="1034747"/>
                  </a:lnTo>
                  <a:lnTo>
                    <a:pt x="1212056" y="1046914"/>
                  </a:lnTo>
                  <a:lnTo>
                    <a:pt x="1222375" y="1058817"/>
                  </a:lnTo>
                  <a:lnTo>
                    <a:pt x="1233488" y="1070191"/>
                  </a:lnTo>
                  <a:lnTo>
                    <a:pt x="1244600" y="1081036"/>
                  </a:lnTo>
                  <a:lnTo>
                    <a:pt x="1234546" y="1085532"/>
                  </a:lnTo>
                  <a:lnTo>
                    <a:pt x="1224756" y="1090558"/>
                  </a:lnTo>
                  <a:lnTo>
                    <a:pt x="1214967" y="1095583"/>
                  </a:lnTo>
                  <a:lnTo>
                    <a:pt x="1205442" y="1100345"/>
                  </a:lnTo>
                  <a:lnTo>
                    <a:pt x="1195652" y="1105899"/>
                  </a:lnTo>
                  <a:lnTo>
                    <a:pt x="1186127" y="1111454"/>
                  </a:lnTo>
                  <a:lnTo>
                    <a:pt x="1176867" y="1117008"/>
                  </a:lnTo>
                  <a:lnTo>
                    <a:pt x="1167606" y="1122828"/>
                  </a:lnTo>
                  <a:lnTo>
                    <a:pt x="1158611" y="1128647"/>
                  </a:lnTo>
                  <a:lnTo>
                    <a:pt x="1149615" y="1134995"/>
                  </a:lnTo>
                  <a:lnTo>
                    <a:pt x="1140619" y="1141078"/>
                  </a:lnTo>
                  <a:lnTo>
                    <a:pt x="1131888" y="1147427"/>
                  </a:lnTo>
                  <a:lnTo>
                    <a:pt x="1123421" y="1154039"/>
                  </a:lnTo>
                  <a:lnTo>
                    <a:pt x="1114690" y="1160916"/>
                  </a:lnTo>
                  <a:lnTo>
                    <a:pt x="1105959" y="1167794"/>
                  </a:lnTo>
                  <a:lnTo>
                    <a:pt x="1098021" y="1174671"/>
                  </a:lnTo>
                  <a:lnTo>
                    <a:pt x="1089819" y="1182077"/>
                  </a:lnTo>
                  <a:lnTo>
                    <a:pt x="1081617" y="1189219"/>
                  </a:lnTo>
                  <a:lnTo>
                    <a:pt x="1073679" y="1196625"/>
                  </a:lnTo>
                  <a:lnTo>
                    <a:pt x="1066006" y="1204295"/>
                  </a:lnTo>
                  <a:lnTo>
                    <a:pt x="1058334" y="1211966"/>
                  </a:lnTo>
                  <a:lnTo>
                    <a:pt x="1050925" y="1219637"/>
                  </a:lnTo>
                  <a:lnTo>
                    <a:pt x="1043517" y="1227572"/>
                  </a:lnTo>
                  <a:lnTo>
                    <a:pt x="1036109" y="1235772"/>
                  </a:lnTo>
                  <a:lnTo>
                    <a:pt x="1028965" y="1243971"/>
                  </a:lnTo>
                  <a:lnTo>
                    <a:pt x="1022350" y="1252171"/>
                  </a:lnTo>
                  <a:lnTo>
                    <a:pt x="1015206" y="1260900"/>
                  </a:lnTo>
                  <a:lnTo>
                    <a:pt x="1008591" y="1269628"/>
                  </a:lnTo>
                  <a:lnTo>
                    <a:pt x="1002241" y="1278093"/>
                  </a:lnTo>
                  <a:lnTo>
                    <a:pt x="995627" y="1287086"/>
                  </a:lnTo>
                  <a:lnTo>
                    <a:pt x="989541" y="1296079"/>
                  </a:lnTo>
                  <a:lnTo>
                    <a:pt x="983456" y="1305072"/>
                  </a:lnTo>
                  <a:lnTo>
                    <a:pt x="977635" y="1314330"/>
                  </a:lnTo>
                  <a:lnTo>
                    <a:pt x="971814" y="1323588"/>
                  </a:lnTo>
                  <a:lnTo>
                    <a:pt x="966258" y="1332845"/>
                  </a:lnTo>
                  <a:lnTo>
                    <a:pt x="960966" y="1342367"/>
                  </a:lnTo>
                  <a:lnTo>
                    <a:pt x="955675" y="1351890"/>
                  </a:lnTo>
                  <a:lnTo>
                    <a:pt x="950383" y="1361676"/>
                  </a:lnTo>
                  <a:lnTo>
                    <a:pt x="945621" y="1371463"/>
                  </a:lnTo>
                  <a:lnTo>
                    <a:pt x="940858" y="1381514"/>
                  </a:lnTo>
                  <a:lnTo>
                    <a:pt x="936360" y="1391301"/>
                  </a:lnTo>
                  <a:lnTo>
                    <a:pt x="931598" y="1401352"/>
                  </a:lnTo>
                  <a:lnTo>
                    <a:pt x="927629" y="1411668"/>
                  </a:lnTo>
                  <a:lnTo>
                    <a:pt x="923660" y="1421719"/>
                  </a:lnTo>
                  <a:lnTo>
                    <a:pt x="919691" y="1432299"/>
                  </a:lnTo>
                  <a:lnTo>
                    <a:pt x="915987" y="1442615"/>
                  </a:lnTo>
                  <a:lnTo>
                    <a:pt x="912548" y="1453195"/>
                  </a:lnTo>
                  <a:lnTo>
                    <a:pt x="909108" y="1463776"/>
                  </a:lnTo>
                  <a:lnTo>
                    <a:pt x="905933" y="1474356"/>
                  </a:lnTo>
                  <a:lnTo>
                    <a:pt x="903023" y="1485201"/>
                  </a:lnTo>
                  <a:lnTo>
                    <a:pt x="900112" y="1496045"/>
                  </a:lnTo>
                  <a:lnTo>
                    <a:pt x="897731" y="1507155"/>
                  </a:lnTo>
                  <a:lnTo>
                    <a:pt x="895350" y="1517999"/>
                  </a:lnTo>
                  <a:lnTo>
                    <a:pt x="893233" y="1529109"/>
                  </a:lnTo>
                  <a:lnTo>
                    <a:pt x="890852" y="1539953"/>
                  </a:lnTo>
                  <a:lnTo>
                    <a:pt x="889529" y="1551592"/>
                  </a:lnTo>
                  <a:lnTo>
                    <a:pt x="887941" y="1562701"/>
                  </a:lnTo>
                  <a:lnTo>
                    <a:pt x="886354" y="1574075"/>
                  </a:lnTo>
                  <a:lnTo>
                    <a:pt x="885031" y="1585448"/>
                  </a:lnTo>
                  <a:lnTo>
                    <a:pt x="884237" y="1596822"/>
                  </a:lnTo>
                  <a:lnTo>
                    <a:pt x="883444" y="1608460"/>
                  </a:lnTo>
                  <a:lnTo>
                    <a:pt x="882914" y="1619834"/>
                  </a:lnTo>
                  <a:lnTo>
                    <a:pt x="882650" y="1631472"/>
                  </a:lnTo>
                  <a:lnTo>
                    <a:pt x="882650" y="1643375"/>
                  </a:lnTo>
                  <a:lnTo>
                    <a:pt x="882650" y="1651310"/>
                  </a:lnTo>
                  <a:lnTo>
                    <a:pt x="883444" y="1659245"/>
                  </a:lnTo>
                  <a:lnTo>
                    <a:pt x="884766" y="1666916"/>
                  </a:lnTo>
                  <a:lnTo>
                    <a:pt x="886354" y="1674851"/>
                  </a:lnTo>
                  <a:lnTo>
                    <a:pt x="888471" y="1682522"/>
                  </a:lnTo>
                  <a:lnTo>
                    <a:pt x="890852" y="1690193"/>
                  </a:lnTo>
                  <a:lnTo>
                    <a:pt x="894027" y="1697599"/>
                  </a:lnTo>
                  <a:lnTo>
                    <a:pt x="897466" y="1704740"/>
                  </a:lnTo>
                  <a:lnTo>
                    <a:pt x="901171" y="1712147"/>
                  </a:lnTo>
                  <a:lnTo>
                    <a:pt x="905139" y="1719024"/>
                  </a:lnTo>
                  <a:lnTo>
                    <a:pt x="909637" y="1725901"/>
                  </a:lnTo>
                  <a:lnTo>
                    <a:pt x="914400" y="1733043"/>
                  </a:lnTo>
                  <a:lnTo>
                    <a:pt x="919691" y="1739655"/>
                  </a:lnTo>
                  <a:lnTo>
                    <a:pt x="925248" y="1746268"/>
                  </a:lnTo>
                  <a:lnTo>
                    <a:pt x="931069" y="1752616"/>
                  </a:lnTo>
                  <a:lnTo>
                    <a:pt x="936889" y="1759229"/>
                  </a:lnTo>
                  <a:lnTo>
                    <a:pt x="944562" y="1766370"/>
                  </a:lnTo>
                  <a:lnTo>
                    <a:pt x="952235" y="1773247"/>
                  </a:lnTo>
                  <a:lnTo>
                    <a:pt x="960702" y="1780125"/>
                  </a:lnTo>
                  <a:lnTo>
                    <a:pt x="969169" y="1787002"/>
                  </a:lnTo>
                  <a:lnTo>
                    <a:pt x="941916" y="1791234"/>
                  </a:lnTo>
                  <a:lnTo>
                    <a:pt x="913871" y="1794672"/>
                  </a:lnTo>
                  <a:lnTo>
                    <a:pt x="885031" y="1797582"/>
                  </a:lnTo>
                  <a:lnTo>
                    <a:pt x="856191" y="1800492"/>
                  </a:lnTo>
                  <a:lnTo>
                    <a:pt x="826823" y="1802343"/>
                  </a:lnTo>
                  <a:lnTo>
                    <a:pt x="797189" y="1803930"/>
                  </a:lnTo>
                  <a:lnTo>
                    <a:pt x="767291" y="1804724"/>
                  </a:lnTo>
                  <a:lnTo>
                    <a:pt x="737129" y="1804988"/>
                  </a:lnTo>
                  <a:lnTo>
                    <a:pt x="718079" y="1804724"/>
                  </a:lnTo>
                  <a:lnTo>
                    <a:pt x="699294" y="1804459"/>
                  </a:lnTo>
                  <a:lnTo>
                    <a:pt x="680508" y="1803930"/>
                  </a:lnTo>
                  <a:lnTo>
                    <a:pt x="661723" y="1803137"/>
                  </a:lnTo>
                  <a:lnTo>
                    <a:pt x="643202" y="1802343"/>
                  </a:lnTo>
                  <a:lnTo>
                    <a:pt x="624681" y="1801021"/>
                  </a:lnTo>
                  <a:lnTo>
                    <a:pt x="606425" y="1799434"/>
                  </a:lnTo>
                  <a:lnTo>
                    <a:pt x="588698" y="1798111"/>
                  </a:lnTo>
                  <a:lnTo>
                    <a:pt x="570441" y="1796259"/>
                  </a:lnTo>
                  <a:lnTo>
                    <a:pt x="552979" y="1794408"/>
                  </a:lnTo>
                  <a:lnTo>
                    <a:pt x="535252" y="1792027"/>
                  </a:lnTo>
                  <a:lnTo>
                    <a:pt x="517789" y="1789647"/>
                  </a:lnTo>
                  <a:lnTo>
                    <a:pt x="500327" y="1787266"/>
                  </a:lnTo>
                  <a:lnTo>
                    <a:pt x="483394" y="1784357"/>
                  </a:lnTo>
                  <a:lnTo>
                    <a:pt x="466725" y="1781447"/>
                  </a:lnTo>
                  <a:lnTo>
                    <a:pt x="450321" y="1778273"/>
                  </a:lnTo>
                  <a:lnTo>
                    <a:pt x="433652" y="1774835"/>
                  </a:lnTo>
                  <a:lnTo>
                    <a:pt x="417512" y="1771396"/>
                  </a:lnTo>
                  <a:lnTo>
                    <a:pt x="401637" y="1768222"/>
                  </a:lnTo>
                  <a:lnTo>
                    <a:pt x="385498" y="1763990"/>
                  </a:lnTo>
                  <a:lnTo>
                    <a:pt x="370152" y="1760022"/>
                  </a:lnTo>
                  <a:lnTo>
                    <a:pt x="354541" y="1756055"/>
                  </a:lnTo>
                  <a:lnTo>
                    <a:pt x="339460" y="1751823"/>
                  </a:lnTo>
                  <a:lnTo>
                    <a:pt x="324644" y="1747326"/>
                  </a:lnTo>
                  <a:lnTo>
                    <a:pt x="310356" y="1742829"/>
                  </a:lnTo>
                  <a:lnTo>
                    <a:pt x="295804" y="1738333"/>
                  </a:lnTo>
                  <a:lnTo>
                    <a:pt x="282046" y="1733307"/>
                  </a:lnTo>
                  <a:lnTo>
                    <a:pt x="268023" y="1728281"/>
                  </a:lnTo>
                  <a:lnTo>
                    <a:pt x="254529" y="1723520"/>
                  </a:lnTo>
                  <a:lnTo>
                    <a:pt x="241300" y="1718230"/>
                  </a:lnTo>
                  <a:lnTo>
                    <a:pt x="228335" y="1712676"/>
                  </a:lnTo>
                  <a:lnTo>
                    <a:pt x="215635" y="1707121"/>
                  </a:lnTo>
                  <a:lnTo>
                    <a:pt x="203464" y="1701566"/>
                  </a:lnTo>
                  <a:lnTo>
                    <a:pt x="191294" y="1696012"/>
                  </a:lnTo>
                  <a:lnTo>
                    <a:pt x="179652" y="1690193"/>
                  </a:lnTo>
                  <a:lnTo>
                    <a:pt x="168275" y="1684109"/>
                  </a:lnTo>
                  <a:lnTo>
                    <a:pt x="157162" y="1678025"/>
                  </a:lnTo>
                  <a:lnTo>
                    <a:pt x="146314" y="1671942"/>
                  </a:lnTo>
                  <a:lnTo>
                    <a:pt x="135731" y="1665594"/>
                  </a:lnTo>
                  <a:lnTo>
                    <a:pt x="125677" y="1659245"/>
                  </a:lnTo>
                  <a:lnTo>
                    <a:pt x="116152" y="1652897"/>
                  </a:lnTo>
                  <a:lnTo>
                    <a:pt x="106627" y="1646020"/>
                  </a:lnTo>
                  <a:lnTo>
                    <a:pt x="97631" y="1639672"/>
                  </a:lnTo>
                  <a:lnTo>
                    <a:pt x="88900" y="1632795"/>
                  </a:lnTo>
                  <a:lnTo>
                    <a:pt x="80698" y="1626182"/>
                  </a:lnTo>
                  <a:lnTo>
                    <a:pt x="72760" y="1619305"/>
                  </a:lnTo>
                  <a:lnTo>
                    <a:pt x="64823" y="1612163"/>
                  </a:lnTo>
                  <a:lnTo>
                    <a:pt x="57944" y="1605022"/>
                  </a:lnTo>
                  <a:lnTo>
                    <a:pt x="51064" y="1597880"/>
                  </a:lnTo>
                  <a:lnTo>
                    <a:pt x="44714" y="1591003"/>
                  </a:lnTo>
                  <a:lnTo>
                    <a:pt x="38629" y="1583597"/>
                  </a:lnTo>
                  <a:lnTo>
                    <a:pt x="32808" y="1576455"/>
                  </a:lnTo>
                  <a:lnTo>
                    <a:pt x="28046" y="1569049"/>
                  </a:lnTo>
                  <a:lnTo>
                    <a:pt x="23019" y="1561643"/>
                  </a:lnTo>
                  <a:lnTo>
                    <a:pt x="18785" y="1554237"/>
                  </a:lnTo>
                  <a:lnTo>
                    <a:pt x="15081" y="1546566"/>
                  </a:lnTo>
                  <a:lnTo>
                    <a:pt x="11377" y="1539160"/>
                  </a:lnTo>
                  <a:lnTo>
                    <a:pt x="8466" y="1531489"/>
                  </a:lnTo>
                  <a:lnTo>
                    <a:pt x="5821" y="1524083"/>
                  </a:lnTo>
                  <a:lnTo>
                    <a:pt x="3704" y="1516412"/>
                  </a:lnTo>
                  <a:lnTo>
                    <a:pt x="2116" y="1508742"/>
                  </a:lnTo>
                  <a:lnTo>
                    <a:pt x="794" y="1501071"/>
                  </a:lnTo>
                  <a:lnTo>
                    <a:pt x="264" y="1493136"/>
                  </a:lnTo>
                  <a:lnTo>
                    <a:pt x="0" y="1485465"/>
                  </a:lnTo>
                  <a:lnTo>
                    <a:pt x="0" y="1473033"/>
                  </a:lnTo>
                  <a:lnTo>
                    <a:pt x="264" y="1460337"/>
                  </a:lnTo>
                  <a:lnTo>
                    <a:pt x="794" y="1447905"/>
                  </a:lnTo>
                  <a:lnTo>
                    <a:pt x="1587" y="1435209"/>
                  </a:lnTo>
                  <a:lnTo>
                    <a:pt x="2381" y="1423042"/>
                  </a:lnTo>
                  <a:lnTo>
                    <a:pt x="3704" y="1410610"/>
                  </a:lnTo>
                  <a:lnTo>
                    <a:pt x="4762" y="1398707"/>
                  </a:lnTo>
                  <a:lnTo>
                    <a:pt x="6350" y="1386275"/>
                  </a:lnTo>
                  <a:lnTo>
                    <a:pt x="8202" y="1374373"/>
                  </a:lnTo>
                  <a:lnTo>
                    <a:pt x="10054" y="1362205"/>
                  </a:lnTo>
                  <a:lnTo>
                    <a:pt x="12171" y="1350303"/>
                  </a:lnTo>
                  <a:lnTo>
                    <a:pt x="14816" y="1338135"/>
                  </a:lnTo>
                  <a:lnTo>
                    <a:pt x="17198" y="1326233"/>
                  </a:lnTo>
                  <a:lnTo>
                    <a:pt x="19844" y="1314594"/>
                  </a:lnTo>
                  <a:lnTo>
                    <a:pt x="22754" y="1302956"/>
                  </a:lnTo>
                  <a:lnTo>
                    <a:pt x="25929" y="1291318"/>
                  </a:lnTo>
                  <a:lnTo>
                    <a:pt x="29104" y="1279680"/>
                  </a:lnTo>
                  <a:lnTo>
                    <a:pt x="32544" y="1268306"/>
                  </a:lnTo>
                  <a:lnTo>
                    <a:pt x="36248" y="1256932"/>
                  </a:lnTo>
                  <a:lnTo>
                    <a:pt x="39952" y="1245558"/>
                  </a:lnTo>
                  <a:lnTo>
                    <a:pt x="43921" y="1234449"/>
                  </a:lnTo>
                  <a:lnTo>
                    <a:pt x="47889" y="1223075"/>
                  </a:lnTo>
                  <a:lnTo>
                    <a:pt x="52387" y="1211966"/>
                  </a:lnTo>
                  <a:lnTo>
                    <a:pt x="56885" y="1201121"/>
                  </a:lnTo>
                  <a:lnTo>
                    <a:pt x="61648" y="1190012"/>
                  </a:lnTo>
                  <a:lnTo>
                    <a:pt x="66410" y="1179167"/>
                  </a:lnTo>
                  <a:lnTo>
                    <a:pt x="71437" y="1168852"/>
                  </a:lnTo>
                  <a:lnTo>
                    <a:pt x="76729" y="1158007"/>
                  </a:lnTo>
                  <a:lnTo>
                    <a:pt x="82021" y="1147427"/>
                  </a:lnTo>
                  <a:lnTo>
                    <a:pt x="87577" y="1137111"/>
                  </a:lnTo>
                  <a:lnTo>
                    <a:pt x="93398" y="1126795"/>
                  </a:lnTo>
                  <a:lnTo>
                    <a:pt x="98954" y="1116744"/>
                  </a:lnTo>
                  <a:lnTo>
                    <a:pt x="105039" y="1106428"/>
                  </a:lnTo>
                  <a:lnTo>
                    <a:pt x="111125" y="1096377"/>
                  </a:lnTo>
                  <a:lnTo>
                    <a:pt x="117475" y="1086590"/>
                  </a:lnTo>
                  <a:lnTo>
                    <a:pt x="123825" y="1076804"/>
                  </a:lnTo>
                  <a:lnTo>
                    <a:pt x="130704" y="1067017"/>
                  </a:lnTo>
                  <a:lnTo>
                    <a:pt x="137054" y="1057495"/>
                  </a:lnTo>
                  <a:lnTo>
                    <a:pt x="144198" y="1047972"/>
                  </a:lnTo>
                  <a:lnTo>
                    <a:pt x="151341" y="1038715"/>
                  </a:lnTo>
                  <a:lnTo>
                    <a:pt x="165629" y="1020199"/>
                  </a:lnTo>
                  <a:lnTo>
                    <a:pt x="180710" y="1002477"/>
                  </a:lnTo>
                  <a:lnTo>
                    <a:pt x="196321" y="985285"/>
                  </a:lnTo>
                  <a:lnTo>
                    <a:pt x="212460" y="968092"/>
                  </a:lnTo>
                  <a:lnTo>
                    <a:pt x="229129" y="951957"/>
                  </a:lnTo>
                  <a:lnTo>
                    <a:pt x="246591" y="936086"/>
                  </a:lnTo>
                  <a:lnTo>
                    <a:pt x="264054" y="920745"/>
                  </a:lnTo>
                  <a:lnTo>
                    <a:pt x="282310" y="905933"/>
                  </a:lnTo>
                  <a:lnTo>
                    <a:pt x="301096" y="891914"/>
                  </a:lnTo>
                  <a:lnTo>
                    <a:pt x="310621" y="885037"/>
                  </a:lnTo>
                  <a:lnTo>
                    <a:pt x="320146" y="878160"/>
                  </a:lnTo>
                  <a:lnTo>
                    <a:pt x="329671" y="871812"/>
                  </a:lnTo>
                  <a:lnTo>
                    <a:pt x="339460" y="865199"/>
                  </a:lnTo>
                  <a:lnTo>
                    <a:pt x="349514" y="859115"/>
                  </a:lnTo>
                  <a:lnTo>
                    <a:pt x="359569" y="853032"/>
                  </a:lnTo>
                  <a:lnTo>
                    <a:pt x="359833" y="852767"/>
                  </a:lnTo>
                  <a:lnTo>
                    <a:pt x="371739" y="845890"/>
                  </a:lnTo>
                  <a:lnTo>
                    <a:pt x="383381" y="839542"/>
                  </a:lnTo>
                  <a:lnTo>
                    <a:pt x="395287" y="832929"/>
                  </a:lnTo>
                  <a:lnTo>
                    <a:pt x="407458" y="826846"/>
                  </a:lnTo>
                  <a:lnTo>
                    <a:pt x="415660" y="822349"/>
                  </a:lnTo>
                  <a:lnTo>
                    <a:pt x="424391" y="818381"/>
                  </a:lnTo>
                  <a:lnTo>
                    <a:pt x="442383" y="810182"/>
                  </a:lnTo>
                  <a:lnTo>
                    <a:pt x="463814" y="800924"/>
                  </a:lnTo>
                  <a:lnTo>
                    <a:pt x="474662" y="796692"/>
                  </a:lnTo>
                  <a:lnTo>
                    <a:pt x="485246" y="792460"/>
                  </a:lnTo>
                  <a:lnTo>
                    <a:pt x="474927" y="785318"/>
                  </a:lnTo>
                  <a:lnTo>
                    <a:pt x="464608" y="777118"/>
                  </a:lnTo>
                  <a:lnTo>
                    <a:pt x="454819" y="769183"/>
                  </a:lnTo>
                  <a:lnTo>
                    <a:pt x="445294" y="760455"/>
                  </a:lnTo>
                  <a:lnTo>
                    <a:pt x="436033" y="751990"/>
                  </a:lnTo>
                  <a:lnTo>
                    <a:pt x="426773" y="742997"/>
                  </a:lnTo>
                  <a:lnTo>
                    <a:pt x="417777" y="733739"/>
                  </a:lnTo>
                  <a:lnTo>
                    <a:pt x="409310" y="724217"/>
                  </a:lnTo>
                  <a:lnTo>
                    <a:pt x="400844" y="714695"/>
                  </a:lnTo>
                  <a:lnTo>
                    <a:pt x="392906" y="704644"/>
                  </a:lnTo>
                  <a:lnTo>
                    <a:pt x="385233" y="694328"/>
                  </a:lnTo>
                  <a:lnTo>
                    <a:pt x="377825" y="684012"/>
                  </a:lnTo>
                  <a:lnTo>
                    <a:pt x="370681" y="673432"/>
                  </a:lnTo>
                  <a:lnTo>
                    <a:pt x="363802" y="662587"/>
                  </a:lnTo>
                  <a:lnTo>
                    <a:pt x="357452" y="651478"/>
                  </a:lnTo>
                  <a:lnTo>
                    <a:pt x="351102" y="640104"/>
                  </a:lnTo>
                  <a:lnTo>
                    <a:pt x="345016" y="628731"/>
                  </a:lnTo>
                  <a:lnTo>
                    <a:pt x="339460" y="616828"/>
                  </a:lnTo>
                  <a:lnTo>
                    <a:pt x="334698" y="604925"/>
                  </a:lnTo>
                  <a:lnTo>
                    <a:pt x="329671" y="593022"/>
                  </a:lnTo>
                  <a:lnTo>
                    <a:pt x="325173" y="580591"/>
                  </a:lnTo>
                  <a:lnTo>
                    <a:pt x="321204" y="568159"/>
                  </a:lnTo>
                  <a:lnTo>
                    <a:pt x="317500" y="555727"/>
                  </a:lnTo>
                  <a:lnTo>
                    <a:pt x="314060" y="543031"/>
                  </a:lnTo>
                  <a:lnTo>
                    <a:pt x="310885" y="530070"/>
                  </a:lnTo>
                  <a:lnTo>
                    <a:pt x="308239" y="517109"/>
                  </a:lnTo>
                  <a:lnTo>
                    <a:pt x="305858" y="503884"/>
                  </a:lnTo>
                  <a:lnTo>
                    <a:pt x="304006" y="490659"/>
                  </a:lnTo>
                  <a:lnTo>
                    <a:pt x="302683" y="477433"/>
                  </a:lnTo>
                  <a:lnTo>
                    <a:pt x="301625" y="463943"/>
                  </a:lnTo>
                  <a:lnTo>
                    <a:pt x="301096" y="450189"/>
                  </a:lnTo>
                  <a:lnTo>
                    <a:pt x="300831" y="436434"/>
                  </a:lnTo>
                  <a:lnTo>
                    <a:pt x="300831" y="425325"/>
                  </a:lnTo>
                  <a:lnTo>
                    <a:pt x="301360" y="413951"/>
                  </a:lnTo>
                  <a:lnTo>
                    <a:pt x="301889" y="402842"/>
                  </a:lnTo>
                  <a:lnTo>
                    <a:pt x="302948" y="391733"/>
                  </a:lnTo>
                  <a:lnTo>
                    <a:pt x="304006" y="380888"/>
                  </a:lnTo>
                  <a:lnTo>
                    <a:pt x="305594" y="369779"/>
                  </a:lnTo>
                  <a:lnTo>
                    <a:pt x="307446" y="358934"/>
                  </a:lnTo>
                  <a:lnTo>
                    <a:pt x="309562" y="348618"/>
                  </a:lnTo>
                  <a:lnTo>
                    <a:pt x="311944" y="337774"/>
                  </a:lnTo>
                  <a:lnTo>
                    <a:pt x="314589" y="327194"/>
                  </a:lnTo>
                  <a:lnTo>
                    <a:pt x="317500" y="316878"/>
                  </a:lnTo>
                  <a:lnTo>
                    <a:pt x="320410" y="306562"/>
                  </a:lnTo>
                  <a:lnTo>
                    <a:pt x="323585" y="296511"/>
                  </a:lnTo>
                  <a:lnTo>
                    <a:pt x="327289" y="286460"/>
                  </a:lnTo>
                  <a:lnTo>
                    <a:pt x="330994" y="276408"/>
                  </a:lnTo>
                  <a:lnTo>
                    <a:pt x="334962" y="266622"/>
                  </a:lnTo>
                  <a:lnTo>
                    <a:pt x="339196" y="256835"/>
                  </a:lnTo>
                  <a:lnTo>
                    <a:pt x="343958" y="247313"/>
                  </a:lnTo>
                  <a:lnTo>
                    <a:pt x="348456" y="238055"/>
                  </a:lnTo>
                  <a:lnTo>
                    <a:pt x="353483" y="228533"/>
                  </a:lnTo>
                  <a:lnTo>
                    <a:pt x="358246" y="219275"/>
                  </a:lnTo>
                  <a:lnTo>
                    <a:pt x="363802" y="210282"/>
                  </a:lnTo>
                  <a:lnTo>
                    <a:pt x="369358" y="201289"/>
                  </a:lnTo>
                  <a:lnTo>
                    <a:pt x="375444" y="192560"/>
                  </a:lnTo>
                  <a:lnTo>
                    <a:pt x="381264" y="184096"/>
                  </a:lnTo>
                  <a:lnTo>
                    <a:pt x="387350" y="175367"/>
                  </a:lnTo>
                  <a:lnTo>
                    <a:pt x="393700" y="167167"/>
                  </a:lnTo>
                  <a:lnTo>
                    <a:pt x="400314" y="158968"/>
                  </a:lnTo>
                  <a:lnTo>
                    <a:pt x="407194" y="151033"/>
                  </a:lnTo>
                  <a:lnTo>
                    <a:pt x="414073" y="143097"/>
                  </a:lnTo>
                  <a:lnTo>
                    <a:pt x="421216" y="135427"/>
                  </a:lnTo>
                  <a:lnTo>
                    <a:pt x="428360" y="128021"/>
                  </a:lnTo>
                  <a:lnTo>
                    <a:pt x="436033" y="120614"/>
                  </a:lnTo>
                  <a:lnTo>
                    <a:pt x="443706" y="113473"/>
                  </a:lnTo>
                  <a:lnTo>
                    <a:pt x="451379" y="106596"/>
                  </a:lnTo>
                  <a:lnTo>
                    <a:pt x="459581" y="99983"/>
                  </a:lnTo>
                  <a:lnTo>
                    <a:pt x="467519" y="93106"/>
                  </a:lnTo>
                  <a:lnTo>
                    <a:pt x="475721" y="87022"/>
                  </a:lnTo>
                  <a:lnTo>
                    <a:pt x="484452" y="80939"/>
                  </a:lnTo>
                  <a:lnTo>
                    <a:pt x="493183" y="74590"/>
                  </a:lnTo>
                  <a:lnTo>
                    <a:pt x="501650" y="68771"/>
                  </a:lnTo>
                  <a:lnTo>
                    <a:pt x="510646" y="63217"/>
                  </a:lnTo>
                  <a:lnTo>
                    <a:pt x="519906" y="57927"/>
                  </a:lnTo>
                  <a:lnTo>
                    <a:pt x="528902" y="52901"/>
                  </a:lnTo>
                  <a:lnTo>
                    <a:pt x="538427" y="47875"/>
                  </a:lnTo>
                  <a:lnTo>
                    <a:pt x="547687" y="43114"/>
                  </a:lnTo>
                  <a:lnTo>
                    <a:pt x="557477" y="38618"/>
                  </a:lnTo>
                  <a:lnTo>
                    <a:pt x="567002" y="34650"/>
                  </a:lnTo>
                  <a:lnTo>
                    <a:pt x="576791" y="30682"/>
                  </a:lnTo>
                  <a:lnTo>
                    <a:pt x="586846" y="26715"/>
                  </a:lnTo>
                  <a:lnTo>
                    <a:pt x="596900" y="23276"/>
                  </a:lnTo>
                  <a:lnTo>
                    <a:pt x="607219" y="19838"/>
                  </a:lnTo>
                  <a:lnTo>
                    <a:pt x="617537" y="16664"/>
                  </a:lnTo>
                  <a:lnTo>
                    <a:pt x="627856" y="14019"/>
                  </a:lnTo>
                  <a:lnTo>
                    <a:pt x="638175" y="11374"/>
                  </a:lnTo>
                  <a:lnTo>
                    <a:pt x="649023" y="8993"/>
                  </a:lnTo>
                  <a:lnTo>
                    <a:pt x="659606" y="6877"/>
                  </a:lnTo>
                  <a:lnTo>
                    <a:pt x="670189" y="5290"/>
                  </a:lnTo>
                  <a:lnTo>
                    <a:pt x="681302" y="3703"/>
                  </a:lnTo>
                  <a:lnTo>
                    <a:pt x="692150" y="2645"/>
                  </a:lnTo>
                  <a:lnTo>
                    <a:pt x="703262" y="1587"/>
                  </a:lnTo>
                  <a:lnTo>
                    <a:pt x="714375" y="793"/>
                  </a:lnTo>
                  <a:lnTo>
                    <a:pt x="725487" y="529"/>
                  </a:lnTo>
                  <a:lnTo>
                    <a:pt x="736864"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44" name="MH_Other_20"/>
            <p:cNvSpPr>
              <a:spLocks/>
            </p:cNvSpPr>
            <p:nvPr>
              <p:custDataLst>
                <p:tags r:id="rId20"/>
              </p:custDataLst>
            </p:nvPr>
          </p:nvSpPr>
          <p:spPr bwMode="auto">
            <a:xfrm>
              <a:off x="9750426" y="2771775"/>
              <a:ext cx="258763" cy="407988"/>
            </a:xfrm>
            <a:custGeom>
              <a:avLst/>
              <a:gdLst>
                <a:gd name="T0" fmla="*/ 2147483646 w 3864"/>
                <a:gd name="T1" fmla="*/ 1817606605 h 6111"/>
                <a:gd name="T2" fmla="*/ 2147483646 w 3864"/>
                <a:gd name="T3" fmla="*/ 2147483646 h 6111"/>
                <a:gd name="T4" fmla="*/ 2147483646 w 3864"/>
                <a:gd name="T5" fmla="*/ 2147483646 h 6111"/>
                <a:gd name="T6" fmla="*/ 2147483646 w 3864"/>
                <a:gd name="T7" fmla="*/ 2147483646 h 6111"/>
                <a:gd name="T8" fmla="*/ 2147483646 w 3864"/>
                <a:gd name="T9" fmla="*/ 2147483646 h 6111"/>
                <a:gd name="T10" fmla="*/ 2147483646 w 3864"/>
                <a:gd name="T11" fmla="*/ 2147483646 h 6111"/>
                <a:gd name="T12" fmla="*/ 2147483646 w 3864"/>
                <a:gd name="T13" fmla="*/ 2147483646 h 6111"/>
                <a:gd name="T14" fmla="*/ 2147483646 w 3864"/>
                <a:gd name="T15" fmla="*/ 2147483646 h 6111"/>
                <a:gd name="T16" fmla="*/ 2147483646 w 3864"/>
                <a:gd name="T17" fmla="*/ 2147483646 h 6111"/>
                <a:gd name="T18" fmla="*/ 2147483646 w 3864"/>
                <a:gd name="T19" fmla="*/ 2147483646 h 6111"/>
                <a:gd name="T20" fmla="*/ 2147483646 w 3864"/>
                <a:gd name="T21" fmla="*/ 2147483646 h 6111"/>
                <a:gd name="T22" fmla="*/ 2147483646 w 3864"/>
                <a:gd name="T23" fmla="*/ 2147483646 h 6111"/>
                <a:gd name="T24" fmla="*/ 2147483646 w 3864"/>
                <a:gd name="T25" fmla="*/ 2147483646 h 6111"/>
                <a:gd name="T26" fmla="*/ 2147483646 w 3864"/>
                <a:gd name="T27" fmla="*/ 2147483646 h 6111"/>
                <a:gd name="T28" fmla="*/ 2147483646 w 3864"/>
                <a:gd name="T29" fmla="*/ 2147483646 h 6111"/>
                <a:gd name="T30" fmla="*/ 2147483646 w 3864"/>
                <a:gd name="T31" fmla="*/ 2147483646 h 6111"/>
                <a:gd name="T32" fmla="*/ 2147483646 w 3864"/>
                <a:gd name="T33" fmla="*/ 2147483646 h 6111"/>
                <a:gd name="T34" fmla="*/ 2147483646 w 3864"/>
                <a:gd name="T35" fmla="*/ 2147483646 h 6111"/>
                <a:gd name="T36" fmla="*/ 574134261 w 3864"/>
                <a:gd name="T37" fmla="*/ 2147483646 h 6111"/>
                <a:gd name="T38" fmla="*/ 906491754 w 3864"/>
                <a:gd name="T39" fmla="*/ 2147483646 h 6111"/>
                <a:gd name="T40" fmla="*/ 2147483646 w 3864"/>
                <a:gd name="T41" fmla="*/ 2147483646 h 6111"/>
                <a:gd name="T42" fmla="*/ 2147483646 w 3864"/>
                <a:gd name="T43" fmla="*/ 2147483646 h 6111"/>
                <a:gd name="T44" fmla="*/ 2147483646 w 3864"/>
                <a:gd name="T45" fmla="*/ 2147483646 h 6111"/>
                <a:gd name="T46" fmla="*/ 2147483646 w 3864"/>
                <a:gd name="T47" fmla="*/ 1817606605 h 6111"/>
                <a:gd name="T48" fmla="*/ 2147483646 w 3864"/>
                <a:gd name="T49" fmla="*/ 2147483646 h 6111"/>
                <a:gd name="T50" fmla="*/ 2147483646 w 3864"/>
                <a:gd name="T51" fmla="*/ 2147483646 h 6111"/>
                <a:gd name="T52" fmla="*/ 2147483646 w 3864"/>
                <a:gd name="T53" fmla="*/ 2147483646 h 6111"/>
                <a:gd name="T54" fmla="*/ 2147483646 w 3864"/>
                <a:gd name="T55" fmla="*/ 2147483646 h 6111"/>
                <a:gd name="T56" fmla="*/ 2147483646 w 3864"/>
                <a:gd name="T57" fmla="*/ 2147483646 h 6111"/>
                <a:gd name="T58" fmla="*/ 2147483646 w 3864"/>
                <a:gd name="T59" fmla="*/ 2147483646 h 6111"/>
                <a:gd name="T60" fmla="*/ 2147483646 w 3864"/>
                <a:gd name="T61" fmla="*/ 2147483646 h 6111"/>
                <a:gd name="T62" fmla="*/ 2147483646 w 3864"/>
                <a:gd name="T63" fmla="*/ 2147483646 h 6111"/>
                <a:gd name="T64" fmla="*/ 2147483646 w 3864"/>
                <a:gd name="T65" fmla="*/ 2147483646 h 6111"/>
                <a:gd name="T66" fmla="*/ 2147483646 w 3864"/>
                <a:gd name="T67" fmla="*/ 2147483646 h 6111"/>
                <a:gd name="T68" fmla="*/ 2147483646 w 3864"/>
                <a:gd name="T69" fmla="*/ 2147483646 h 6111"/>
                <a:gd name="T70" fmla="*/ 2147483646 w 3864"/>
                <a:gd name="T71" fmla="*/ 2147483646 h 6111"/>
                <a:gd name="T72" fmla="*/ 2147483646 w 3864"/>
                <a:gd name="T73" fmla="*/ 2147483646 h 6111"/>
                <a:gd name="T74" fmla="*/ 2147483646 w 3864"/>
                <a:gd name="T75" fmla="*/ 2147483646 h 6111"/>
                <a:gd name="T76" fmla="*/ 2147483646 w 3864"/>
                <a:gd name="T77" fmla="*/ 2147483646 h 6111"/>
                <a:gd name="T78" fmla="*/ 2147483646 w 3864"/>
                <a:gd name="T79" fmla="*/ 2147483646 h 6111"/>
                <a:gd name="T80" fmla="*/ 2147483646 w 3864"/>
                <a:gd name="T81" fmla="*/ 2147483646 h 6111"/>
                <a:gd name="T82" fmla="*/ 2147483646 w 3864"/>
                <a:gd name="T83" fmla="*/ 2147483646 h 6111"/>
                <a:gd name="T84" fmla="*/ 2147483646 w 3864"/>
                <a:gd name="T85" fmla="*/ 2147483646 h 6111"/>
                <a:gd name="T86" fmla="*/ 2147483646 w 3864"/>
                <a:gd name="T87" fmla="*/ 2147483646 h 6111"/>
                <a:gd name="T88" fmla="*/ 2147483646 w 3864"/>
                <a:gd name="T89" fmla="*/ 2147483646 h 6111"/>
                <a:gd name="T90" fmla="*/ 2147483646 w 3864"/>
                <a:gd name="T91" fmla="*/ 2147483646 h 6111"/>
                <a:gd name="T92" fmla="*/ 2147483646 w 3864"/>
                <a:gd name="T93" fmla="*/ 2147483646 h 6111"/>
                <a:gd name="T94" fmla="*/ 2147483646 w 3864"/>
                <a:gd name="T95" fmla="*/ 2147483646 h 6111"/>
                <a:gd name="T96" fmla="*/ 2147483646 w 3864"/>
                <a:gd name="T97" fmla="*/ 2147483646 h 6111"/>
                <a:gd name="T98" fmla="*/ 2147483646 w 3864"/>
                <a:gd name="T99" fmla="*/ 2147483646 h 6111"/>
                <a:gd name="T100" fmla="*/ 2147483646 w 3864"/>
                <a:gd name="T101" fmla="*/ 2147483646 h 6111"/>
                <a:gd name="T102" fmla="*/ 2147483646 w 3864"/>
                <a:gd name="T103" fmla="*/ 2147483646 h 6111"/>
                <a:gd name="T104" fmla="*/ 2147483646 w 3864"/>
                <a:gd name="T105" fmla="*/ 2147483646 h 6111"/>
                <a:gd name="T106" fmla="*/ 2147483646 w 3864"/>
                <a:gd name="T107" fmla="*/ 2147483646 h 6111"/>
                <a:gd name="T108" fmla="*/ 2147483646 w 3864"/>
                <a:gd name="T109" fmla="*/ 2147483646 h 6111"/>
                <a:gd name="T110" fmla="*/ 2147483646 w 3864"/>
                <a:gd name="T111" fmla="*/ 2147483646 h 6111"/>
                <a:gd name="T112" fmla="*/ 2147483646 w 3864"/>
                <a:gd name="T113" fmla="*/ 2147483646 h 6111"/>
                <a:gd name="T114" fmla="*/ 2147483646 w 3864"/>
                <a:gd name="T115" fmla="*/ 2147483646 h 6111"/>
                <a:gd name="T116" fmla="*/ 2147483646 w 3864"/>
                <a:gd name="T117" fmla="*/ 2147483646 h 6111"/>
                <a:gd name="T118" fmla="*/ 2147483646 w 3864"/>
                <a:gd name="T119" fmla="*/ 2147483646 h 611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864" h="6111">
                  <a:moveTo>
                    <a:pt x="1932" y="0"/>
                  </a:moveTo>
                  <a:lnTo>
                    <a:pt x="1932" y="0"/>
                  </a:lnTo>
                  <a:lnTo>
                    <a:pt x="1982" y="0"/>
                  </a:lnTo>
                  <a:lnTo>
                    <a:pt x="2031" y="2"/>
                  </a:lnTo>
                  <a:lnTo>
                    <a:pt x="2081" y="5"/>
                  </a:lnTo>
                  <a:lnTo>
                    <a:pt x="2129" y="9"/>
                  </a:lnTo>
                  <a:lnTo>
                    <a:pt x="2178" y="15"/>
                  </a:lnTo>
                  <a:lnTo>
                    <a:pt x="2226" y="22"/>
                  </a:lnTo>
                  <a:lnTo>
                    <a:pt x="2273" y="30"/>
                  </a:lnTo>
                  <a:lnTo>
                    <a:pt x="2321" y="39"/>
                  </a:lnTo>
                  <a:lnTo>
                    <a:pt x="2367" y="48"/>
                  </a:lnTo>
                  <a:lnTo>
                    <a:pt x="2415" y="60"/>
                  </a:lnTo>
                  <a:lnTo>
                    <a:pt x="2460" y="73"/>
                  </a:lnTo>
                  <a:lnTo>
                    <a:pt x="2507" y="87"/>
                  </a:lnTo>
                  <a:lnTo>
                    <a:pt x="2551" y="101"/>
                  </a:lnTo>
                  <a:lnTo>
                    <a:pt x="2596" y="117"/>
                  </a:lnTo>
                  <a:lnTo>
                    <a:pt x="2640" y="133"/>
                  </a:lnTo>
                  <a:lnTo>
                    <a:pt x="2683" y="152"/>
                  </a:lnTo>
                  <a:lnTo>
                    <a:pt x="2727" y="170"/>
                  </a:lnTo>
                  <a:lnTo>
                    <a:pt x="2769" y="190"/>
                  </a:lnTo>
                  <a:lnTo>
                    <a:pt x="2811" y="211"/>
                  </a:lnTo>
                  <a:lnTo>
                    <a:pt x="2853" y="233"/>
                  </a:lnTo>
                  <a:lnTo>
                    <a:pt x="2893" y="255"/>
                  </a:lnTo>
                  <a:lnTo>
                    <a:pt x="2934" y="279"/>
                  </a:lnTo>
                  <a:lnTo>
                    <a:pt x="2973" y="304"/>
                  </a:lnTo>
                  <a:lnTo>
                    <a:pt x="3012" y="329"/>
                  </a:lnTo>
                  <a:lnTo>
                    <a:pt x="3050" y="356"/>
                  </a:lnTo>
                  <a:lnTo>
                    <a:pt x="3087" y="383"/>
                  </a:lnTo>
                  <a:lnTo>
                    <a:pt x="3124" y="412"/>
                  </a:lnTo>
                  <a:lnTo>
                    <a:pt x="3160" y="441"/>
                  </a:lnTo>
                  <a:lnTo>
                    <a:pt x="3196" y="471"/>
                  </a:lnTo>
                  <a:lnTo>
                    <a:pt x="3231" y="501"/>
                  </a:lnTo>
                  <a:lnTo>
                    <a:pt x="3265" y="532"/>
                  </a:lnTo>
                  <a:lnTo>
                    <a:pt x="3297" y="565"/>
                  </a:lnTo>
                  <a:lnTo>
                    <a:pt x="3330" y="599"/>
                  </a:lnTo>
                  <a:lnTo>
                    <a:pt x="3362" y="632"/>
                  </a:lnTo>
                  <a:lnTo>
                    <a:pt x="3393" y="667"/>
                  </a:lnTo>
                  <a:lnTo>
                    <a:pt x="3423" y="702"/>
                  </a:lnTo>
                  <a:lnTo>
                    <a:pt x="3452" y="739"/>
                  </a:lnTo>
                  <a:lnTo>
                    <a:pt x="3480" y="775"/>
                  </a:lnTo>
                  <a:lnTo>
                    <a:pt x="3507" y="813"/>
                  </a:lnTo>
                  <a:lnTo>
                    <a:pt x="3534" y="852"/>
                  </a:lnTo>
                  <a:lnTo>
                    <a:pt x="3560" y="890"/>
                  </a:lnTo>
                  <a:lnTo>
                    <a:pt x="3584" y="930"/>
                  </a:lnTo>
                  <a:lnTo>
                    <a:pt x="3607" y="970"/>
                  </a:lnTo>
                  <a:lnTo>
                    <a:pt x="3631" y="1011"/>
                  </a:lnTo>
                  <a:lnTo>
                    <a:pt x="3653" y="1051"/>
                  </a:lnTo>
                  <a:lnTo>
                    <a:pt x="3674" y="1094"/>
                  </a:lnTo>
                  <a:lnTo>
                    <a:pt x="3693" y="1136"/>
                  </a:lnTo>
                  <a:lnTo>
                    <a:pt x="3712" y="1179"/>
                  </a:lnTo>
                  <a:lnTo>
                    <a:pt x="3729" y="1223"/>
                  </a:lnTo>
                  <a:lnTo>
                    <a:pt x="3747" y="1267"/>
                  </a:lnTo>
                  <a:lnTo>
                    <a:pt x="3762" y="1312"/>
                  </a:lnTo>
                  <a:lnTo>
                    <a:pt x="3777" y="1357"/>
                  </a:lnTo>
                  <a:lnTo>
                    <a:pt x="3791" y="1402"/>
                  </a:lnTo>
                  <a:lnTo>
                    <a:pt x="3802" y="1449"/>
                  </a:lnTo>
                  <a:lnTo>
                    <a:pt x="3814" y="1495"/>
                  </a:lnTo>
                  <a:lnTo>
                    <a:pt x="3824" y="1543"/>
                  </a:lnTo>
                  <a:lnTo>
                    <a:pt x="3834" y="1589"/>
                  </a:lnTo>
                  <a:lnTo>
                    <a:pt x="3842" y="1638"/>
                  </a:lnTo>
                  <a:lnTo>
                    <a:pt x="3848" y="1685"/>
                  </a:lnTo>
                  <a:lnTo>
                    <a:pt x="3853" y="1734"/>
                  </a:lnTo>
                  <a:lnTo>
                    <a:pt x="3858" y="1783"/>
                  </a:lnTo>
                  <a:lnTo>
                    <a:pt x="3862" y="1832"/>
                  </a:lnTo>
                  <a:lnTo>
                    <a:pt x="3863" y="1882"/>
                  </a:lnTo>
                  <a:lnTo>
                    <a:pt x="3864" y="1932"/>
                  </a:lnTo>
                  <a:lnTo>
                    <a:pt x="3863" y="1999"/>
                  </a:lnTo>
                  <a:lnTo>
                    <a:pt x="3859" y="2065"/>
                  </a:lnTo>
                  <a:lnTo>
                    <a:pt x="3853" y="2130"/>
                  </a:lnTo>
                  <a:lnTo>
                    <a:pt x="3845" y="2195"/>
                  </a:lnTo>
                  <a:lnTo>
                    <a:pt x="3836" y="2260"/>
                  </a:lnTo>
                  <a:lnTo>
                    <a:pt x="3823" y="2324"/>
                  </a:lnTo>
                  <a:lnTo>
                    <a:pt x="3809" y="2387"/>
                  </a:lnTo>
                  <a:lnTo>
                    <a:pt x="3793" y="2449"/>
                  </a:lnTo>
                  <a:lnTo>
                    <a:pt x="3776" y="2511"/>
                  </a:lnTo>
                  <a:lnTo>
                    <a:pt x="3755" y="2571"/>
                  </a:lnTo>
                  <a:lnTo>
                    <a:pt x="3733" y="2631"/>
                  </a:lnTo>
                  <a:lnTo>
                    <a:pt x="3709" y="2690"/>
                  </a:lnTo>
                  <a:lnTo>
                    <a:pt x="3683" y="2747"/>
                  </a:lnTo>
                  <a:lnTo>
                    <a:pt x="3656" y="2804"/>
                  </a:lnTo>
                  <a:lnTo>
                    <a:pt x="3626" y="2859"/>
                  </a:lnTo>
                  <a:lnTo>
                    <a:pt x="3596" y="2914"/>
                  </a:lnTo>
                  <a:lnTo>
                    <a:pt x="3566" y="2963"/>
                  </a:lnTo>
                  <a:lnTo>
                    <a:pt x="3534" y="3011"/>
                  </a:lnTo>
                  <a:lnTo>
                    <a:pt x="3502" y="3058"/>
                  </a:lnTo>
                  <a:lnTo>
                    <a:pt x="3467" y="3103"/>
                  </a:lnTo>
                  <a:lnTo>
                    <a:pt x="3432" y="3148"/>
                  </a:lnTo>
                  <a:lnTo>
                    <a:pt x="3395" y="3193"/>
                  </a:lnTo>
                  <a:lnTo>
                    <a:pt x="3358" y="3234"/>
                  </a:lnTo>
                  <a:lnTo>
                    <a:pt x="3318" y="3276"/>
                  </a:lnTo>
                  <a:lnTo>
                    <a:pt x="3278" y="3317"/>
                  </a:lnTo>
                  <a:lnTo>
                    <a:pt x="3237" y="3356"/>
                  </a:lnTo>
                  <a:lnTo>
                    <a:pt x="3194" y="3393"/>
                  </a:lnTo>
                  <a:lnTo>
                    <a:pt x="3150" y="3431"/>
                  </a:lnTo>
                  <a:lnTo>
                    <a:pt x="3106" y="3465"/>
                  </a:lnTo>
                  <a:lnTo>
                    <a:pt x="3059" y="3500"/>
                  </a:lnTo>
                  <a:lnTo>
                    <a:pt x="3013" y="3533"/>
                  </a:lnTo>
                  <a:lnTo>
                    <a:pt x="2965" y="3564"/>
                  </a:lnTo>
                  <a:lnTo>
                    <a:pt x="2965" y="3763"/>
                  </a:lnTo>
                  <a:lnTo>
                    <a:pt x="3040" y="3756"/>
                  </a:lnTo>
                  <a:lnTo>
                    <a:pt x="3184" y="3744"/>
                  </a:lnTo>
                  <a:lnTo>
                    <a:pt x="3240" y="3879"/>
                  </a:lnTo>
                  <a:lnTo>
                    <a:pt x="3257" y="3921"/>
                  </a:lnTo>
                  <a:lnTo>
                    <a:pt x="3272" y="3961"/>
                  </a:lnTo>
                  <a:lnTo>
                    <a:pt x="3283" y="4003"/>
                  </a:lnTo>
                  <a:lnTo>
                    <a:pt x="3293" y="4044"/>
                  </a:lnTo>
                  <a:lnTo>
                    <a:pt x="3301" y="4084"/>
                  </a:lnTo>
                  <a:lnTo>
                    <a:pt x="3305" y="4125"/>
                  </a:lnTo>
                  <a:lnTo>
                    <a:pt x="3309" y="4166"/>
                  </a:lnTo>
                  <a:lnTo>
                    <a:pt x="3310" y="4206"/>
                  </a:lnTo>
                  <a:lnTo>
                    <a:pt x="3309" y="4248"/>
                  </a:lnTo>
                  <a:lnTo>
                    <a:pt x="3305" y="4289"/>
                  </a:lnTo>
                  <a:lnTo>
                    <a:pt x="3300" y="4329"/>
                  </a:lnTo>
                  <a:lnTo>
                    <a:pt x="3292" y="4370"/>
                  </a:lnTo>
                  <a:lnTo>
                    <a:pt x="3282" y="4409"/>
                  </a:lnTo>
                  <a:lnTo>
                    <a:pt x="3269" y="4449"/>
                  </a:lnTo>
                  <a:lnTo>
                    <a:pt x="3256" y="4487"/>
                  </a:lnTo>
                  <a:lnTo>
                    <a:pt x="3239" y="4527"/>
                  </a:lnTo>
                  <a:lnTo>
                    <a:pt x="3224" y="4560"/>
                  </a:lnTo>
                  <a:lnTo>
                    <a:pt x="3240" y="4600"/>
                  </a:lnTo>
                  <a:lnTo>
                    <a:pt x="3257" y="4642"/>
                  </a:lnTo>
                  <a:lnTo>
                    <a:pt x="3272" y="4682"/>
                  </a:lnTo>
                  <a:lnTo>
                    <a:pt x="3283" y="4724"/>
                  </a:lnTo>
                  <a:lnTo>
                    <a:pt x="3293" y="4765"/>
                  </a:lnTo>
                  <a:lnTo>
                    <a:pt x="3301" y="4805"/>
                  </a:lnTo>
                  <a:lnTo>
                    <a:pt x="3305" y="4846"/>
                  </a:lnTo>
                  <a:lnTo>
                    <a:pt x="3309" y="4888"/>
                  </a:lnTo>
                  <a:lnTo>
                    <a:pt x="3310" y="4927"/>
                  </a:lnTo>
                  <a:lnTo>
                    <a:pt x="3309" y="4969"/>
                  </a:lnTo>
                  <a:lnTo>
                    <a:pt x="3305" y="5010"/>
                  </a:lnTo>
                  <a:lnTo>
                    <a:pt x="3300" y="5050"/>
                  </a:lnTo>
                  <a:lnTo>
                    <a:pt x="3292" y="5091"/>
                  </a:lnTo>
                  <a:lnTo>
                    <a:pt x="3282" y="5130"/>
                  </a:lnTo>
                  <a:lnTo>
                    <a:pt x="3269" y="5170"/>
                  </a:lnTo>
                  <a:lnTo>
                    <a:pt x="3256" y="5209"/>
                  </a:lnTo>
                  <a:lnTo>
                    <a:pt x="3239" y="5248"/>
                  </a:lnTo>
                  <a:lnTo>
                    <a:pt x="3191" y="5356"/>
                  </a:lnTo>
                  <a:lnTo>
                    <a:pt x="3073" y="5366"/>
                  </a:lnTo>
                  <a:lnTo>
                    <a:pt x="886" y="5559"/>
                  </a:lnTo>
                  <a:lnTo>
                    <a:pt x="735" y="5573"/>
                  </a:lnTo>
                  <a:lnTo>
                    <a:pt x="681" y="5430"/>
                  </a:lnTo>
                  <a:lnTo>
                    <a:pt x="668" y="5395"/>
                  </a:lnTo>
                  <a:lnTo>
                    <a:pt x="656" y="5359"/>
                  </a:lnTo>
                  <a:lnTo>
                    <a:pt x="646" y="5323"/>
                  </a:lnTo>
                  <a:lnTo>
                    <a:pt x="636" y="5286"/>
                  </a:lnTo>
                  <a:lnTo>
                    <a:pt x="628" y="5249"/>
                  </a:lnTo>
                  <a:lnTo>
                    <a:pt x="623" y="5210"/>
                  </a:lnTo>
                  <a:lnTo>
                    <a:pt x="618" y="5172"/>
                  </a:lnTo>
                  <a:lnTo>
                    <a:pt x="616" y="5133"/>
                  </a:lnTo>
                  <a:lnTo>
                    <a:pt x="614" y="5091"/>
                  </a:lnTo>
                  <a:lnTo>
                    <a:pt x="617" y="5049"/>
                  </a:lnTo>
                  <a:lnTo>
                    <a:pt x="621" y="5006"/>
                  </a:lnTo>
                  <a:lnTo>
                    <a:pt x="628" y="4963"/>
                  </a:lnTo>
                  <a:lnTo>
                    <a:pt x="633" y="4941"/>
                  </a:lnTo>
                  <a:lnTo>
                    <a:pt x="638" y="4919"/>
                  </a:lnTo>
                  <a:lnTo>
                    <a:pt x="645" y="4897"/>
                  </a:lnTo>
                  <a:lnTo>
                    <a:pt x="652" y="4875"/>
                  </a:lnTo>
                  <a:lnTo>
                    <a:pt x="659" y="4853"/>
                  </a:lnTo>
                  <a:lnTo>
                    <a:pt x="668" y="4831"/>
                  </a:lnTo>
                  <a:lnTo>
                    <a:pt x="677" y="4808"/>
                  </a:lnTo>
                  <a:lnTo>
                    <a:pt x="688" y="4786"/>
                  </a:lnTo>
                  <a:lnTo>
                    <a:pt x="700" y="4759"/>
                  </a:lnTo>
                  <a:lnTo>
                    <a:pt x="681" y="4709"/>
                  </a:lnTo>
                  <a:lnTo>
                    <a:pt x="668" y="4674"/>
                  </a:lnTo>
                  <a:lnTo>
                    <a:pt x="656" y="4638"/>
                  </a:lnTo>
                  <a:lnTo>
                    <a:pt x="646" y="4602"/>
                  </a:lnTo>
                  <a:lnTo>
                    <a:pt x="636" y="4565"/>
                  </a:lnTo>
                  <a:lnTo>
                    <a:pt x="628" y="4528"/>
                  </a:lnTo>
                  <a:lnTo>
                    <a:pt x="623" y="4489"/>
                  </a:lnTo>
                  <a:lnTo>
                    <a:pt x="618" y="4451"/>
                  </a:lnTo>
                  <a:lnTo>
                    <a:pt x="616" y="4412"/>
                  </a:lnTo>
                  <a:lnTo>
                    <a:pt x="614" y="4370"/>
                  </a:lnTo>
                  <a:lnTo>
                    <a:pt x="617" y="4327"/>
                  </a:lnTo>
                  <a:lnTo>
                    <a:pt x="621" y="4285"/>
                  </a:lnTo>
                  <a:lnTo>
                    <a:pt x="628" y="4242"/>
                  </a:lnTo>
                  <a:lnTo>
                    <a:pt x="633" y="4220"/>
                  </a:lnTo>
                  <a:lnTo>
                    <a:pt x="638" y="4198"/>
                  </a:lnTo>
                  <a:lnTo>
                    <a:pt x="645" y="4176"/>
                  </a:lnTo>
                  <a:lnTo>
                    <a:pt x="652" y="4154"/>
                  </a:lnTo>
                  <a:lnTo>
                    <a:pt x="659" y="4132"/>
                  </a:lnTo>
                  <a:lnTo>
                    <a:pt x="668" y="4110"/>
                  </a:lnTo>
                  <a:lnTo>
                    <a:pt x="677" y="4087"/>
                  </a:lnTo>
                  <a:lnTo>
                    <a:pt x="688" y="4064"/>
                  </a:lnTo>
                  <a:lnTo>
                    <a:pt x="736" y="3960"/>
                  </a:lnTo>
                  <a:lnTo>
                    <a:pt x="851" y="3950"/>
                  </a:lnTo>
                  <a:lnTo>
                    <a:pt x="934" y="3943"/>
                  </a:lnTo>
                  <a:lnTo>
                    <a:pt x="934" y="3586"/>
                  </a:lnTo>
                  <a:lnTo>
                    <a:pt x="885" y="3555"/>
                  </a:lnTo>
                  <a:lnTo>
                    <a:pt x="836" y="3522"/>
                  </a:lnTo>
                  <a:lnTo>
                    <a:pt x="789" y="3489"/>
                  </a:lnTo>
                  <a:lnTo>
                    <a:pt x="742" y="3454"/>
                  </a:lnTo>
                  <a:lnTo>
                    <a:pt x="697" y="3417"/>
                  </a:lnTo>
                  <a:lnTo>
                    <a:pt x="653" y="3378"/>
                  </a:lnTo>
                  <a:lnTo>
                    <a:pt x="610" y="3340"/>
                  </a:lnTo>
                  <a:lnTo>
                    <a:pt x="568" y="3299"/>
                  </a:lnTo>
                  <a:lnTo>
                    <a:pt x="527" y="3258"/>
                  </a:lnTo>
                  <a:lnTo>
                    <a:pt x="488" y="3215"/>
                  </a:lnTo>
                  <a:lnTo>
                    <a:pt x="450" y="3170"/>
                  </a:lnTo>
                  <a:lnTo>
                    <a:pt x="414" y="3125"/>
                  </a:lnTo>
                  <a:lnTo>
                    <a:pt x="378" y="3079"/>
                  </a:lnTo>
                  <a:lnTo>
                    <a:pt x="344" y="3031"/>
                  </a:lnTo>
                  <a:lnTo>
                    <a:pt x="311" y="2982"/>
                  </a:lnTo>
                  <a:lnTo>
                    <a:pt x="280" y="2934"/>
                  </a:lnTo>
                  <a:lnTo>
                    <a:pt x="248" y="2878"/>
                  </a:lnTo>
                  <a:lnTo>
                    <a:pt x="217" y="2821"/>
                  </a:lnTo>
                  <a:lnTo>
                    <a:pt x="188" y="2763"/>
                  </a:lnTo>
                  <a:lnTo>
                    <a:pt x="162" y="2705"/>
                  </a:lnTo>
                  <a:lnTo>
                    <a:pt x="136" y="2644"/>
                  </a:lnTo>
                  <a:lnTo>
                    <a:pt x="113" y="2584"/>
                  </a:lnTo>
                  <a:lnTo>
                    <a:pt x="92" y="2523"/>
                  </a:lnTo>
                  <a:lnTo>
                    <a:pt x="73" y="2460"/>
                  </a:lnTo>
                  <a:lnTo>
                    <a:pt x="56" y="2396"/>
                  </a:lnTo>
                  <a:lnTo>
                    <a:pt x="42" y="2332"/>
                  </a:lnTo>
                  <a:lnTo>
                    <a:pt x="29" y="2267"/>
                  </a:lnTo>
                  <a:lnTo>
                    <a:pt x="19" y="2201"/>
                  </a:lnTo>
                  <a:lnTo>
                    <a:pt x="11" y="2135"/>
                  </a:lnTo>
                  <a:lnTo>
                    <a:pt x="5" y="2067"/>
                  </a:lnTo>
                  <a:lnTo>
                    <a:pt x="1" y="2000"/>
                  </a:lnTo>
                  <a:lnTo>
                    <a:pt x="0" y="1932"/>
                  </a:lnTo>
                  <a:lnTo>
                    <a:pt x="0" y="1882"/>
                  </a:lnTo>
                  <a:lnTo>
                    <a:pt x="3" y="1832"/>
                  </a:lnTo>
                  <a:lnTo>
                    <a:pt x="5" y="1783"/>
                  </a:lnTo>
                  <a:lnTo>
                    <a:pt x="10" y="1734"/>
                  </a:lnTo>
                  <a:lnTo>
                    <a:pt x="15" y="1685"/>
                  </a:lnTo>
                  <a:lnTo>
                    <a:pt x="22" y="1638"/>
                  </a:lnTo>
                  <a:lnTo>
                    <a:pt x="30" y="1589"/>
                  </a:lnTo>
                  <a:lnTo>
                    <a:pt x="39" y="1543"/>
                  </a:lnTo>
                  <a:lnTo>
                    <a:pt x="49" y="1495"/>
                  </a:lnTo>
                  <a:lnTo>
                    <a:pt x="61" y="1449"/>
                  </a:lnTo>
                  <a:lnTo>
                    <a:pt x="73" y="1402"/>
                  </a:lnTo>
                  <a:lnTo>
                    <a:pt x="86" y="1357"/>
                  </a:lnTo>
                  <a:lnTo>
                    <a:pt x="101" y="1312"/>
                  </a:lnTo>
                  <a:lnTo>
                    <a:pt x="118" y="1267"/>
                  </a:lnTo>
                  <a:lnTo>
                    <a:pt x="134" y="1223"/>
                  </a:lnTo>
                  <a:lnTo>
                    <a:pt x="151" y="1179"/>
                  </a:lnTo>
                  <a:lnTo>
                    <a:pt x="171" y="1136"/>
                  </a:lnTo>
                  <a:lnTo>
                    <a:pt x="191" y="1094"/>
                  </a:lnTo>
                  <a:lnTo>
                    <a:pt x="212" y="1051"/>
                  </a:lnTo>
                  <a:lnTo>
                    <a:pt x="232" y="1011"/>
                  </a:lnTo>
                  <a:lnTo>
                    <a:pt x="256" y="970"/>
                  </a:lnTo>
                  <a:lnTo>
                    <a:pt x="279" y="930"/>
                  </a:lnTo>
                  <a:lnTo>
                    <a:pt x="304" y="890"/>
                  </a:lnTo>
                  <a:lnTo>
                    <a:pt x="330" y="852"/>
                  </a:lnTo>
                  <a:lnTo>
                    <a:pt x="357" y="813"/>
                  </a:lnTo>
                  <a:lnTo>
                    <a:pt x="383" y="775"/>
                  </a:lnTo>
                  <a:lnTo>
                    <a:pt x="411" y="739"/>
                  </a:lnTo>
                  <a:lnTo>
                    <a:pt x="441" y="702"/>
                  </a:lnTo>
                  <a:lnTo>
                    <a:pt x="470" y="667"/>
                  </a:lnTo>
                  <a:lnTo>
                    <a:pt x="502" y="632"/>
                  </a:lnTo>
                  <a:lnTo>
                    <a:pt x="533" y="599"/>
                  </a:lnTo>
                  <a:lnTo>
                    <a:pt x="566" y="565"/>
                  </a:lnTo>
                  <a:lnTo>
                    <a:pt x="599" y="532"/>
                  </a:lnTo>
                  <a:lnTo>
                    <a:pt x="633" y="501"/>
                  </a:lnTo>
                  <a:lnTo>
                    <a:pt x="668" y="471"/>
                  </a:lnTo>
                  <a:lnTo>
                    <a:pt x="703" y="441"/>
                  </a:lnTo>
                  <a:lnTo>
                    <a:pt x="739" y="412"/>
                  </a:lnTo>
                  <a:lnTo>
                    <a:pt x="776" y="383"/>
                  </a:lnTo>
                  <a:lnTo>
                    <a:pt x="813" y="356"/>
                  </a:lnTo>
                  <a:lnTo>
                    <a:pt x="851" y="329"/>
                  </a:lnTo>
                  <a:lnTo>
                    <a:pt x="891" y="304"/>
                  </a:lnTo>
                  <a:lnTo>
                    <a:pt x="930" y="279"/>
                  </a:lnTo>
                  <a:lnTo>
                    <a:pt x="970" y="255"/>
                  </a:lnTo>
                  <a:lnTo>
                    <a:pt x="1010" y="233"/>
                  </a:lnTo>
                  <a:lnTo>
                    <a:pt x="1052" y="211"/>
                  </a:lnTo>
                  <a:lnTo>
                    <a:pt x="1094" y="190"/>
                  </a:lnTo>
                  <a:lnTo>
                    <a:pt x="1137" y="170"/>
                  </a:lnTo>
                  <a:lnTo>
                    <a:pt x="1180" y="152"/>
                  </a:lnTo>
                  <a:lnTo>
                    <a:pt x="1224" y="133"/>
                  </a:lnTo>
                  <a:lnTo>
                    <a:pt x="1268" y="117"/>
                  </a:lnTo>
                  <a:lnTo>
                    <a:pt x="1312" y="101"/>
                  </a:lnTo>
                  <a:lnTo>
                    <a:pt x="1357" y="87"/>
                  </a:lnTo>
                  <a:lnTo>
                    <a:pt x="1403" y="73"/>
                  </a:lnTo>
                  <a:lnTo>
                    <a:pt x="1449" y="60"/>
                  </a:lnTo>
                  <a:lnTo>
                    <a:pt x="1496" y="48"/>
                  </a:lnTo>
                  <a:lnTo>
                    <a:pt x="1542" y="39"/>
                  </a:lnTo>
                  <a:lnTo>
                    <a:pt x="1590" y="30"/>
                  </a:lnTo>
                  <a:lnTo>
                    <a:pt x="1637" y="22"/>
                  </a:lnTo>
                  <a:lnTo>
                    <a:pt x="1686" y="15"/>
                  </a:lnTo>
                  <a:lnTo>
                    <a:pt x="1735" y="9"/>
                  </a:lnTo>
                  <a:lnTo>
                    <a:pt x="1783" y="5"/>
                  </a:lnTo>
                  <a:lnTo>
                    <a:pt x="1832" y="2"/>
                  </a:lnTo>
                  <a:lnTo>
                    <a:pt x="1882" y="0"/>
                  </a:lnTo>
                  <a:lnTo>
                    <a:pt x="1932" y="0"/>
                  </a:lnTo>
                  <a:close/>
                  <a:moveTo>
                    <a:pt x="1507" y="2300"/>
                  </a:moveTo>
                  <a:lnTo>
                    <a:pt x="1507" y="2300"/>
                  </a:lnTo>
                  <a:lnTo>
                    <a:pt x="1533" y="2310"/>
                  </a:lnTo>
                  <a:lnTo>
                    <a:pt x="1557" y="2318"/>
                  </a:lnTo>
                  <a:lnTo>
                    <a:pt x="1569" y="2321"/>
                  </a:lnTo>
                  <a:lnTo>
                    <a:pt x="1580" y="2323"/>
                  </a:lnTo>
                  <a:lnTo>
                    <a:pt x="1592" y="2324"/>
                  </a:lnTo>
                  <a:lnTo>
                    <a:pt x="1604" y="2324"/>
                  </a:lnTo>
                  <a:lnTo>
                    <a:pt x="1619" y="2324"/>
                  </a:lnTo>
                  <a:lnTo>
                    <a:pt x="1633" y="2322"/>
                  </a:lnTo>
                  <a:lnTo>
                    <a:pt x="1648" y="2318"/>
                  </a:lnTo>
                  <a:lnTo>
                    <a:pt x="1663" y="2314"/>
                  </a:lnTo>
                  <a:lnTo>
                    <a:pt x="1677" y="2308"/>
                  </a:lnTo>
                  <a:lnTo>
                    <a:pt x="1691" y="2300"/>
                  </a:lnTo>
                  <a:lnTo>
                    <a:pt x="1705" y="2289"/>
                  </a:lnTo>
                  <a:lnTo>
                    <a:pt x="1718" y="2279"/>
                  </a:lnTo>
                  <a:lnTo>
                    <a:pt x="1750" y="2251"/>
                  </a:lnTo>
                  <a:lnTo>
                    <a:pt x="1782" y="2276"/>
                  </a:lnTo>
                  <a:lnTo>
                    <a:pt x="1801" y="2290"/>
                  </a:lnTo>
                  <a:lnTo>
                    <a:pt x="1819" y="2303"/>
                  </a:lnTo>
                  <a:lnTo>
                    <a:pt x="1838" y="2314"/>
                  </a:lnTo>
                  <a:lnTo>
                    <a:pt x="1855" y="2323"/>
                  </a:lnTo>
                  <a:lnTo>
                    <a:pt x="1873" y="2330"/>
                  </a:lnTo>
                  <a:lnTo>
                    <a:pt x="1890" y="2336"/>
                  </a:lnTo>
                  <a:lnTo>
                    <a:pt x="1908" y="2339"/>
                  </a:lnTo>
                  <a:lnTo>
                    <a:pt x="1924" y="2340"/>
                  </a:lnTo>
                  <a:lnTo>
                    <a:pt x="1939" y="2340"/>
                  </a:lnTo>
                  <a:lnTo>
                    <a:pt x="1954" y="2338"/>
                  </a:lnTo>
                  <a:lnTo>
                    <a:pt x="1969" y="2333"/>
                  </a:lnTo>
                  <a:lnTo>
                    <a:pt x="1984" y="2328"/>
                  </a:lnTo>
                  <a:lnTo>
                    <a:pt x="1999" y="2319"/>
                  </a:lnTo>
                  <a:lnTo>
                    <a:pt x="2013" y="2309"/>
                  </a:lnTo>
                  <a:lnTo>
                    <a:pt x="2028" y="2296"/>
                  </a:lnTo>
                  <a:lnTo>
                    <a:pt x="2044" y="2282"/>
                  </a:lnTo>
                  <a:lnTo>
                    <a:pt x="2077" y="2246"/>
                  </a:lnTo>
                  <a:lnTo>
                    <a:pt x="2113" y="2279"/>
                  </a:lnTo>
                  <a:lnTo>
                    <a:pt x="2134" y="2295"/>
                  </a:lnTo>
                  <a:lnTo>
                    <a:pt x="2154" y="2308"/>
                  </a:lnTo>
                  <a:lnTo>
                    <a:pt x="2175" y="2319"/>
                  </a:lnTo>
                  <a:lnTo>
                    <a:pt x="2194" y="2326"/>
                  </a:lnTo>
                  <a:lnTo>
                    <a:pt x="2215" y="2332"/>
                  </a:lnTo>
                  <a:lnTo>
                    <a:pt x="2235" y="2336"/>
                  </a:lnTo>
                  <a:lnTo>
                    <a:pt x="2255" y="2337"/>
                  </a:lnTo>
                  <a:lnTo>
                    <a:pt x="2275" y="2336"/>
                  </a:lnTo>
                  <a:lnTo>
                    <a:pt x="2291" y="2333"/>
                  </a:lnTo>
                  <a:lnTo>
                    <a:pt x="2308" y="2330"/>
                  </a:lnTo>
                  <a:lnTo>
                    <a:pt x="2324" y="2325"/>
                  </a:lnTo>
                  <a:lnTo>
                    <a:pt x="2342" y="2319"/>
                  </a:lnTo>
                  <a:lnTo>
                    <a:pt x="2359" y="2314"/>
                  </a:lnTo>
                  <a:lnTo>
                    <a:pt x="2377" y="2307"/>
                  </a:lnTo>
                  <a:lnTo>
                    <a:pt x="2412" y="2290"/>
                  </a:lnTo>
                  <a:lnTo>
                    <a:pt x="2484" y="2175"/>
                  </a:lnTo>
                  <a:lnTo>
                    <a:pt x="2653" y="2281"/>
                  </a:lnTo>
                  <a:lnTo>
                    <a:pt x="2239" y="2948"/>
                  </a:lnTo>
                  <a:lnTo>
                    <a:pt x="2239" y="3826"/>
                  </a:lnTo>
                  <a:lnTo>
                    <a:pt x="2564" y="3799"/>
                  </a:lnTo>
                  <a:lnTo>
                    <a:pt x="2564" y="3450"/>
                  </a:lnTo>
                  <a:lnTo>
                    <a:pt x="2564" y="3332"/>
                  </a:lnTo>
                  <a:lnTo>
                    <a:pt x="2668" y="3274"/>
                  </a:lnTo>
                  <a:lnTo>
                    <a:pt x="2712" y="3248"/>
                  </a:lnTo>
                  <a:lnTo>
                    <a:pt x="2756" y="3222"/>
                  </a:lnTo>
                  <a:lnTo>
                    <a:pt x="2799" y="3194"/>
                  </a:lnTo>
                  <a:lnTo>
                    <a:pt x="2841" y="3163"/>
                  </a:lnTo>
                  <a:lnTo>
                    <a:pt x="2882" y="3132"/>
                  </a:lnTo>
                  <a:lnTo>
                    <a:pt x="2921" y="3100"/>
                  </a:lnTo>
                  <a:lnTo>
                    <a:pt x="2960" y="3066"/>
                  </a:lnTo>
                  <a:lnTo>
                    <a:pt x="2997" y="3031"/>
                  </a:lnTo>
                  <a:lnTo>
                    <a:pt x="3033" y="2995"/>
                  </a:lnTo>
                  <a:lnTo>
                    <a:pt x="3067" y="2958"/>
                  </a:lnTo>
                  <a:lnTo>
                    <a:pt x="3101" y="2918"/>
                  </a:lnTo>
                  <a:lnTo>
                    <a:pt x="3134" y="2879"/>
                  </a:lnTo>
                  <a:lnTo>
                    <a:pt x="3165" y="2838"/>
                  </a:lnTo>
                  <a:lnTo>
                    <a:pt x="3195" y="2797"/>
                  </a:lnTo>
                  <a:lnTo>
                    <a:pt x="3223" y="2754"/>
                  </a:lnTo>
                  <a:lnTo>
                    <a:pt x="3250" y="2711"/>
                  </a:lnTo>
                  <a:lnTo>
                    <a:pt x="3275" y="2667"/>
                  </a:lnTo>
                  <a:lnTo>
                    <a:pt x="3299" y="2624"/>
                  </a:lnTo>
                  <a:lnTo>
                    <a:pt x="3319" y="2578"/>
                  </a:lnTo>
                  <a:lnTo>
                    <a:pt x="3340" y="2533"/>
                  </a:lnTo>
                  <a:lnTo>
                    <a:pt x="3359" y="2487"/>
                  </a:lnTo>
                  <a:lnTo>
                    <a:pt x="3376" y="2439"/>
                  </a:lnTo>
                  <a:lnTo>
                    <a:pt x="3393" y="2391"/>
                  </a:lnTo>
                  <a:lnTo>
                    <a:pt x="3406" y="2343"/>
                  </a:lnTo>
                  <a:lnTo>
                    <a:pt x="3419" y="2293"/>
                  </a:lnTo>
                  <a:lnTo>
                    <a:pt x="3431" y="2243"/>
                  </a:lnTo>
                  <a:lnTo>
                    <a:pt x="3440" y="2193"/>
                  </a:lnTo>
                  <a:lnTo>
                    <a:pt x="3448" y="2142"/>
                  </a:lnTo>
                  <a:lnTo>
                    <a:pt x="3454" y="2089"/>
                  </a:lnTo>
                  <a:lnTo>
                    <a:pt x="3459" y="2037"/>
                  </a:lnTo>
                  <a:lnTo>
                    <a:pt x="3461" y="1985"/>
                  </a:lnTo>
                  <a:lnTo>
                    <a:pt x="3462" y="1932"/>
                  </a:lnTo>
                  <a:lnTo>
                    <a:pt x="3462" y="1892"/>
                  </a:lnTo>
                  <a:lnTo>
                    <a:pt x="3460" y="1853"/>
                  </a:lnTo>
                  <a:lnTo>
                    <a:pt x="3458" y="1814"/>
                  </a:lnTo>
                  <a:lnTo>
                    <a:pt x="3454" y="1775"/>
                  </a:lnTo>
                  <a:lnTo>
                    <a:pt x="3449" y="1737"/>
                  </a:lnTo>
                  <a:lnTo>
                    <a:pt x="3445" y="1698"/>
                  </a:lnTo>
                  <a:lnTo>
                    <a:pt x="3438" y="1661"/>
                  </a:lnTo>
                  <a:lnTo>
                    <a:pt x="3431" y="1623"/>
                  </a:lnTo>
                  <a:lnTo>
                    <a:pt x="3423" y="1586"/>
                  </a:lnTo>
                  <a:lnTo>
                    <a:pt x="3415" y="1548"/>
                  </a:lnTo>
                  <a:lnTo>
                    <a:pt x="3404" y="1512"/>
                  </a:lnTo>
                  <a:lnTo>
                    <a:pt x="3394" y="1476"/>
                  </a:lnTo>
                  <a:lnTo>
                    <a:pt x="3382" y="1440"/>
                  </a:lnTo>
                  <a:lnTo>
                    <a:pt x="3369" y="1406"/>
                  </a:lnTo>
                  <a:lnTo>
                    <a:pt x="3357" y="1371"/>
                  </a:lnTo>
                  <a:lnTo>
                    <a:pt x="3341" y="1336"/>
                  </a:lnTo>
                  <a:lnTo>
                    <a:pt x="3328" y="1301"/>
                  </a:lnTo>
                  <a:lnTo>
                    <a:pt x="3311" y="1267"/>
                  </a:lnTo>
                  <a:lnTo>
                    <a:pt x="3295" y="1235"/>
                  </a:lnTo>
                  <a:lnTo>
                    <a:pt x="3278" y="1202"/>
                  </a:lnTo>
                  <a:lnTo>
                    <a:pt x="3259" y="1170"/>
                  </a:lnTo>
                  <a:lnTo>
                    <a:pt x="3240" y="1137"/>
                  </a:lnTo>
                  <a:lnTo>
                    <a:pt x="3221" y="1106"/>
                  </a:lnTo>
                  <a:lnTo>
                    <a:pt x="3201" y="1076"/>
                  </a:lnTo>
                  <a:lnTo>
                    <a:pt x="3180" y="1046"/>
                  </a:lnTo>
                  <a:lnTo>
                    <a:pt x="3158" y="1015"/>
                  </a:lnTo>
                  <a:lnTo>
                    <a:pt x="3136" y="986"/>
                  </a:lnTo>
                  <a:lnTo>
                    <a:pt x="3113" y="957"/>
                  </a:lnTo>
                  <a:lnTo>
                    <a:pt x="3090" y="930"/>
                  </a:lnTo>
                  <a:lnTo>
                    <a:pt x="3065" y="902"/>
                  </a:lnTo>
                  <a:lnTo>
                    <a:pt x="3040" y="875"/>
                  </a:lnTo>
                  <a:lnTo>
                    <a:pt x="3014" y="849"/>
                  </a:lnTo>
                  <a:lnTo>
                    <a:pt x="2987" y="824"/>
                  </a:lnTo>
                  <a:lnTo>
                    <a:pt x="2961" y="798"/>
                  </a:lnTo>
                  <a:lnTo>
                    <a:pt x="2934" y="774"/>
                  </a:lnTo>
                  <a:lnTo>
                    <a:pt x="2905" y="751"/>
                  </a:lnTo>
                  <a:lnTo>
                    <a:pt x="2877" y="728"/>
                  </a:lnTo>
                  <a:lnTo>
                    <a:pt x="2848" y="704"/>
                  </a:lnTo>
                  <a:lnTo>
                    <a:pt x="2818" y="683"/>
                  </a:lnTo>
                  <a:lnTo>
                    <a:pt x="2788" y="663"/>
                  </a:lnTo>
                  <a:lnTo>
                    <a:pt x="2756" y="642"/>
                  </a:lnTo>
                  <a:lnTo>
                    <a:pt x="2725" y="622"/>
                  </a:lnTo>
                  <a:lnTo>
                    <a:pt x="2694" y="603"/>
                  </a:lnTo>
                  <a:lnTo>
                    <a:pt x="2661" y="586"/>
                  </a:lnTo>
                  <a:lnTo>
                    <a:pt x="2629" y="568"/>
                  </a:lnTo>
                  <a:lnTo>
                    <a:pt x="2595" y="552"/>
                  </a:lnTo>
                  <a:lnTo>
                    <a:pt x="2561" y="536"/>
                  </a:lnTo>
                  <a:lnTo>
                    <a:pt x="2528" y="521"/>
                  </a:lnTo>
                  <a:lnTo>
                    <a:pt x="2493" y="507"/>
                  </a:lnTo>
                  <a:lnTo>
                    <a:pt x="2458" y="494"/>
                  </a:lnTo>
                  <a:lnTo>
                    <a:pt x="2423" y="481"/>
                  </a:lnTo>
                  <a:lnTo>
                    <a:pt x="2387" y="470"/>
                  </a:lnTo>
                  <a:lnTo>
                    <a:pt x="2351" y="459"/>
                  </a:lnTo>
                  <a:lnTo>
                    <a:pt x="2314" y="449"/>
                  </a:lnTo>
                  <a:lnTo>
                    <a:pt x="2277" y="440"/>
                  </a:lnTo>
                  <a:lnTo>
                    <a:pt x="2240" y="431"/>
                  </a:lnTo>
                  <a:lnTo>
                    <a:pt x="2203" y="424"/>
                  </a:lnTo>
                  <a:lnTo>
                    <a:pt x="2164" y="419"/>
                  </a:lnTo>
                  <a:lnTo>
                    <a:pt x="2127" y="413"/>
                  </a:lnTo>
                  <a:lnTo>
                    <a:pt x="2088" y="408"/>
                  </a:lnTo>
                  <a:lnTo>
                    <a:pt x="2049" y="405"/>
                  </a:lnTo>
                  <a:lnTo>
                    <a:pt x="2011" y="402"/>
                  </a:lnTo>
                  <a:lnTo>
                    <a:pt x="1972" y="401"/>
                  </a:lnTo>
                  <a:lnTo>
                    <a:pt x="1932" y="401"/>
                  </a:lnTo>
                  <a:lnTo>
                    <a:pt x="1893" y="401"/>
                  </a:lnTo>
                  <a:lnTo>
                    <a:pt x="1853" y="402"/>
                  </a:lnTo>
                  <a:lnTo>
                    <a:pt x="1814" y="405"/>
                  </a:lnTo>
                  <a:lnTo>
                    <a:pt x="1775" y="408"/>
                  </a:lnTo>
                  <a:lnTo>
                    <a:pt x="1737" y="413"/>
                  </a:lnTo>
                  <a:lnTo>
                    <a:pt x="1699" y="419"/>
                  </a:lnTo>
                  <a:lnTo>
                    <a:pt x="1660" y="424"/>
                  </a:lnTo>
                  <a:lnTo>
                    <a:pt x="1623" y="431"/>
                  </a:lnTo>
                  <a:lnTo>
                    <a:pt x="1586" y="440"/>
                  </a:lnTo>
                  <a:lnTo>
                    <a:pt x="1549" y="449"/>
                  </a:lnTo>
                  <a:lnTo>
                    <a:pt x="1513" y="459"/>
                  </a:lnTo>
                  <a:lnTo>
                    <a:pt x="1477" y="470"/>
                  </a:lnTo>
                  <a:lnTo>
                    <a:pt x="1441" y="481"/>
                  </a:lnTo>
                  <a:lnTo>
                    <a:pt x="1405" y="494"/>
                  </a:lnTo>
                  <a:lnTo>
                    <a:pt x="1370" y="507"/>
                  </a:lnTo>
                  <a:lnTo>
                    <a:pt x="1335" y="521"/>
                  </a:lnTo>
                  <a:lnTo>
                    <a:pt x="1302" y="536"/>
                  </a:lnTo>
                  <a:lnTo>
                    <a:pt x="1268" y="552"/>
                  </a:lnTo>
                  <a:lnTo>
                    <a:pt x="1234" y="568"/>
                  </a:lnTo>
                  <a:lnTo>
                    <a:pt x="1202" y="586"/>
                  </a:lnTo>
                  <a:lnTo>
                    <a:pt x="1169" y="603"/>
                  </a:lnTo>
                  <a:lnTo>
                    <a:pt x="1138" y="622"/>
                  </a:lnTo>
                  <a:lnTo>
                    <a:pt x="1107" y="642"/>
                  </a:lnTo>
                  <a:lnTo>
                    <a:pt x="1076" y="663"/>
                  </a:lnTo>
                  <a:lnTo>
                    <a:pt x="1045" y="683"/>
                  </a:lnTo>
                  <a:lnTo>
                    <a:pt x="1016" y="704"/>
                  </a:lnTo>
                  <a:lnTo>
                    <a:pt x="987" y="728"/>
                  </a:lnTo>
                  <a:lnTo>
                    <a:pt x="958" y="751"/>
                  </a:lnTo>
                  <a:lnTo>
                    <a:pt x="930" y="774"/>
                  </a:lnTo>
                  <a:lnTo>
                    <a:pt x="902" y="798"/>
                  </a:lnTo>
                  <a:lnTo>
                    <a:pt x="876" y="824"/>
                  </a:lnTo>
                  <a:lnTo>
                    <a:pt x="849" y="849"/>
                  </a:lnTo>
                  <a:lnTo>
                    <a:pt x="823" y="875"/>
                  </a:lnTo>
                  <a:lnTo>
                    <a:pt x="799" y="902"/>
                  </a:lnTo>
                  <a:lnTo>
                    <a:pt x="775" y="930"/>
                  </a:lnTo>
                  <a:lnTo>
                    <a:pt x="750" y="957"/>
                  </a:lnTo>
                  <a:lnTo>
                    <a:pt x="728" y="986"/>
                  </a:lnTo>
                  <a:lnTo>
                    <a:pt x="705" y="1015"/>
                  </a:lnTo>
                  <a:lnTo>
                    <a:pt x="684" y="1046"/>
                  </a:lnTo>
                  <a:lnTo>
                    <a:pt x="662" y="1076"/>
                  </a:lnTo>
                  <a:lnTo>
                    <a:pt x="642" y="1106"/>
                  </a:lnTo>
                  <a:lnTo>
                    <a:pt x="623" y="1137"/>
                  </a:lnTo>
                  <a:lnTo>
                    <a:pt x="604" y="1170"/>
                  </a:lnTo>
                  <a:lnTo>
                    <a:pt x="585" y="1202"/>
                  </a:lnTo>
                  <a:lnTo>
                    <a:pt x="569" y="1235"/>
                  </a:lnTo>
                  <a:lnTo>
                    <a:pt x="552" y="1267"/>
                  </a:lnTo>
                  <a:lnTo>
                    <a:pt x="537" y="1301"/>
                  </a:lnTo>
                  <a:lnTo>
                    <a:pt x="522" y="1336"/>
                  </a:lnTo>
                  <a:lnTo>
                    <a:pt x="508" y="1371"/>
                  </a:lnTo>
                  <a:lnTo>
                    <a:pt x="494" y="1406"/>
                  </a:lnTo>
                  <a:lnTo>
                    <a:pt x="482" y="1440"/>
                  </a:lnTo>
                  <a:lnTo>
                    <a:pt x="470" y="1476"/>
                  </a:lnTo>
                  <a:lnTo>
                    <a:pt x="459" y="1512"/>
                  </a:lnTo>
                  <a:lnTo>
                    <a:pt x="450" y="1548"/>
                  </a:lnTo>
                  <a:lnTo>
                    <a:pt x="440" y="1586"/>
                  </a:lnTo>
                  <a:lnTo>
                    <a:pt x="432" y="1623"/>
                  </a:lnTo>
                  <a:lnTo>
                    <a:pt x="425" y="1661"/>
                  </a:lnTo>
                  <a:lnTo>
                    <a:pt x="418" y="1698"/>
                  </a:lnTo>
                  <a:lnTo>
                    <a:pt x="414" y="1737"/>
                  </a:lnTo>
                  <a:lnTo>
                    <a:pt x="409" y="1775"/>
                  </a:lnTo>
                  <a:lnTo>
                    <a:pt x="405" y="1814"/>
                  </a:lnTo>
                  <a:lnTo>
                    <a:pt x="403" y="1853"/>
                  </a:lnTo>
                  <a:lnTo>
                    <a:pt x="402" y="1892"/>
                  </a:lnTo>
                  <a:lnTo>
                    <a:pt x="401" y="1932"/>
                  </a:lnTo>
                  <a:lnTo>
                    <a:pt x="402" y="1986"/>
                  </a:lnTo>
                  <a:lnTo>
                    <a:pt x="405" y="2040"/>
                  </a:lnTo>
                  <a:lnTo>
                    <a:pt x="410" y="2093"/>
                  </a:lnTo>
                  <a:lnTo>
                    <a:pt x="416" y="2146"/>
                  </a:lnTo>
                  <a:lnTo>
                    <a:pt x="424" y="2199"/>
                  </a:lnTo>
                  <a:lnTo>
                    <a:pt x="434" y="2251"/>
                  </a:lnTo>
                  <a:lnTo>
                    <a:pt x="446" y="2301"/>
                  </a:lnTo>
                  <a:lnTo>
                    <a:pt x="459" y="2352"/>
                  </a:lnTo>
                  <a:lnTo>
                    <a:pt x="474" y="2402"/>
                  </a:lnTo>
                  <a:lnTo>
                    <a:pt x="490" y="2451"/>
                  </a:lnTo>
                  <a:lnTo>
                    <a:pt x="509" y="2498"/>
                  </a:lnTo>
                  <a:lnTo>
                    <a:pt x="529" y="2546"/>
                  </a:lnTo>
                  <a:lnTo>
                    <a:pt x="549" y="2592"/>
                  </a:lnTo>
                  <a:lnTo>
                    <a:pt x="573" y="2638"/>
                  </a:lnTo>
                  <a:lnTo>
                    <a:pt x="597" y="2682"/>
                  </a:lnTo>
                  <a:lnTo>
                    <a:pt x="623" y="2726"/>
                  </a:lnTo>
                  <a:lnTo>
                    <a:pt x="650" y="2770"/>
                  </a:lnTo>
                  <a:lnTo>
                    <a:pt x="679" y="2814"/>
                  </a:lnTo>
                  <a:lnTo>
                    <a:pt x="711" y="2856"/>
                  </a:lnTo>
                  <a:lnTo>
                    <a:pt x="743" y="2896"/>
                  </a:lnTo>
                  <a:lnTo>
                    <a:pt x="777" y="2937"/>
                  </a:lnTo>
                  <a:lnTo>
                    <a:pt x="812" y="2975"/>
                  </a:lnTo>
                  <a:lnTo>
                    <a:pt x="848" y="3014"/>
                  </a:lnTo>
                  <a:lnTo>
                    <a:pt x="885" y="3050"/>
                  </a:lnTo>
                  <a:lnTo>
                    <a:pt x="924" y="3085"/>
                  </a:lnTo>
                  <a:lnTo>
                    <a:pt x="964" y="3118"/>
                  </a:lnTo>
                  <a:lnTo>
                    <a:pt x="1004" y="3151"/>
                  </a:lnTo>
                  <a:lnTo>
                    <a:pt x="1047" y="3182"/>
                  </a:lnTo>
                  <a:lnTo>
                    <a:pt x="1090" y="3211"/>
                  </a:lnTo>
                  <a:lnTo>
                    <a:pt x="1135" y="3239"/>
                  </a:lnTo>
                  <a:lnTo>
                    <a:pt x="1180" y="3266"/>
                  </a:lnTo>
                  <a:lnTo>
                    <a:pt x="1226" y="3291"/>
                  </a:lnTo>
                  <a:lnTo>
                    <a:pt x="1335" y="3348"/>
                  </a:lnTo>
                  <a:lnTo>
                    <a:pt x="1335" y="3469"/>
                  </a:lnTo>
                  <a:lnTo>
                    <a:pt x="1335" y="3838"/>
                  </a:lnTo>
                  <a:lnTo>
                    <a:pt x="1674" y="3838"/>
                  </a:lnTo>
                  <a:lnTo>
                    <a:pt x="1674" y="2948"/>
                  </a:lnTo>
                  <a:lnTo>
                    <a:pt x="1260" y="2281"/>
                  </a:lnTo>
                  <a:lnTo>
                    <a:pt x="1431" y="2175"/>
                  </a:lnTo>
                  <a:lnTo>
                    <a:pt x="1507" y="2300"/>
                  </a:lnTo>
                  <a:close/>
                  <a:moveTo>
                    <a:pt x="2326" y="2429"/>
                  </a:moveTo>
                  <a:lnTo>
                    <a:pt x="2326" y="2429"/>
                  </a:lnTo>
                  <a:lnTo>
                    <a:pt x="2305" y="2432"/>
                  </a:lnTo>
                  <a:lnTo>
                    <a:pt x="2284" y="2435"/>
                  </a:lnTo>
                  <a:lnTo>
                    <a:pt x="2258" y="2437"/>
                  </a:lnTo>
                  <a:lnTo>
                    <a:pt x="2234" y="2437"/>
                  </a:lnTo>
                  <a:lnTo>
                    <a:pt x="2208" y="2433"/>
                  </a:lnTo>
                  <a:lnTo>
                    <a:pt x="2184" y="2429"/>
                  </a:lnTo>
                  <a:lnTo>
                    <a:pt x="2158" y="2420"/>
                  </a:lnTo>
                  <a:lnTo>
                    <a:pt x="2134" y="2411"/>
                  </a:lnTo>
                  <a:lnTo>
                    <a:pt x="2109" y="2397"/>
                  </a:lnTo>
                  <a:lnTo>
                    <a:pt x="2083" y="2382"/>
                  </a:lnTo>
                  <a:lnTo>
                    <a:pt x="2063" y="2396"/>
                  </a:lnTo>
                  <a:lnTo>
                    <a:pt x="2045" y="2409"/>
                  </a:lnTo>
                  <a:lnTo>
                    <a:pt x="2024" y="2419"/>
                  </a:lnTo>
                  <a:lnTo>
                    <a:pt x="2004" y="2427"/>
                  </a:lnTo>
                  <a:lnTo>
                    <a:pt x="1983" y="2434"/>
                  </a:lnTo>
                  <a:lnTo>
                    <a:pt x="1962" y="2438"/>
                  </a:lnTo>
                  <a:lnTo>
                    <a:pt x="1941" y="2440"/>
                  </a:lnTo>
                  <a:lnTo>
                    <a:pt x="1920" y="2440"/>
                  </a:lnTo>
                  <a:lnTo>
                    <a:pt x="1900" y="2439"/>
                  </a:lnTo>
                  <a:lnTo>
                    <a:pt x="1879" y="2435"/>
                  </a:lnTo>
                  <a:lnTo>
                    <a:pt x="1858" y="2430"/>
                  </a:lnTo>
                  <a:lnTo>
                    <a:pt x="1837" y="2423"/>
                  </a:lnTo>
                  <a:lnTo>
                    <a:pt x="1816" y="2415"/>
                  </a:lnTo>
                  <a:lnTo>
                    <a:pt x="1794" y="2404"/>
                  </a:lnTo>
                  <a:lnTo>
                    <a:pt x="1773" y="2393"/>
                  </a:lnTo>
                  <a:lnTo>
                    <a:pt x="1752" y="2379"/>
                  </a:lnTo>
                  <a:lnTo>
                    <a:pt x="1735" y="2390"/>
                  </a:lnTo>
                  <a:lnTo>
                    <a:pt x="1716" y="2399"/>
                  </a:lnTo>
                  <a:lnTo>
                    <a:pt x="1699" y="2408"/>
                  </a:lnTo>
                  <a:lnTo>
                    <a:pt x="1679" y="2413"/>
                  </a:lnTo>
                  <a:lnTo>
                    <a:pt x="1660" y="2418"/>
                  </a:lnTo>
                  <a:lnTo>
                    <a:pt x="1642" y="2422"/>
                  </a:lnTo>
                  <a:lnTo>
                    <a:pt x="1622" y="2424"/>
                  </a:lnTo>
                  <a:lnTo>
                    <a:pt x="1602" y="2424"/>
                  </a:lnTo>
                  <a:lnTo>
                    <a:pt x="1585" y="2424"/>
                  </a:lnTo>
                  <a:lnTo>
                    <a:pt x="1860" y="2866"/>
                  </a:lnTo>
                  <a:lnTo>
                    <a:pt x="1875" y="2891"/>
                  </a:lnTo>
                  <a:lnTo>
                    <a:pt x="1875" y="2918"/>
                  </a:lnTo>
                  <a:lnTo>
                    <a:pt x="1875" y="3838"/>
                  </a:lnTo>
                  <a:lnTo>
                    <a:pt x="2038" y="3838"/>
                  </a:lnTo>
                  <a:lnTo>
                    <a:pt x="2038" y="2918"/>
                  </a:lnTo>
                  <a:lnTo>
                    <a:pt x="2038" y="2891"/>
                  </a:lnTo>
                  <a:lnTo>
                    <a:pt x="2053" y="2866"/>
                  </a:lnTo>
                  <a:lnTo>
                    <a:pt x="2326" y="2429"/>
                  </a:lnTo>
                  <a:close/>
                  <a:moveTo>
                    <a:pt x="2506" y="5533"/>
                  </a:moveTo>
                  <a:lnTo>
                    <a:pt x="1402" y="5631"/>
                  </a:lnTo>
                  <a:lnTo>
                    <a:pt x="1405" y="5656"/>
                  </a:lnTo>
                  <a:lnTo>
                    <a:pt x="1410" y="5681"/>
                  </a:lnTo>
                  <a:lnTo>
                    <a:pt x="1417" y="5705"/>
                  </a:lnTo>
                  <a:lnTo>
                    <a:pt x="1424" y="5729"/>
                  </a:lnTo>
                  <a:lnTo>
                    <a:pt x="1432" y="5753"/>
                  </a:lnTo>
                  <a:lnTo>
                    <a:pt x="1441" y="5776"/>
                  </a:lnTo>
                  <a:lnTo>
                    <a:pt x="1451" y="5798"/>
                  </a:lnTo>
                  <a:lnTo>
                    <a:pt x="1463" y="5820"/>
                  </a:lnTo>
                  <a:lnTo>
                    <a:pt x="1475" y="5842"/>
                  </a:lnTo>
                  <a:lnTo>
                    <a:pt x="1489" y="5862"/>
                  </a:lnTo>
                  <a:lnTo>
                    <a:pt x="1503" y="5883"/>
                  </a:lnTo>
                  <a:lnTo>
                    <a:pt x="1516" y="5902"/>
                  </a:lnTo>
                  <a:lnTo>
                    <a:pt x="1533" y="5921"/>
                  </a:lnTo>
                  <a:lnTo>
                    <a:pt x="1549" y="5938"/>
                  </a:lnTo>
                  <a:lnTo>
                    <a:pt x="1566" y="5956"/>
                  </a:lnTo>
                  <a:lnTo>
                    <a:pt x="1584" y="5973"/>
                  </a:lnTo>
                  <a:lnTo>
                    <a:pt x="1602" y="5988"/>
                  </a:lnTo>
                  <a:lnTo>
                    <a:pt x="1622" y="6003"/>
                  </a:lnTo>
                  <a:lnTo>
                    <a:pt x="1642" y="6017"/>
                  </a:lnTo>
                  <a:lnTo>
                    <a:pt x="1663" y="6031"/>
                  </a:lnTo>
                  <a:lnTo>
                    <a:pt x="1685" y="6043"/>
                  </a:lnTo>
                  <a:lnTo>
                    <a:pt x="1706" y="6055"/>
                  </a:lnTo>
                  <a:lnTo>
                    <a:pt x="1729" y="6065"/>
                  </a:lnTo>
                  <a:lnTo>
                    <a:pt x="1752" y="6074"/>
                  </a:lnTo>
                  <a:lnTo>
                    <a:pt x="1775" y="6082"/>
                  </a:lnTo>
                  <a:lnTo>
                    <a:pt x="1799" y="6091"/>
                  </a:lnTo>
                  <a:lnTo>
                    <a:pt x="1823" y="6096"/>
                  </a:lnTo>
                  <a:lnTo>
                    <a:pt x="1849" y="6102"/>
                  </a:lnTo>
                  <a:lnTo>
                    <a:pt x="1873" y="6106"/>
                  </a:lnTo>
                  <a:lnTo>
                    <a:pt x="1900" y="6109"/>
                  </a:lnTo>
                  <a:lnTo>
                    <a:pt x="1925" y="6110"/>
                  </a:lnTo>
                  <a:lnTo>
                    <a:pt x="1951" y="6111"/>
                  </a:lnTo>
                  <a:lnTo>
                    <a:pt x="1980" y="6110"/>
                  </a:lnTo>
                  <a:lnTo>
                    <a:pt x="2008" y="6109"/>
                  </a:lnTo>
                  <a:lnTo>
                    <a:pt x="2035" y="6106"/>
                  </a:lnTo>
                  <a:lnTo>
                    <a:pt x="2063" y="6100"/>
                  </a:lnTo>
                  <a:lnTo>
                    <a:pt x="2090" y="6094"/>
                  </a:lnTo>
                  <a:lnTo>
                    <a:pt x="2117" y="6087"/>
                  </a:lnTo>
                  <a:lnTo>
                    <a:pt x="2142" y="6078"/>
                  </a:lnTo>
                  <a:lnTo>
                    <a:pt x="2168" y="6067"/>
                  </a:lnTo>
                  <a:lnTo>
                    <a:pt x="2192" y="6057"/>
                  </a:lnTo>
                  <a:lnTo>
                    <a:pt x="2215" y="6044"/>
                  </a:lnTo>
                  <a:lnTo>
                    <a:pt x="2239" y="6031"/>
                  </a:lnTo>
                  <a:lnTo>
                    <a:pt x="2262" y="6016"/>
                  </a:lnTo>
                  <a:lnTo>
                    <a:pt x="2284" y="6001"/>
                  </a:lnTo>
                  <a:lnTo>
                    <a:pt x="2305" y="5985"/>
                  </a:lnTo>
                  <a:lnTo>
                    <a:pt x="2324" y="5968"/>
                  </a:lnTo>
                  <a:lnTo>
                    <a:pt x="2344" y="5949"/>
                  </a:lnTo>
                  <a:lnTo>
                    <a:pt x="2362" y="5929"/>
                  </a:lnTo>
                  <a:lnTo>
                    <a:pt x="2379" y="5909"/>
                  </a:lnTo>
                  <a:lnTo>
                    <a:pt x="2396" y="5889"/>
                  </a:lnTo>
                  <a:lnTo>
                    <a:pt x="2412" y="5866"/>
                  </a:lnTo>
                  <a:lnTo>
                    <a:pt x="2425" y="5844"/>
                  </a:lnTo>
                  <a:lnTo>
                    <a:pt x="2439" y="5821"/>
                  </a:lnTo>
                  <a:lnTo>
                    <a:pt x="2451" y="5797"/>
                  </a:lnTo>
                  <a:lnTo>
                    <a:pt x="2463" y="5772"/>
                  </a:lnTo>
                  <a:lnTo>
                    <a:pt x="2473" y="5747"/>
                  </a:lnTo>
                  <a:lnTo>
                    <a:pt x="2481" y="5721"/>
                  </a:lnTo>
                  <a:lnTo>
                    <a:pt x="2489" y="5695"/>
                  </a:lnTo>
                  <a:lnTo>
                    <a:pt x="2495" y="5668"/>
                  </a:lnTo>
                  <a:lnTo>
                    <a:pt x="2500" y="5641"/>
                  </a:lnTo>
                  <a:lnTo>
                    <a:pt x="2503" y="5613"/>
                  </a:lnTo>
                  <a:lnTo>
                    <a:pt x="2506" y="5584"/>
                  </a:lnTo>
                  <a:lnTo>
                    <a:pt x="2507" y="5556"/>
                  </a:lnTo>
                  <a:lnTo>
                    <a:pt x="2506" y="5533"/>
                  </a:lnTo>
                  <a:close/>
                  <a:moveTo>
                    <a:pt x="2908" y="4892"/>
                  </a:moveTo>
                  <a:lnTo>
                    <a:pt x="1018" y="5060"/>
                  </a:lnTo>
                  <a:lnTo>
                    <a:pt x="1015" y="5089"/>
                  </a:lnTo>
                  <a:lnTo>
                    <a:pt x="1015" y="5118"/>
                  </a:lnTo>
                  <a:lnTo>
                    <a:pt x="1017" y="5144"/>
                  </a:lnTo>
                  <a:lnTo>
                    <a:pt x="2906" y="4978"/>
                  </a:lnTo>
                  <a:lnTo>
                    <a:pt x="2908" y="4953"/>
                  </a:lnTo>
                  <a:lnTo>
                    <a:pt x="2910" y="4927"/>
                  </a:lnTo>
                  <a:lnTo>
                    <a:pt x="2910" y="4910"/>
                  </a:lnTo>
                  <a:lnTo>
                    <a:pt x="2908" y="4892"/>
                  </a:lnTo>
                  <a:close/>
                  <a:moveTo>
                    <a:pt x="2908" y="4171"/>
                  </a:moveTo>
                  <a:lnTo>
                    <a:pt x="1018" y="4337"/>
                  </a:lnTo>
                  <a:lnTo>
                    <a:pt x="1015" y="4368"/>
                  </a:lnTo>
                  <a:lnTo>
                    <a:pt x="1015" y="4397"/>
                  </a:lnTo>
                  <a:lnTo>
                    <a:pt x="1017" y="4423"/>
                  </a:lnTo>
                  <a:lnTo>
                    <a:pt x="2906" y="4257"/>
                  </a:lnTo>
                  <a:lnTo>
                    <a:pt x="2908" y="4232"/>
                  </a:lnTo>
                  <a:lnTo>
                    <a:pt x="2910" y="4206"/>
                  </a:lnTo>
                  <a:lnTo>
                    <a:pt x="2910" y="4189"/>
                  </a:lnTo>
                  <a:lnTo>
                    <a:pt x="2908" y="4171"/>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2072" name="MH_SubTitle_5"/>
            <p:cNvSpPr txBox="1">
              <a:spLocks noChangeArrowheads="1"/>
            </p:cNvSpPr>
            <p:nvPr>
              <p:custDataLst>
                <p:tags r:id="rId21"/>
              </p:custDataLst>
            </p:nvPr>
          </p:nvSpPr>
          <p:spPr bwMode="auto">
            <a:xfrm>
              <a:off x="9405938" y="3421064"/>
              <a:ext cx="946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r>
                <a:rPr lang="en-US" altLang="zh-CN" sz="1800" dirty="0">
                  <a:solidFill>
                    <a:schemeClr val="tx1">
                      <a:lumMod val="75000"/>
                      <a:lumOff val="25000"/>
                    </a:schemeClr>
                  </a:solidFill>
                  <a:latin typeface="+mn-lt"/>
                  <a:ea typeface="+mn-ea"/>
                </a:rPr>
                <a:t>2015</a:t>
              </a:r>
              <a:endParaRPr lang="zh-CN" altLang="en-US" sz="1800" dirty="0">
                <a:solidFill>
                  <a:schemeClr val="tx1">
                    <a:lumMod val="75000"/>
                    <a:lumOff val="25000"/>
                  </a:schemeClr>
                </a:solidFill>
                <a:latin typeface="+mn-lt"/>
                <a:ea typeface="+mn-ea"/>
              </a:endParaRPr>
            </a:p>
          </p:txBody>
        </p:sp>
        <p:sp>
          <p:nvSpPr>
            <p:cNvPr id="2073" name="MH_SubTitle_1"/>
            <p:cNvSpPr txBox="1">
              <a:spLocks noChangeArrowheads="1"/>
            </p:cNvSpPr>
            <p:nvPr>
              <p:custDataLst>
                <p:tags r:id="rId22"/>
              </p:custDataLst>
            </p:nvPr>
          </p:nvSpPr>
          <p:spPr bwMode="auto">
            <a:xfrm>
              <a:off x="2017714" y="3421064"/>
              <a:ext cx="9477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r>
                <a:rPr lang="en-US" altLang="zh-CN" sz="1800">
                  <a:solidFill>
                    <a:schemeClr val="tx1">
                      <a:lumMod val="75000"/>
                      <a:lumOff val="25000"/>
                    </a:schemeClr>
                  </a:solidFill>
                  <a:latin typeface="+mn-lt"/>
                  <a:ea typeface="+mn-ea"/>
                </a:rPr>
                <a:t>2011</a:t>
              </a:r>
              <a:endParaRPr lang="zh-CN" altLang="en-US" sz="1800">
                <a:solidFill>
                  <a:schemeClr val="tx1">
                    <a:lumMod val="75000"/>
                    <a:lumOff val="25000"/>
                  </a:schemeClr>
                </a:solidFill>
                <a:latin typeface="+mn-lt"/>
                <a:ea typeface="+mn-ea"/>
              </a:endParaRPr>
            </a:p>
          </p:txBody>
        </p:sp>
        <p:sp>
          <p:nvSpPr>
            <p:cNvPr id="2074" name="MH_SubTitle_3"/>
            <p:cNvSpPr txBox="1">
              <a:spLocks noChangeArrowheads="1"/>
            </p:cNvSpPr>
            <p:nvPr>
              <p:custDataLst>
                <p:tags r:id="rId23"/>
              </p:custDataLst>
            </p:nvPr>
          </p:nvSpPr>
          <p:spPr bwMode="auto">
            <a:xfrm>
              <a:off x="5711825" y="3421064"/>
              <a:ext cx="9477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r>
                <a:rPr lang="en-US" altLang="zh-CN" sz="1800" dirty="0">
                  <a:solidFill>
                    <a:schemeClr val="tx1">
                      <a:lumMod val="75000"/>
                      <a:lumOff val="25000"/>
                    </a:schemeClr>
                  </a:solidFill>
                  <a:latin typeface="+mn-lt"/>
                  <a:ea typeface="+mn-ea"/>
                </a:rPr>
                <a:t>2013</a:t>
              </a:r>
              <a:endParaRPr lang="zh-CN" altLang="en-US" sz="1800" dirty="0">
                <a:solidFill>
                  <a:schemeClr val="tx1">
                    <a:lumMod val="75000"/>
                    <a:lumOff val="25000"/>
                  </a:schemeClr>
                </a:solidFill>
                <a:latin typeface="+mn-lt"/>
                <a:ea typeface="+mn-ea"/>
              </a:endParaRPr>
            </a:p>
          </p:txBody>
        </p:sp>
        <p:sp>
          <p:nvSpPr>
            <p:cNvPr id="2075" name="MH_SubTitle_2"/>
            <p:cNvSpPr txBox="1">
              <a:spLocks noChangeArrowheads="1"/>
            </p:cNvSpPr>
            <p:nvPr>
              <p:custDataLst>
                <p:tags r:id="rId24"/>
              </p:custDataLst>
            </p:nvPr>
          </p:nvSpPr>
          <p:spPr bwMode="auto">
            <a:xfrm>
              <a:off x="3922714" y="4005264"/>
              <a:ext cx="8334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r>
                <a:rPr lang="en-US" altLang="zh-CN" sz="1800">
                  <a:solidFill>
                    <a:schemeClr val="tx1">
                      <a:lumMod val="75000"/>
                      <a:lumOff val="25000"/>
                    </a:schemeClr>
                  </a:solidFill>
                  <a:latin typeface="+mn-lt"/>
                  <a:ea typeface="+mn-ea"/>
                </a:rPr>
                <a:t>2012</a:t>
              </a:r>
              <a:endParaRPr lang="zh-CN" altLang="en-US" sz="1800">
                <a:solidFill>
                  <a:schemeClr val="tx1">
                    <a:lumMod val="75000"/>
                    <a:lumOff val="25000"/>
                  </a:schemeClr>
                </a:solidFill>
                <a:latin typeface="+mn-lt"/>
                <a:ea typeface="+mn-ea"/>
              </a:endParaRPr>
            </a:p>
          </p:txBody>
        </p:sp>
        <p:sp>
          <p:nvSpPr>
            <p:cNvPr id="2076" name="MH_SubTitle_4"/>
            <p:cNvSpPr txBox="1">
              <a:spLocks noChangeArrowheads="1"/>
            </p:cNvSpPr>
            <p:nvPr>
              <p:custDataLst>
                <p:tags r:id="rId25"/>
              </p:custDataLst>
            </p:nvPr>
          </p:nvSpPr>
          <p:spPr bwMode="auto">
            <a:xfrm>
              <a:off x="7518400" y="4005264"/>
              <a:ext cx="10287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r>
                <a:rPr lang="en-US" altLang="zh-CN" sz="1800">
                  <a:solidFill>
                    <a:schemeClr val="tx1">
                      <a:lumMod val="75000"/>
                      <a:lumOff val="25000"/>
                    </a:schemeClr>
                  </a:solidFill>
                  <a:latin typeface="+mn-lt"/>
                  <a:ea typeface="+mn-ea"/>
                </a:rPr>
                <a:t>2014</a:t>
              </a:r>
              <a:endParaRPr lang="zh-CN" altLang="en-US" sz="1800">
                <a:solidFill>
                  <a:schemeClr val="tx1">
                    <a:lumMod val="75000"/>
                    <a:lumOff val="25000"/>
                  </a:schemeClr>
                </a:solidFill>
                <a:latin typeface="+mn-lt"/>
                <a:ea typeface="+mn-ea"/>
              </a:endParaRPr>
            </a:p>
          </p:txBody>
        </p:sp>
      </p:grpSp>
      <p:pic>
        <p:nvPicPr>
          <p:cNvPr id="34" name="图片 33"/>
          <p:cNvPicPr>
            <a:picLocks noChangeAspect="1"/>
          </p:cNvPicPr>
          <p:nvPr/>
        </p:nvPicPr>
        <p:blipFill rotWithShape="1">
          <a:blip r:embed="rId28"/>
          <a:srcRect t="29545" r="10541"/>
          <a:stretch/>
        </p:blipFill>
        <p:spPr>
          <a:xfrm flipH="1">
            <a:off x="0" y="0"/>
            <a:ext cx="1617328" cy="1384527"/>
          </a:xfrm>
          <a:prstGeom prst="rect">
            <a:avLst/>
          </a:prstGeom>
        </p:spPr>
      </p:pic>
      <p:grpSp>
        <p:nvGrpSpPr>
          <p:cNvPr id="35" name="组合 34"/>
          <p:cNvGrpSpPr/>
          <p:nvPr/>
        </p:nvGrpSpPr>
        <p:grpSpPr>
          <a:xfrm>
            <a:off x="1617328" y="300555"/>
            <a:ext cx="5795246" cy="783415"/>
            <a:chOff x="1875554" y="378622"/>
            <a:chExt cx="5795246" cy="783415"/>
          </a:xfrm>
        </p:grpSpPr>
        <p:sp>
          <p:nvSpPr>
            <p:cNvPr id="36" name="文本框 35"/>
            <p:cNvSpPr txBox="1"/>
            <p:nvPr/>
          </p:nvSpPr>
          <p:spPr>
            <a:xfrm>
              <a:off x="1875554" y="378622"/>
              <a:ext cx="3467616" cy="584775"/>
            </a:xfrm>
            <a:prstGeom prst="rect">
              <a:avLst/>
            </a:prstGeom>
            <a:noFill/>
          </p:spPr>
          <p:txBody>
            <a:bodyPr wrap="none" rtlCol="0">
              <a:spAutoFit/>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39" name="文本框 38"/>
            <p:cNvSpPr txBox="1"/>
            <p:nvPr/>
          </p:nvSpPr>
          <p:spPr>
            <a:xfrm>
              <a:off x="1875554" y="876702"/>
              <a:ext cx="5795246"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smtClean="0">
                  <a:solidFill>
                    <a:schemeClr val="bg1">
                      <a:lumMod val="65000"/>
                    </a:schemeClr>
                  </a:solidFill>
                  <a:latin typeface="+mj-ea"/>
                  <a:ea typeface="+mj-ea"/>
                </a:rPr>
                <a:t>print </a:t>
              </a:r>
              <a:r>
                <a:rPr lang="en-US" altLang="zh-CN" sz="1100" dirty="0">
                  <a:solidFill>
                    <a:schemeClr val="bg1">
                      <a:lumMod val="65000"/>
                    </a:schemeClr>
                  </a:solidFill>
                  <a:latin typeface="+mj-ea"/>
                  <a:ea typeface="+mj-ea"/>
                </a:rPr>
                <a:t>the presentation and make it into a film to be used in a wider field</a:t>
              </a:r>
            </a:p>
          </p:txBody>
        </p:sp>
      </p:grpSp>
      <p:grpSp>
        <p:nvGrpSpPr>
          <p:cNvPr id="45" name="组合 44"/>
          <p:cNvGrpSpPr/>
          <p:nvPr/>
        </p:nvGrpSpPr>
        <p:grpSpPr>
          <a:xfrm>
            <a:off x="2821443" y="2037971"/>
            <a:ext cx="2516370" cy="1454185"/>
            <a:chOff x="874713" y="3325188"/>
            <a:chExt cx="2516370" cy="1454185"/>
          </a:xfrm>
        </p:grpSpPr>
        <p:sp>
          <p:nvSpPr>
            <p:cNvPr id="46" name="矩形 45"/>
            <p:cNvSpPr/>
            <p:nvPr/>
          </p:nvSpPr>
          <p:spPr>
            <a:xfrm>
              <a:off x="874713" y="3800644"/>
              <a:ext cx="2516370"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文稿</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47" name="矩形 46"/>
            <p:cNvSpPr/>
            <p:nvPr/>
          </p:nvSpPr>
          <p:spPr>
            <a:xfrm>
              <a:off x="874713" y="3325188"/>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48" name="组合 47"/>
          <p:cNvGrpSpPr/>
          <p:nvPr/>
        </p:nvGrpSpPr>
        <p:grpSpPr>
          <a:xfrm>
            <a:off x="6892307" y="2037971"/>
            <a:ext cx="2516370" cy="1454185"/>
            <a:chOff x="874713" y="3325188"/>
            <a:chExt cx="2516370" cy="1454185"/>
          </a:xfrm>
        </p:grpSpPr>
        <p:sp>
          <p:nvSpPr>
            <p:cNvPr id="49" name="矩形 48"/>
            <p:cNvSpPr/>
            <p:nvPr/>
          </p:nvSpPr>
          <p:spPr>
            <a:xfrm>
              <a:off x="874713" y="3800644"/>
              <a:ext cx="2516370"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文稿</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50" name="矩形 49"/>
            <p:cNvSpPr/>
            <p:nvPr/>
          </p:nvSpPr>
          <p:spPr>
            <a:xfrm>
              <a:off x="874713" y="3325188"/>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51" name="组合 50"/>
          <p:cNvGrpSpPr/>
          <p:nvPr/>
        </p:nvGrpSpPr>
        <p:grpSpPr>
          <a:xfrm>
            <a:off x="4905778" y="4062420"/>
            <a:ext cx="2516370" cy="1454185"/>
            <a:chOff x="874713" y="3325188"/>
            <a:chExt cx="2516370" cy="1454185"/>
          </a:xfrm>
        </p:grpSpPr>
        <p:sp>
          <p:nvSpPr>
            <p:cNvPr id="52" name="矩形 51"/>
            <p:cNvSpPr/>
            <p:nvPr/>
          </p:nvSpPr>
          <p:spPr>
            <a:xfrm>
              <a:off x="874713" y="3800644"/>
              <a:ext cx="2516370"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文稿</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56" name="矩形 55"/>
            <p:cNvSpPr/>
            <p:nvPr/>
          </p:nvSpPr>
          <p:spPr>
            <a:xfrm>
              <a:off x="874713" y="3325188"/>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57" name="组合 56"/>
          <p:cNvGrpSpPr/>
          <p:nvPr/>
        </p:nvGrpSpPr>
        <p:grpSpPr>
          <a:xfrm>
            <a:off x="8810113" y="4062420"/>
            <a:ext cx="2516370" cy="1454185"/>
            <a:chOff x="874713" y="3325188"/>
            <a:chExt cx="2516370" cy="1454185"/>
          </a:xfrm>
        </p:grpSpPr>
        <p:sp>
          <p:nvSpPr>
            <p:cNvPr id="60" name="矩形 59"/>
            <p:cNvSpPr/>
            <p:nvPr/>
          </p:nvSpPr>
          <p:spPr>
            <a:xfrm>
              <a:off x="874713" y="3800644"/>
              <a:ext cx="2516370"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文稿</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61" name="矩形 60"/>
            <p:cNvSpPr/>
            <p:nvPr/>
          </p:nvSpPr>
          <p:spPr>
            <a:xfrm>
              <a:off x="874713" y="3325188"/>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62" name="组合 61"/>
          <p:cNvGrpSpPr/>
          <p:nvPr/>
        </p:nvGrpSpPr>
        <p:grpSpPr>
          <a:xfrm>
            <a:off x="919373" y="4062420"/>
            <a:ext cx="2516370" cy="1454185"/>
            <a:chOff x="874713" y="3325188"/>
            <a:chExt cx="2516370" cy="1454185"/>
          </a:xfrm>
        </p:grpSpPr>
        <p:sp>
          <p:nvSpPr>
            <p:cNvPr id="63" name="矩形 62"/>
            <p:cNvSpPr/>
            <p:nvPr/>
          </p:nvSpPr>
          <p:spPr>
            <a:xfrm>
              <a:off x="874713" y="3800644"/>
              <a:ext cx="2516370"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文稿</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64" name="矩形 63"/>
            <p:cNvSpPr/>
            <p:nvPr/>
          </p:nvSpPr>
          <p:spPr>
            <a:xfrm>
              <a:off x="874713" y="3325188"/>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spTree>
    <p:custDataLst>
      <p:tags r:id="rId1"/>
    </p:custDataLst>
    <p:extLst>
      <p:ext uri="{BB962C8B-B14F-4D97-AF65-F5344CB8AC3E}">
        <p14:creationId xmlns:p14="http://schemas.microsoft.com/office/powerpoint/2010/main" val="1926909701"/>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0-#ppt_w/2"/>
                                          </p:val>
                                        </p:tav>
                                        <p:tav tm="100000">
                                          <p:val>
                                            <p:strVal val="#ppt_x"/>
                                          </p:val>
                                        </p:tav>
                                      </p:tavLst>
                                    </p:anim>
                                    <p:anim calcmode="lin" valueType="num">
                                      <p:cBhvr additive="base">
                                        <p:cTn id="8" dur="500" fill="hold"/>
                                        <p:tgtEl>
                                          <p:spTgt spid="3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500"/>
                                        <p:tgtEl>
                                          <p:spTgt spid="35"/>
                                        </p:tgtEl>
                                        <p:attrNameLst>
                                          <p:attrName>ppt_x</p:attrName>
                                        </p:attrNameLst>
                                      </p:cBhvr>
                                      <p:tavLst>
                                        <p:tav tm="0">
                                          <p:val>
                                            <p:strVal val="#ppt_x-#ppt_w*1.125000"/>
                                          </p:val>
                                        </p:tav>
                                        <p:tav tm="100000">
                                          <p:val>
                                            <p:strVal val="#ppt_x"/>
                                          </p:val>
                                        </p:tav>
                                      </p:tavLst>
                                    </p:anim>
                                    <p:animEffect transition="in" filter="wipe(right)">
                                      <p:cBhvr>
                                        <p:cTn id="13" dur="500"/>
                                        <p:tgtEl>
                                          <p:spTgt spid="35"/>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62"/>
                                        </p:tgtEl>
                                        <p:attrNameLst>
                                          <p:attrName>style.visibility</p:attrName>
                                        </p:attrNameLst>
                                      </p:cBhvr>
                                      <p:to>
                                        <p:strVal val="visible"/>
                                      </p:to>
                                    </p:set>
                                    <p:anim calcmode="lin" valueType="num">
                                      <p:cBhvr>
                                        <p:cTn id="23" dur="500" fill="hold"/>
                                        <p:tgtEl>
                                          <p:spTgt spid="62"/>
                                        </p:tgtEl>
                                        <p:attrNameLst>
                                          <p:attrName>ppt_w</p:attrName>
                                        </p:attrNameLst>
                                      </p:cBhvr>
                                      <p:tavLst>
                                        <p:tav tm="0">
                                          <p:val>
                                            <p:fltVal val="0"/>
                                          </p:val>
                                        </p:tav>
                                        <p:tav tm="100000">
                                          <p:val>
                                            <p:strVal val="#ppt_w"/>
                                          </p:val>
                                        </p:tav>
                                      </p:tavLst>
                                    </p:anim>
                                    <p:anim calcmode="lin" valueType="num">
                                      <p:cBhvr>
                                        <p:cTn id="24" dur="500" fill="hold"/>
                                        <p:tgtEl>
                                          <p:spTgt spid="62"/>
                                        </p:tgtEl>
                                        <p:attrNameLst>
                                          <p:attrName>ppt_h</p:attrName>
                                        </p:attrNameLst>
                                      </p:cBhvr>
                                      <p:tavLst>
                                        <p:tav tm="0">
                                          <p:val>
                                            <p:fltVal val="0"/>
                                          </p:val>
                                        </p:tav>
                                        <p:tav tm="100000">
                                          <p:val>
                                            <p:strVal val="#ppt_h"/>
                                          </p:val>
                                        </p:tav>
                                      </p:tavLst>
                                    </p:anim>
                                    <p:animEffect transition="in" filter="fade">
                                      <p:cBhvr>
                                        <p:cTn id="25" dur="500"/>
                                        <p:tgtEl>
                                          <p:spTgt spid="62"/>
                                        </p:tgtEl>
                                      </p:cBhvr>
                                    </p:animEffect>
                                  </p:childTnLst>
                                </p:cTn>
                              </p:par>
                            </p:childTnLst>
                          </p:cTn>
                        </p:par>
                        <p:par>
                          <p:cTn id="26" fill="hold">
                            <p:stCondLst>
                              <p:cond delay="2500"/>
                            </p:stCondLst>
                            <p:childTnLst>
                              <p:par>
                                <p:cTn id="27" presetID="53" presetClass="entr" presetSubtype="16" fill="hold" nodeType="afterEffect">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cBhvr>
                                        <p:cTn id="29" dur="500" fill="hold"/>
                                        <p:tgtEl>
                                          <p:spTgt spid="45"/>
                                        </p:tgtEl>
                                        <p:attrNameLst>
                                          <p:attrName>ppt_w</p:attrName>
                                        </p:attrNameLst>
                                      </p:cBhvr>
                                      <p:tavLst>
                                        <p:tav tm="0">
                                          <p:val>
                                            <p:fltVal val="0"/>
                                          </p:val>
                                        </p:tav>
                                        <p:tav tm="100000">
                                          <p:val>
                                            <p:strVal val="#ppt_w"/>
                                          </p:val>
                                        </p:tav>
                                      </p:tavLst>
                                    </p:anim>
                                    <p:anim calcmode="lin" valueType="num">
                                      <p:cBhvr>
                                        <p:cTn id="30" dur="500" fill="hold"/>
                                        <p:tgtEl>
                                          <p:spTgt spid="45"/>
                                        </p:tgtEl>
                                        <p:attrNameLst>
                                          <p:attrName>ppt_h</p:attrName>
                                        </p:attrNameLst>
                                      </p:cBhvr>
                                      <p:tavLst>
                                        <p:tav tm="0">
                                          <p:val>
                                            <p:fltVal val="0"/>
                                          </p:val>
                                        </p:tav>
                                        <p:tav tm="100000">
                                          <p:val>
                                            <p:strVal val="#ppt_h"/>
                                          </p:val>
                                        </p:tav>
                                      </p:tavLst>
                                    </p:anim>
                                    <p:animEffect transition="in" filter="fade">
                                      <p:cBhvr>
                                        <p:cTn id="31" dur="500"/>
                                        <p:tgtEl>
                                          <p:spTgt spid="45"/>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51"/>
                                        </p:tgtEl>
                                        <p:attrNameLst>
                                          <p:attrName>style.visibility</p:attrName>
                                        </p:attrNameLst>
                                      </p:cBhvr>
                                      <p:to>
                                        <p:strVal val="visible"/>
                                      </p:to>
                                    </p:set>
                                    <p:anim calcmode="lin" valueType="num">
                                      <p:cBhvr>
                                        <p:cTn id="35" dur="500" fill="hold"/>
                                        <p:tgtEl>
                                          <p:spTgt spid="51"/>
                                        </p:tgtEl>
                                        <p:attrNameLst>
                                          <p:attrName>ppt_w</p:attrName>
                                        </p:attrNameLst>
                                      </p:cBhvr>
                                      <p:tavLst>
                                        <p:tav tm="0">
                                          <p:val>
                                            <p:fltVal val="0"/>
                                          </p:val>
                                        </p:tav>
                                        <p:tav tm="100000">
                                          <p:val>
                                            <p:strVal val="#ppt_w"/>
                                          </p:val>
                                        </p:tav>
                                      </p:tavLst>
                                    </p:anim>
                                    <p:anim calcmode="lin" valueType="num">
                                      <p:cBhvr>
                                        <p:cTn id="36" dur="500" fill="hold"/>
                                        <p:tgtEl>
                                          <p:spTgt spid="51"/>
                                        </p:tgtEl>
                                        <p:attrNameLst>
                                          <p:attrName>ppt_h</p:attrName>
                                        </p:attrNameLst>
                                      </p:cBhvr>
                                      <p:tavLst>
                                        <p:tav tm="0">
                                          <p:val>
                                            <p:fltVal val="0"/>
                                          </p:val>
                                        </p:tav>
                                        <p:tav tm="100000">
                                          <p:val>
                                            <p:strVal val="#ppt_h"/>
                                          </p:val>
                                        </p:tav>
                                      </p:tavLst>
                                    </p:anim>
                                    <p:animEffect transition="in" filter="fade">
                                      <p:cBhvr>
                                        <p:cTn id="37" dur="500"/>
                                        <p:tgtEl>
                                          <p:spTgt spid="51"/>
                                        </p:tgtEl>
                                      </p:cBhvr>
                                    </p:animEffect>
                                  </p:childTnLst>
                                </p:cTn>
                              </p:par>
                            </p:childTnLst>
                          </p:cTn>
                        </p:par>
                        <p:par>
                          <p:cTn id="38" fill="hold">
                            <p:stCondLst>
                              <p:cond delay="3500"/>
                            </p:stCondLst>
                            <p:childTnLst>
                              <p:par>
                                <p:cTn id="39" presetID="53" presetClass="entr" presetSubtype="16" fill="hold" nodeType="afterEffect">
                                  <p:stCondLst>
                                    <p:cond delay="0"/>
                                  </p:stCondLst>
                                  <p:childTnLst>
                                    <p:set>
                                      <p:cBhvr>
                                        <p:cTn id="40" dur="1" fill="hold">
                                          <p:stCondLst>
                                            <p:cond delay="0"/>
                                          </p:stCondLst>
                                        </p:cTn>
                                        <p:tgtEl>
                                          <p:spTgt spid="48"/>
                                        </p:tgtEl>
                                        <p:attrNameLst>
                                          <p:attrName>style.visibility</p:attrName>
                                        </p:attrNameLst>
                                      </p:cBhvr>
                                      <p:to>
                                        <p:strVal val="visible"/>
                                      </p:to>
                                    </p:set>
                                    <p:anim calcmode="lin" valueType="num">
                                      <p:cBhvr>
                                        <p:cTn id="41" dur="500" fill="hold"/>
                                        <p:tgtEl>
                                          <p:spTgt spid="48"/>
                                        </p:tgtEl>
                                        <p:attrNameLst>
                                          <p:attrName>ppt_w</p:attrName>
                                        </p:attrNameLst>
                                      </p:cBhvr>
                                      <p:tavLst>
                                        <p:tav tm="0">
                                          <p:val>
                                            <p:fltVal val="0"/>
                                          </p:val>
                                        </p:tav>
                                        <p:tav tm="100000">
                                          <p:val>
                                            <p:strVal val="#ppt_w"/>
                                          </p:val>
                                        </p:tav>
                                      </p:tavLst>
                                    </p:anim>
                                    <p:anim calcmode="lin" valueType="num">
                                      <p:cBhvr>
                                        <p:cTn id="42" dur="500" fill="hold"/>
                                        <p:tgtEl>
                                          <p:spTgt spid="48"/>
                                        </p:tgtEl>
                                        <p:attrNameLst>
                                          <p:attrName>ppt_h</p:attrName>
                                        </p:attrNameLst>
                                      </p:cBhvr>
                                      <p:tavLst>
                                        <p:tav tm="0">
                                          <p:val>
                                            <p:fltVal val="0"/>
                                          </p:val>
                                        </p:tav>
                                        <p:tav tm="100000">
                                          <p:val>
                                            <p:strVal val="#ppt_h"/>
                                          </p:val>
                                        </p:tav>
                                      </p:tavLst>
                                    </p:anim>
                                    <p:animEffect transition="in" filter="fade">
                                      <p:cBhvr>
                                        <p:cTn id="43" dur="500"/>
                                        <p:tgtEl>
                                          <p:spTgt spid="48"/>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57"/>
                                        </p:tgtEl>
                                        <p:attrNameLst>
                                          <p:attrName>style.visibility</p:attrName>
                                        </p:attrNameLst>
                                      </p:cBhvr>
                                      <p:to>
                                        <p:strVal val="visible"/>
                                      </p:to>
                                    </p:set>
                                    <p:anim calcmode="lin" valueType="num">
                                      <p:cBhvr>
                                        <p:cTn id="47" dur="500" fill="hold"/>
                                        <p:tgtEl>
                                          <p:spTgt spid="57"/>
                                        </p:tgtEl>
                                        <p:attrNameLst>
                                          <p:attrName>ppt_w</p:attrName>
                                        </p:attrNameLst>
                                      </p:cBhvr>
                                      <p:tavLst>
                                        <p:tav tm="0">
                                          <p:val>
                                            <p:fltVal val="0"/>
                                          </p:val>
                                        </p:tav>
                                        <p:tav tm="100000">
                                          <p:val>
                                            <p:strVal val="#ppt_w"/>
                                          </p:val>
                                        </p:tav>
                                      </p:tavLst>
                                    </p:anim>
                                    <p:anim calcmode="lin" valueType="num">
                                      <p:cBhvr>
                                        <p:cTn id="48" dur="500" fill="hold"/>
                                        <p:tgtEl>
                                          <p:spTgt spid="57"/>
                                        </p:tgtEl>
                                        <p:attrNameLst>
                                          <p:attrName>ppt_h</p:attrName>
                                        </p:attrNameLst>
                                      </p:cBhvr>
                                      <p:tavLst>
                                        <p:tav tm="0">
                                          <p:val>
                                            <p:fltVal val="0"/>
                                          </p:val>
                                        </p:tav>
                                        <p:tav tm="100000">
                                          <p:val>
                                            <p:strVal val="#ppt_h"/>
                                          </p:val>
                                        </p:tav>
                                      </p:tavLst>
                                    </p:anim>
                                    <p:animEffect transition="in" filter="fade">
                                      <p:cBhvr>
                                        <p:cTn id="49"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1" name="MH_Other_1"/>
          <p:cNvCxnSpPr/>
          <p:nvPr>
            <p:custDataLst>
              <p:tags r:id="rId2"/>
            </p:custDataLst>
          </p:nvPr>
        </p:nvCxnSpPr>
        <p:spPr>
          <a:xfrm>
            <a:off x="6096000" y="2097503"/>
            <a:ext cx="0" cy="3603720"/>
          </a:xfrm>
          <a:prstGeom prst="line">
            <a:avLst/>
          </a:prstGeom>
          <a:ln>
            <a:solidFill>
              <a:schemeClr val="accent1">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0" name="MH_SubTitle_1"/>
          <p:cNvSpPr/>
          <p:nvPr>
            <p:custDataLst>
              <p:tags r:id="rId3"/>
            </p:custDataLst>
          </p:nvPr>
        </p:nvSpPr>
        <p:spPr>
          <a:xfrm>
            <a:off x="2139885" y="4099167"/>
            <a:ext cx="2427471" cy="45721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dirty="0">
              <a:solidFill>
                <a:srgbClr val="FFFFFF"/>
              </a:solidFill>
            </a:endParaRPr>
          </a:p>
        </p:txBody>
      </p:sp>
      <p:sp>
        <p:nvSpPr>
          <p:cNvPr id="13" name="MH_SubTitle_2"/>
          <p:cNvSpPr/>
          <p:nvPr>
            <p:custDataLst>
              <p:tags r:id="rId4"/>
            </p:custDataLst>
          </p:nvPr>
        </p:nvSpPr>
        <p:spPr>
          <a:xfrm>
            <a:off x="7412574" y="4099167"/>
            <a:ext cx="2430034" cy="45721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dirty="0">
              <a:solidFill>
                <a:srgbClr val="FFFFFF"/>
              </a:solidFill>
            </a:endParaRPr>
          </a:p>
        </p:txBody>
      </p:sp>
      <p:pic>
        <p:nvPicPr>
          <p:cNvPr id="12" name="图片 11"/>
          <p:cNvPicPr>
            <a:picLocks noChangeAspect="1"/>
          </p:cNvPicPr>
          <p:nvPr/>
        </p:nvPicPr>
        <p:blipFill rotWithShape="1">
          <a:blip r:embed="rId7"/>
          <a:srcRect t="29545" r="10541"/>
          <a:stretch/>
        </p:blipFill>
        <p:spPr>
          <a:xfrm flipH="1">
            <a:off x="0" y="0"/>
            <a:ext cx="1617328" cy="1384527"/>
          </a:xfrm>
          <a:prstGeom prst="rect">
            <a:avLst/>
          </a:prstGeom>
        </p:spPr>
      </p:pic>
      <p:grpSp>
        <p:nvGrpSpPr>
          <p:cNvPr id="14" name="组合 13"/>
          <p:cNvGrpSpPr/>
          <p:nvPr/>
        </p:nvGrpSpPr>
        <p:grpSpPr>
          <a:xfrm>
            <a:off x="1617328" y="300555"/>
            <a:ext cx="5795246" cy="783415"/>
            <a:chOff x="1875554" y="378622"/>
            <a:chExt cx="5795246" cy="783415"/>
          </a:xfrm>
        </p:grpSpPr>
        <p:sp>
          <p:nvSpPr>
            <p:cNvPr id="15" name="文本框 14"/>
            <p:cNvSpPr txBox="1"/>
            <p:nvPr/>
          </p:nvSpPr>
          <p:spPr>
            <a:xfrm>
              <a:off x="1875554" y="378622"/>
              <a:ext cx="3467616" cy="584775"/>
            </a:xfrm>
            <a:prstGeom prst="rect">
              <a:avLst/>
            </a:prstGeom>
            <a:noFill/>
          </p:spPr>
          <p:txBody>
            <a:bodyPr wrap="none" rtlCol="0">
              <a:spAutoFit/>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16" name="文本框 15"/>
            <p:cNvSpPr txBox="1"/>
            <p:nvPr/>
          </p:nvSpPr>
          <p:spPr>
            <a:xfrm>
              <a:off x="1875554" y="876702"/>
              <a:ext cx="5795246"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smtClean="0">
                  <a:solidFill>
                    <a:schemeClr val="bg1">
                      <a:lumMod val="65000"/>
                    </a:schemeClr>
                  </a:solidFill>
                  <a:latin typeface="+mj-ea"/>
                  <a:ea typeface="+mj-ea"/>
                </a:rPr>
                <a:t>print </a:t>
              </a:r>
              <a:r>
                <a:rPr lang="en-US" altLang="zh-CN" sz="1100" dirty="0">
                  <a:solidFill>
                    <a:schemeClr val="bg1">
                      <a:lumMod val="65000"/>
                    </a:schemeClr>
                  </a:solidFill>
                  <a:latin typeface="+mj-ea"/>
                  <a:ea typeface="+mj-ea"/>
                </a:rPr>
                <a:t>the presentation and make it into a film to be used in a wider field</a:t>
              </a:r>
            </a:p>
          </p:txBody>
        </p:sp>
      </p:grpSp>
      <p:sp>
        <p:nvSpPr>
          <p:cNvPr id="18" name="矩形 17"/>
          <p:cNvSpPr/>
          <p:nvPr/>
        </p:nvSpPr>
        <p:spPr>
          <a:xfrm>
            <a:off x="1584327" y="4649538"/>
            <a:ext cx="3538586"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19" name="矩形 18"/>
          <p:cNvSpPr/>
          <p:nvPr/>
        </p:nvSpPr>
        <p:spPr>
          <a:xfrm>
            <a:off x="2216198" y="4075746"/>
            <a:ext cx="2241974"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bg1"/>
                </a:solidFill>
                <a:latin typeface="迷你简准圆" panose="03000509000000000000" pitchFamily="65" charset="-122"/>
                <a:ea typeface="迷你简准圆" panose="03000509000000000000" pitchFamily="65" charset="-122"/>
              </a:rPr>
              <a:t>标题文字添加</a:t>
            </a:r>
          </a:p>
        </p:txBody>
      </p:sp>
      <p:sp>
        <p:nvSpPr>
          <p:cNvPr id="20" name="矩形 19"/>
          <p:cNvSpPr/>
          <p:nvPr/>
        </p:nvSpPr>
        <p:spPr>
          <a:xfrm>
            <a:off x="7506604" y="4075746"/>
            <a:ext cx="2241974"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bg1"/>
                </a:solidFill>
                <a:latin typeface="迷你简准圆" panose="03000509000000000000" pitchFamily="65" charset="-122"/>
                <a:ea typeface="迷你简准圆" panose="03000509000000000000" pitchFamily="65" charset="-122"/>
              </a:rPr>
              <a:t>标题文字添加</a:t>
            </a:r>
          </a:p>
        </p:txBody>
      </p:sp>
      <p:sp>
        <p:nvSpPr>
          <p:cNvPr id="21" name="矩形 20"/>
          <p:cNvSpPr/>
          <p:nvPr/>
        </p:nvSpPr>
        <p:spPr>
          <a:xfrm>
            <a:off x="6858297" y="4649538"/>
            <a:ext cx="3538586"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pic>
        <p:nvPicPr>
          <p:cNvPr id="6" name="图片占位符 5"/>
          <p:cNvPicPr>
            <a:picLocks noGrp="1" noChangeAspect="1"/>
          </p:cNvPicPr>
          <p:nvPr>
            <p:ph type="pic" sz="quarter" idx="10"/>
          </p:nvPr>
        </p:nvPicPr>
        <p:blipFill>
          <a:blip r:embed="rId8" cstate="print">
            <a:extLst>
              <a:ext uri="{28A0092B-C50C-407E-A947-70E740481C1C}">
                <a14:useLocalDpi xmlns:a14="http://schemas.microsoft.com/office/drawing/2010/main" val="0"/>
              </a:ext>
            </a:extLst>
          </a:blip>
          <a:srcRect l="7706" r="7706"/>
          <a:stretch>
            <a:fillRect/>
          </a:stretch>
        </p:blipFill>
        <p:spPr/>
      </p:pic>
      <p:pic>
        <p:nvPicPr>
          <p:cNvPr id="8" name="图片占位符 7"/>
          <p:cNvPicPr>
            <a:picLocks noGrp="1" noChangeAspect="1"/>
          </p:cNvPicPr>
          <p:nvPr>
            <p:ph type="pic" sz="quarter" idx="11"/>
          </p:nvPr>
        </p:nvPicPr>
        <p:blipFill>
          <a:blip r:embed="rId9" cstate="print">
            <a:extLst>
              <a:ext uri="{28A0092B-C50C-407E-A947-70E740481C1C}">
                <a14:useLocalDpi xmlns:a14="http://schemas.microsoft.com/office/drawing/2010/main" val="0"/>
              </a:ext>
            </a:extLst>
          </a:blip>
          <a:srcRect l="7666" r="7666"/>
          <a:stretch>
            <a:fillRect/>
          </a:stretch>
        </p:blipFill>
        <p:spPr/>
      </p:pic>
    </p:spTree>
    <p:custDataLst>
      <p:tags r:id="rId1"/>
    </p:custDataLst>
    <p:extLst>
      <p:ext uri="{BB962C8B-B14F-4D97-AF65-F5344CB8AC3E}">
        <p14:creationId xmlns:p14="http://schemas.microsoft.com/office/powerpoint/2010/main" val="894103458"/>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p:tgtEl>
                                          <p:spTgt spid="14"/>
                                        </p:tgtEl>
                                        <p:attrNameLst>
                                          <p:attrName>ppt_x</p:attrName>
                                        </p:attrNameLst>
                                      </p:cBhvr>
                                      <p:tavLst>
                                        <p:tav tm="0">
                                          <p:val>
                                            <p:strVal val="#ppt_x-#ppt_w*1.125000"/>
                                          </p:val>
                                        </p:tav>
                                        <p:tav tm="100000">
                                          <p:val>
                                            <p:strVal val="#ppt_x"/>
                                          </p:val>
                                        </p:tav>
                                      </p:tavLst>
                                    </p:anim>
                                    <p:animEffect transition="in" filter="wipe(right)">
                                      <p:cBhvr>
                                        <p:cTn id="13" dur="500"/>
                                        <p:tgtEl>
                                          <p:spTgt spid="14"/>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childTnLst>
                          </p:cTn>
                        </p:par>
                        <p:par>
                          <p:cTn id="25" fill="hold">
                            <p:stCondLst>
                              <p:cond delay="1500"/>
                            </p:stCondLst>
                            <p:childTnLst>
                              <p:par>
                                <p:cTn id="26" presetID="22" presetClass="entr" presetSubtype="1"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up)">
                                      <p:cBhvr>
                                        <p:cTn id="28" dur="500"/>
                                        <p:tgtEl>
                                          <p:spTgt spid="11"/>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childTnLst>
                                </p:cTn>
                              </p:par>
                            </p:childTnLst>
                          </p:cTn>
                        </p:par>
                        <p:par>
                          <p:cTn id="42" fill="hold">
                            <p:stCondLst>
                              <p:cond delay="2500"/>
                            </p:stCondLst>
                            <p:childTnLst>
                              <p:par>
                                <p:cTn id="43" presetID="14" presetClass="entr" presetSubtype="10"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randombar(horizontal)">
                                      <p:cBhvr>
                                        <p:cTn id="45" dur="500"/>
                                        <p:tgtEl>
                                          <p:spTgt spid="18"/>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randombar(horizontal)">
                                      <p:cBhvr>
                                        <p:cTn id="4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P spid="18" grpId="0"/>
      <p:bldP spid="19" grpId="0"/>
      <p:bldP spid="20"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212126" y="2130393"/>
            <a:ext cx="1826142" cy="1862048"/>
          </a:xfrm>
          <a:prstGeom prst="rect">
            <a:avLst/>
          </a:prstGeom>
          <a:noFill/>
        </p:spPr>
        <p:txBody>
          <a:bodyPr wrap="none" rtlCol="0">
            <a:spAutoFit/>
          </a:bodyPr>
          <a:lstStyle/>
          <a:p>
            <a:pPr algn="ctr"/>
            <a:r>
              <a:rPr lang="en-US" altLang="zh-CN" sz="11500" i="1" dirty="0" smtClean="0">
                <a:solidFill>
                  <a:srgbClr val="EB3077"/>
                </a:solidFill>
                <a:ea typeface="+mj-ea"/>
              </a:rPr>
              <a:t>02</a:t>
            </a:r>
            <a:endParaRPr lang="zh-CN" altLang="en-US" sz="11500" i="1" dirty="0">
              <a:solidFill>
                <a:srgbClr val="EB3077"/>
              </a:solidFill>
              <a:ea typeface="+mj-ea"/>
            </a:endParaRPr>
          </a:p>
        </p:txBody>
      </p:sp>
      <p:pic>
        <p:nvPicPr>
          <p:cNvPr id="2" name="图片 1"/>
          <p:cNvPicPr>
            <a:picLocks noChangeAspect="1"/>
          </p:cNvPicPr>
          <p:nvPr/>
        </p:nvPicPr>
        <p:blipFill>
          <a:blip r:embed="rId3"/>
          <a:stretch>
            <a:fillRect/>
          </a:stretch>
        </p:blipFill>
        <p:spPr>
          <a:xfrm>
            <a:off x="2045813" y="2574131"/>
            <a:ext cx="2992454" cy="2430463"/>
          </a:xfrm>
          <a:prstGeom prst="rect">
            <a:avLst/>
          </a:prstGeom>
        </p:spPr>
      </p:pic>
      <p:sp>
        <p:nvSpPr>
          <p:cNvPr id="3" name="文本框 2"/>
          <p:cNvSpPr txBox="1"/>
          <p:nvPr/>
        </p:nvSpPr>
        <p:spPr>
          <a:xfrm>
            <a:off x="6019056" y="2860565"/>
            <a:ext cx="4288353" cy="707886"/>
          </a:xfrm>
          <a:prstGeom prst="rect">
            <a:avLst/>
          </a:prstGeom>
          <a:noFill/>
        </p:spPr>
        <p:txBody>
          <a:bodyPr wrap="none" rtlCol="0">
            <a:spAutoFit/>
          </a:bodyPr>
          <a:lstStyle/>
          <a:p>
            <a:pPr algn="ctr"/>
            <a:r>
              <a:rPr lang="zh-CN" altLang="en-US" sz="4000" dirty="0" smtClean="0">
                <a:solidFill>
                  <a:srgbClr val="EB3077"/>
                </a:solidFill>
                <a:latin typeface="迷你简准圆" panose="03000509000000000000" pitchFamily="65" charset="-122"/>
                <a:ea typeface="迷你简准圆" panose="03000509000000000000" pitchFamily="65" charset="-122"/>
              </a:rPr>
              <a:t>标题文字添加此处</a:t>
            </a:r>
            <a:endParaRPr lang="zh-CN" altLang="en-US" sz="4000" dirty="0">
              <a:solidFill>
                <a:srgbClr val="EB3077"/>
              </a:solidFill>
              <a:latin typeface="迷你简准圆" panose="03000509000000000000" pitchFamily="65" charset="-122"/>
              <a:ea typeface="迷你简准圆" panose="03000509000000000000" pitchFamily="65" charset="-122"/>
            </a:endParaRPr>
          </a:p>
        </p:txBody>
      </p:sp>
      <p:sp>
        <p:nvSpPr>
          <p:cNvPr id="4" name="文本框 3"/>
          <p:cNvSpPr txBox="1"/>
          <p:nvPr/>
        </p:nvSpPr>
        <p:spPr>
          <a:xfrm>
            <a:off x="6277282" y="3713658"/>
            <a:ext cx="3771900" cy="656718"/>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100" dirty="0">
                <a:solidFill>
                  <a:schemeClr val="bg1">
                    <a:lumMod val="50000"/>
                  </a:schemeClr>
                </a:solidFill>
                <a:latin typeface="+mj-ea"/>
                <a:ea typeface="+mj-ea"/>
              </a:rPr>
              <a:t>The user can demonstrate on a projector or computer, or print the presentation and make it into a film to be used in a wider field</a:t>
            </a:r>
          </a:p>
        </p:txBody>
      </p:sp>
      <p:cxnSp>
        <p:nvCxnSpPr>
          <p:cNvPr id="5" name="直接连接符 4"/>
          <p:cNvCxnSpPr/>
          <p:nvPr/>
        </p:nvCxnSpPr>
        <p:spPr>
          <a:xfrm>
            <a:off x="7043106" y="3630006"/>
            <a:ext cx="2240252" cy="0"/>
          </a:xfrm>
          <a:prstGeom prst="line">
            <a:avLst/>
          </a:prstGeom>
          <a:ln>
            <a:solidFill>
              <a:srgbClr val="EB3077"/>
            </a:solidFill>
            <a:prstDash val="dash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2932723"/>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par>
                          <p:cTn id="22" fill="hold">
                            <p:stCondLst>
                              <p:cond delay="2000"/>
                            </p:stCondLst>
                            <p:childTnLst>
                              <p:par>
                                <p:cTn id="23" presetID="16" presetClass="entr" presetSubtype="21"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arn(inVertical)">
                                      <p:cBhvr>
                                        <p:cTn id="25" dur="500"/>
                                        <p:tgtEl>
                                          <p:spTgt spid="5"/>
                                        </p:tgtEl>
                                      </p:cBhvr>
                                    </p:animEffect>
                                  </p:childTnLst>
                                </p:cTn>
                              </p:par>
                            </p:childTnLst>
                          </p:cTn>
                        </p:par>
                        <p:par>
                          <p:cTn id="26" fill="hold">
                            <p:stCondLst>
                              <p:cond delay="2500"/>
                            </p:stCondLst>
                            <p:childTnLst>
                              <p:par>
                                <p:cTn id="27" presetID="14" presetClass="entr" presetSubtype="10"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randombar(horizontal)">
                                      <p:cBhvr>
                                        <p:cTn id="2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4" name="图片 33"/>
          <p:cNvPicPr>
            <a:picLocks noChangeAspect="1"/>
          </p:cNvPicPr>
          <p:nvPr/>
        </p:nvPicPr>
        <p:blipFill rotWithShape="1">
          <a:blip r:embed="rId22"/>
          <a:srcRect t="29545" r="10541"/>
          <a:stretch/>
        </p:blipFill>
        <p:spPr>
          <a:xfrm flipH="1">
            <a:off x="0" y="0"/>
            <a:ext cx="1617328" cy="1384527"/>
          </a:xfrm>
          <a:prstGeom prst="rect">
            <a:avLst/>
          </a:prstGeom>
        </p:spPr>
      </p:pic>
      <p:grpSp>
        <p:nvGrpSpPr>
          <p:cNvPr id="35" name="组合 34"/>
          <p:cNvGrpSpPr/>
          <p:nvPr/>
        </p:nvGrpSpPr>
        <p:grpSpPr>
          <a:xfrm>
            <a:off x="1617328" y="300555"/>
            <a:ext cx="5795246" cy="783415"/>
            <a:chOff x="1875554" y="378622"/>
            <a:chExt cx="5795246" cy="783415"/>
          </a:xfrm>
        </p:grpSpPr>
        <p:sp>
          <p:nvSpPr>
            <p:cNvPr id="36" name="文本框 35"/>
            <p:cNvSpPr txBox="1"/>
            <p:nvPr/>
          </p:nvSpPr>
          <p:spPr>
            <a:xfrm>
              <a:off x="1875554" y="378622"/>
              <a:ext cx="3467616" cy="584775"/>
            </a:xfrm>
            <a:prstGeom prst="rect">
              <a:avLst/>
            </a:prstGeom>
            <a:noFill/>
          </p:spPr>
          <p:txBody>
            <a:bodyPr wrap="none" rtlCol="0">
              <a:spAutoFit/>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37" name="文本框 36"/>
            <p:cNvSpPr txBox="1"/>
            <p:nvPr/>
          </p:nvSpPr>
          <p:spPr>
            <a:xfrm>
              <a:off x="1875554" y="876702"/>
              <a:ext cx="5795246"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smtClean="0">
                  <a:solidFill>
                    <a:schemeClr val="bg1">
                      <a:lumMod val="65000"/>
                    </a:schemeClr>
                  </a:solidFill>
                  <a:latin typeface="+mj-ea"/>
                  <a:ea typeface="+mj-ea"/>
                </a:rPr>
                <a:t>print </a:t>
              </a:r>
              <a:r>
                <a:rPr lang="en-US" altLang="zh-CN" sz="1100" dirty="0">
                  <a:solidFill>
                    <a:schemeClr val="bg1">
                      <a:lumMod val="65000"/>
                    </a:schemeClr>
                  </a:solidFill>
                  <a:latin typeface="+mj-ea"/>
                  <a:ea typeface="+mj-ea"/>
                </a:rPr>
                <a:t>the presentation and make it into a film to be used in a wider field</a:t>
              </a:r>
            </a:p>
          </p:txBody>
        </p:sp>
      </p:grpSp>
      <p:grpSp>
        <p:nvGrpSpPr>
          <p:cNvPr id="2" name="组合 1"/>
          <p:cNvGrpSpPr/>
          <p:nvPr/>
        </p:nvGrpSpPr>
        <p:grpSpPr>
          <a:xfrm>
            <a:off x="1413421" y="2022237"/>
            <a:ext cx="4213461" cy="688975"/>
            <a:chOff x="1413421" y="2022237"/>
            <a:chExt cx="4213461" cy="688975"/>
          </a:xfrm>
        </p:grpSpPr>
        <p:sp>
          <p:nvSpPr>
            <p:cNvPr id="4" name="MH_Other_1"/>
            <p:cNvSpPr/>
            <p:nvPr>
              <p:custDataLst>
                <p:tags r:id="rId17"/>
              </p:custDataLst>
            </p:nvPr>
          </p:nvSpPr>
          <p:spPr>
            <a:xfrm>
              <a:off x="1511846" y="2022237"/>
              <a:ext cx="688975" cy="688975"/>
            </a:xfrm>
            <a:prstGeom prst="ellipse">
              <a:avLst/>
            </a:prstGeom>
            <a:solidFill>
              <a:schemeClr val="accent1"/>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a:solidFill>
                    <a:srgbClr val="FFFFFF"/>
                  </a:solidFill>
                </a:rPr>
                <a:t>01</a:t>
              </a:r>
              <a:endParaRPr lang="zh-CN" altLang="en-US">
                <a:solidFill>
                  <a:srgbClr val="FFFFFF"/>
                </a:solidFill>
              </a:endParaRPr>
            </a:p>
          </p:txBody>
        </p:sp>
        <p:sp>
          <p:nvSpPr>
            <p:cNvPr id="5" name="MH_Other_2"/>
            <p:cNvSpPr/>
            <p:nvPr>
              <p:custDataLst>
                <p:tags r:id="rId18"/>
              </p:custDataLst>
            </p:nvPr>
          </p:nvSpPr>
          <p:spPr>
            <a:xfrm>
              <a:off x="1413421" y="2220674"/>
              <a:ext cx="288925" cy="290512"/>
            </a:xfrm>
            <a:prstGeom prst="ellipse">
              <a:avLst/>
            </a:prstGeom>
            <a:solidFill>
              <a:schemeClr val="accent1"/>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6" name="MH_Other_3"/>
            <p:cNvSpPr/>
            <p:nvPr>
              <p:custDataLst>
                <p:tags r:id="rId19"/>
              </p:custDataLst>
            </p:nvPr>
          </p:nvSpPr>
          <p:spPr>
            <a:xfrm>
              <a:off x="1438821" y="2069862"/>
              <a:ext cx="168275" cy="168275"/>
            </a:xfrm>
            <a:prstGeom prst="ellipse">
              <a:avLst/>
            </a:prstGeom>
            <a:solidFill>
              <a:schemeClr val="accent1"/>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39" name="矩形 38"/>
            <p:cNvSpPr/>
            <p:nvPr/>
          </p:nvSpPr>
          <p:spPr>
            <a:xfrm>
              <a:off x="2299246" y="2027948"/>
              <a:ext cx="3327636"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7" name="组合 6"/>
          <p:cNvGrpSpPr/>
          <p:nvPr/>
        </p:nvGrpSpPr>
        <p:grpSpPr>
          <a:xfrm>
            <a:off x="1413421" y="3393837"/>
            <a:ext cx="4213461" cy="730889"/>
            <a:chOff x="1413421" y="3393837"/>
            <a:chExt cx="4213461" cy="730889"/>
          </a:xfrm>
        </p:grpSpPr>
        <p:sp>
          <p:nvSpPr>
            <p:cNvPr id="17" name="MH_Other_4"/>
            <p:cNvSpPr/>
            <p:nvPr>
              <p:custDataLst>
                <p:tags r:id="rId14"/>
              </p:custDataLst>
            </p:nvPr>
          </p:nvSpPr>
          <p:spPr>
            <a:xfrm>
              <a:off x="1511846" y="3393837"/>
              <a:ext cx="688975" cy="688975"/>
            </a:xfrm>
            <a:prstGeom prst="ellipse">
              <a:avLst/>
            </a:prstGeom>
            <a:solidFill>
              <a:schemeClr val="accent2"/>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a:solidFill>
                    <a:srgbClr val="FFFFFF"/>
                  </a:solidFill>
                </a:rPr>
                <a:t>03</a:t>
              </a:r>
              <a:endParaRPr lang="zh-CN" altLang="en-US">
                <a:solidFill>
                  <a:srgbClr val="FFFFFF"/>
                </a:solidFill>
              </a:endParaRPr>
            </a:p>
          </p:txBody>
        </p:sp>
        <p:sp>
          <p:nvSpPr>
            <p:cNvPr id="18" name="MH_Other_5"/>
            <p:cNvSpPr/>
            <p:nvPr>
              <p:custDataLst>
                <p:tags r:id="rId15"/>
              </p:custDataLst>
            </p:nvPr>
          </p:nvSpPr>
          <p:spPr>
            <a:xfrm>
              <a:off x="1413421" y="3592274"/>
              <a:ext cx="288925" cy="290512"/>
            </a:xfrm>
            <a:prstGeom prst="ellipse">
              <a:avLst/>
            </a:prstGeom>
            <a:solidFill>
              <a:schemeClr val="accent2"/>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9" name="MH_Other_6"/>
            <p:cNvSpPr/>
            <p:nvPr>
              <p:custDataLst>
                <p:tags r:id="rId16"/>
              </p:custDataLst>
            </p:nvPr>
          </p:nvSpPr>
          <p:spPr>
            <a:xfrm>
              <a:off x="1438821" y="3441462"/>
              <a:ext cx="168275" cy="168275"/>
            </a:xfrm>
            <a:prstGeom prst="ellipse">
              <a:avLst/>
            </a:prstGeom>
            <a:solidFill>
              <a:schemeClr val="accent2"/>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44" name="矩形 43"/>
            <p:cNvSpPr/>
            <p:nvPr/>
          </p:nvSpPr>
          <p:spPr>
            <a:xfrm>
              <a:off x="2299246" y="3441462"/>
              <a:ext cx="3327636"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10" name="组合 9"/>
          <p:cNvGrpSpPr/>
          <p:nvPr/>
        </p:nvGrpSpPr>
        <p:grpSpPr>
          <a:xfrm>
            <a:off x="1413421" y="4765437"/>
            <a:ext cx="4213461" cy="688975"/>
            <a:chOff x="1413421" y="4765437"/>
            <a:chExt cx="4213461" cy="688975"/>
          </a:xfrm>
        </p:grpSpPr>
        <p:sp>
          <p:nvSpPr>
            <p:cNvPr id="29" name="MH_Other_7"/>
            <p:cNvSpPr/>
            <p:nvPr>
              <p:custDataLst>
                <p:tags r:id="rId11"/>
              </p:custDataLst>
            </p:nvPr>
          </p:nvSpPr>
          <p:spPr>
            <a:xfrm>
              <a:off x="1511846" y="4765437"/>
              <a:ext cx="688975" cy="688975"/>
            </a:xfrm>
            <a:prstGeom prst="ellipse">
              <a:avLst/>
            </a:prstGeom>
            <a:solidFill>
              <a:schemeClr val="accent3"/>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a:solidFill>
                    <a:srgbClr val="FFFFFF"/>
                  </a:solidFill>
                </a:rPr>
                <a:t>05</a:t>
              </a:r>
              <a:endParaRPr lang="zh-CN" altLang="en-US">
                <a:solidFill>
                  <a:srgbClr val="FFFFFF"/>
                </a:solidFill>
              </a:endParaRPr>
            </a:p>
          </p:txBody>
        </p:sp>
        <p:sp>
          <p:nvSpPr>
            <p:cNvPr id="30" name="MH_Other_8"/>
            <p:cNvSpPr/>
            <p:nvPr>
              <p:custDataLst>
                <p:tags r:id="rId12"/>
              </p:custDataLst>
            </p:nvPr>
          </p:nvSpPr>
          <p:spPr>
            <a:xfrm>
              <a:off x="1413421" y="4963874"/>
              <a:ext cx="288925" cy="290512"/>
            </a:xfrm>
            <a:prstGeom prst="ellipse">
              <a:avLst/>
            </a:prstGeom>
            <a:solidFill>
              <a:schemeClr val="accent3"/>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31" name="MH_Other_9"/>
            <p:cNvSpPr/>
            <p:nvPr>
              <p:custDataLst>
                <p:tags r:id="rId13"/>
              </p:custDataLst>
            </p:nvPr>
          </p:nvSpPr>
          <p:spPr>
            <a:xfrm>
              <a:off x="1438821" y="4813062"/>
              <a:ext cx="168275" cy="168275"/>
            </a:xfrm>
            <a:prstGeom prst="ellipse">
              <a:avLst/>
            </a:prstGeom>
            <a:solidFill>
              <a:schemeClr val="accent3"/>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49" name="矩形 48"/>
            <p:cNvSpPr/>
            <p:nvPr/>
          </p:nvSpPr>
          <p:spPr>
            <a:xfrm>
              <a:off x="2299246" y="4765437"/>
              <a:ext cx="3327636"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3" name="组合 2"/>
          <p:cNvGrpSpPr/>
          <p:nvPr/>
        </p:nvGrpSpPr>
        <p:grpSpPr>
          <a:xfrm>
            <a:off x="6489701" y="2022237"/>
            <a:ext cx="4188061" cy="688975"/>
            <a:chOff x="6489701" y="2022237"/>
            <a:chExt cx="4188061" cy="688975"/>
          </a:xfrm>
        </p:grpSpPr>
        <p:sp>
          <p:nvSpPr>
            <p:cNvPr id="41" name="MH_Other_10"/>
            <p:cNvSpPr/>
            <p:nvPr>
              <p:custDataLst>
                <p:tags r:id="rId8"/>
              </p:custDataLst>
            </p:nvPr>
          </p:nvSpPr>
          <p:spPr>
            <a:xfrm>
              <a:off x="6588126" y="2022237"/>
              <a:ext cx="688975" cy="688975"/>
            </a:xfrm>
            <a:prstGeom prst="ellipse">
              <a:avLst/>
            </a:prstGeom>
            <a:solidFill>
              <a:schemeClr val="accent1"/>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a:solidFill>
                    <a:srgbClr val="FFFFFF"/>
                  </a:solidFill>
                </a:rPr>
                <a:t>02</a:t>
              </a:r>
              <a:endParaRPr lang="zh-CN" altLang="en-US">
                <a:solidFill>
                  <a:srgbClr val="FFFFFF"/>
                </a:solidFill>
              </a:endParaRPr>
            </a:p>
          </p:txBody>
        </p:sp>
        <p:sp>
          <p:nvSpPr>
            <p:cNvPr id="42" name="MH_Other_11"/>
            <p:cNvSpPr/>
            <p:nvPr>
              <p:custDataLst>
                <p:tags r:id="rId9"/>
              </p:custDataLst>
            </p:nvPr>
          </p:nvSpPr>
          <p:spPr>
            <a:xfrm>
              <a:off x="6489701" y="2220674"/>
              <a:ext cx="290513" cy="290512"/>
            </a:xfrm>
            <a:prstGeom prst="ellipse">
              <a:avLst/>
            </a:prstGeom>
            <a:solidFill>
              <a:schemeClr val="accent1"/>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43" name="MH_Other_12"/>
            <p:cNvSpPr/>
            <p:nvPr>
              <p:custDataLst>
                <p:tags r:id="rId10"/>
              </p:custDataLst>
            </p:nvPr>
          </p:nvSpPr>
          <p:spPr>
            <a:xfrm>
              <a:off x="6515101" y="2069862"/>
              <a:ext cx="168275" cy="168275"/>
            </a:xfrm>
            <a:prstGeom prst="ellipse">
              <a:avLst/>
            </a:prstGeom>
            <a:solidFill>
              <a:schemeClr val="accent1"/>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56" name="矩形 55"/>
            <p:cNvSpPr/>
            <p:nvPr/>
          </p:nvSpPr>
          <p:spPr>
            <a:xfrm>
              <a:off x="7350126" y="2027948"/>
              <a:ext cx="3327636"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9" name="组合 8"/>
          <p:cNvGrpSpPr/>
          <p:nvPr/>
        </p:nvGrpSpPr>
        <p:grpSpPr>
          <a:xfrm>
            <a:off x="6489701" y="3393837"/>
            <a:ext cx="4188061" cy="730889"/>
            <a:chOff x="6489701" y="3393837"/>
            <a:chExt cx="4188061" cy="730889"/>
          </a:xfrm>
        </p:grpSpPr>
        <p:sp>
          <p:nvSpPr>
            <p:cNvPr id="46" name="MH_Other_13"/>
            <p:cNvSpPr/>
            <p:nvPr>
              <p:custDataLst>
                <p:tags r:id="rId5"/>
              </p:custDataLst>
            </p:nvPr>
          </p:nvSpPr>
          <p:spPr>
            <a:xfrm>
              <a:off x="6588126" y="3393837"/>
              <a:ext cx="688975" cy="688975"/>
            </a:xfrm>
            <a:prstGeom prst="ellipse">
              <a:avLst/>
            </a:prstGeom>
            <a:solidFill>
              <a:schemeClr val="accent2"/>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a:solidFill>
                    <a:srgbClr val="FFFFFF"/>
                  </a:solidFill>
                </a:rPr>
                <a:t>04</a:t>
              </a:r>
              <a:endParaRPr lang="zh-CN" altLang="en-US">
                <a:solidFill>
                  <a:srgbClr val="FFFFFF"/>
                </a:solidFill>
              </a:endParaRPr>
            </a:p>
          </p:txBody>
        </p:sp>
        <p:sp>
          <p:nvSpPr>
            <p:cNvPr id="47" name="MH_Other_14"/>
            <p:cNvSpPr/>
            <p:nvPr>
              <p:custDataLst>
                <p:tags r:id="rId6"/>
              </p:custDataLst>
            </p:nvPr>
          </p:nvSpPr>
          <p:spPr>
            <a:xfrm>
              <a:off x="6489701" y="3592274"/>
              <a:ext cx="290513" cy="290512"/>
            </a:xfrm>
            <a:prstGeom prst="ellipse">
              <a:avLst/>
            </a:prstGeom>
            <a:solidFill>
              <a:schemeClr val="accent2"/>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48" name="MH_Other_15"/>
            <p:cNvSpPr/>
            <p:nvPr>
              <p:custDataLst>
                <p:tags r:id="rId7"/>
              </p:custDataLst>
            </p:nvPr>
          </p:nvSpPr>
          <p:spPr>
            <a:xfrm>
              <a:off x="6515101" y="3441462"/>
              <a:ext cx="168275" cy="168275"/>
            </a:xfrm>
            <a:prstGeom prst="ellipse">
              <a:avLst/>
            </a:prstGeom>
            <a:solidFill>
              <a:schemeClr val="accent2"/>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57" name="矩形 56"/>
            <p:cNvSpPr/>
            <p:nvPr/>
          </p:nvSpPr>
          <p:spPr>
            <a:xfrm>
              <a:off x="7350126" y="3441462"/>
              <a:ext cx="3327636"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11" name="组合 10"/>
          <p:cNvGrpSpPr/>
          <p:nvPr/>
        </p:nvGrpSpPr>
        <p:grpSpPr>
          <a:xfrm>
            <a:off x="6489701" y="4765437"/>
            <a:ext cx="4188061" cy="688975"/>
            <a:chOff x="6489701" y="4765437"/>
            <a:chExt cx="4188061" cy="688975"/>
          </a:xfrm>
        </p:grpSpPr>
        <p:sp>
          <p:nvSpPr>
            <p:cNvPr id="51" name="MH_Other_16"/>
            <p:cNvSpPr/>
            <p:nvPr>
              <p:custDataLst>
                <p:tags r:id="rId2"/>
              </p:custDataLst>
            </p:nvPr>
          </p:nvSpPr>
          <p:spPr>
            <a:xfrm>
              <a:off x="6588126" y="4765437"/>
              <a:ext cx="688975" cy="688975"/>
            </a:xfrm>
            <a:prstGeom prst="ellipse">
              <a:avLst/>
            </a:prstGeom>
            <a:solidFill>
              <a:schemeClr val="accent3"/>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a:solidFill>
                    <a:srgbClr val="FFFFFF"/>
                  </a:solidFill>
                </a:rPr>
                <a:t>06</a:t>
              </a:r>
              <a:endParaRPr lang="zh-CN" altLang="en-US">
                <a:solidFill>
                  <a:srgbClr val="FFFFFF"/>
                </a:solidFill>
              </a:endParaRPr>
            </a:p>
          </p:txBody>
        </p:sp>
        <p:sp>
          <p:nvSpPr>
            <p:cNvPr id="52" name="MH_Other_17"/>
            <p:cNvSpPr/>
            <p:nvPr>
              <p:custDataLst>
                <p:tags r:id="rId3"/>
              </p:custDataLst>
            </p:nvPr>
          </p:nvSpPr>
          <p:spPr>
            <a:xfrm>
              <a:off x="6489701" y="4963874"/>
              <a:ext cx="290513" cy="290512"/>
            </a:xfrm>
            <a:prstGeom prst="ellipse">
              <a:avLst/>
            </a:prstGeom>
            <a:solidFill>
              <a:schemeClr val="accent3"/>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53" name="MH_Other_18"/>
            <p:cNvSpPr/>
            <p:nvPr>
              <p:custDataLst>
                <p:tags r:id="rId4"/>
              </p:custDataLst>
            </p:nvPr>
          </p:nvSpPr>
          <p:spPr>
            <a:xfrm>
              <a:off x="6515101" y="4813062"/>
              <a:ext cx="168275" cy="168275"/>
            </a:xfrm>
            <a:prstGeom prst="ellipse">
              <a:avLst/>
            </a:prstGeom>
            <a:solidFill>
              <a:schemeClr val="accent3"/>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58" name="矩形 57"/>
            <p:cNvSpPr/>
            <p:nvPr/>
          </p:nvSpPr>
          <p:spPr>
            <a:xfrm>
              <a:off x="7350126" y="4765437"/>
              <a:ext cx="3327636"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spTree>
    <p:custDataLst>
      <p:tags r:id="rId1"/>
    </p:custDataLst>
    <p:extLst>
      <p:ext uri="{BB962C8B-B14F-4D97-AF65-F5344CB8AC3E}">
        <p14:creationId xmlns:p14="http://schemas.microsoft.com/office/powerpoint/2010/main" val="653243892"/>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0-#ppt_w/2"/>
                                          </p:val>
                                        </p:tav>
                                        <p:tav tm="100000">
                                          <p:val>
                                            <p:strVal val="#ppt_x"/>
                                          </p:val>
                                        </p:tav>
                                      </p:tavLst>
                                    </p:anim>
                                    <p:anim calcmode="lin" valueType="num">
                                      <p:cBhvr additive="base">
                                        <p:cTn id="8" dur="500" fill="hold"/>
                                        <p:tgtEl>
                                          <p:spTgt spid="3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500"/>
                                        <p:tgtEl>
                                          <p:spTgt spid="35"/>
                                        </p:tgtEl>
                                        <p:attrNameLst>
                                          <p:attrName>ppt_x</p:attrName>
                                        </p:attrNameLst>
                                      </p:cBhvr>
                                      <p:tavLst>
                                        <p:tav tm="0">
                                          <p:val>
                                            <p:strVal val="#ppt_x-#ppt_w*1.125000"/>
                                          </p:val>
                                        </p:tav>
                                        <p:tav tm="100000">
                                          <p:val>
                                            <p:strVal val="#ppt_x"/>
                                          </p:val>
                                        </p:tav>
                                      </p:tavLst>
                                    </p:anim>
                                    <p:animEffect transition="in" filter="wipe(right)">
                                      <p:cBhvr>
                                        <p:cTn id="13" dur="500"/>
                                        <p:tgtEl>
                                          <p:spTgt spid="35"/>
                                        </p:tgtEl>
                                      </p:cBhvr>
                                    </p:animEffect>
                                  </p:childTnLst>
                                </p:cTn>
                              </p:par>
                            </p:childTnLst>
                          </p:cTn>
                        </p:par>
                        <p:par>
                          <p:cTn id="14" fill="hold">
                            <p:stCondLst>
                              <p:cond delay="1000"/>
                            </p:stCondLst>
                            <p:childTnLst>
                              <p:par>
                                <p:cTn id="15" presetID="52"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Scale>
                                      <p:cBhvr>
                                        <p:cTn id="1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
                                        </p:tgtEl>
                                        <p:attrNameLst>
                                          <p:attrName>ppt_x</p:attrName>
                                          <p:attrName>ppt_y</p:attrName>
                                        </p:attrNameLst>
                                      </p:cBhvr>
                                    </p:animMotion>
                                    <p:animEffect transition="in" filter="fade">
                                      <p:cBhvr>
                                        <p:cTn id="19" dur="1000"/>
                                        <p:tgtEl>
                                          <p:spTgt spid="2"/>
                                        </p:tgtEl>
                                      </p:cBhvr>
                                    </p:animEffect>
                                  </p:childTnLst>
                                </p:cTn>
                              </p:par>
                            </p:childTnLst>
                          </p:cTn>
                        </p:par>
                        <p:par>
                          <p:cTn id="20" fill="hold">
                            <p:stCondLst>
                              <p:cond delay="2000"/>
                            </p:stCondLst>
                            <p:childTnLst>
                              <p:par>
                                <p:cTn id="21" presetID="52"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Scale>
                                      <p:cBhvr>
                                        <p:cTn id="23"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3"/>
                                        </p:tgtEl>
                                        <p:attrNameLst>
                                          <p:attrName>ppt_x</p:attrName>
                                          <p:attrName>ppt_y</p:attrName>
                                        </p:attrNameLst>
                                      </p:cBhvr>
                                    </p:animMotion>
                                    <p:animEffect transition="in" filter="fade">
                                      <p:cBhvr>
                                        <p:cTn id="25" dur="1000"/>
                                        <p:tgtEl>
                                          <p:spTgt spid="3"/>
                                        </p:tgtEl>
                                      </p:cBhvr>
                                    </p:animEffect>
                                  </p:childTnLst>
                                </p:cTn>
                              </p:par>
                            </p:childTnLst>
                          </p:cTn>
                        </p:par>
                        <p:par>
                          <p:cTn id="26" fill="hold">
                            <p:stCondLst>
                              <p:cond delay="3000"/>
                            </p:stCondLst>
                            <p:childTnLst>
                              <p:par>
                                <p:cTn id="27" presetID="52" presetClass="entr" presetSubtype="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Scale>
                                      <p:cBhvr>
                                        <p:cTn id="29"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7"/>
                                        </p:tgtEl>
                                        <p:attrNameLst>
                                          <p:attrName>ppt_x</p:attrName>
                                          <p:attrName>ppt_y</p:attrName>
                                        </p:attrNameLst>
                                      </p:cBhvr>
                                    </p:animMotion>
                                    <p:animEffect transition="in" filter="fade">
                                      <p:cBhvr>
                                        <p:cTn id="31" dur="1000"/>
                                        <p:tgtEl>
                                          <p:spTgt spid="7"/>
                                        </p:tgtEl>
                                      </p:cBhvr>
                                    </p:animEffect>
                                  </p:childTnLst>
                                </p:cTn>
                              </p:par>
                            </p:childTnLst>
                          </p:cTn>
                        </p:par>
                        <p:par>
                          <p:cTn id="32" fill="hold">
                            <p:stCondLst>
                              <p:cond delay="4000"/>
                            </p:stCondLst>
                            <p:childTnLst>
                              <p:par>
                                <p:cTn id="33" presetID="52" presetClass="entr" presetSubtype="0"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Scale>
                                      <p:cBhvr>
                                        <p:cTn id="35"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9"/>
                                        </p:tgtEl>
                                        <p:attrNameLst>
                                          <p:attrName>ppt_x</p:attrName>
                                          <p:attrName>ppt_y</p:attrName>
                                        </p:attrNameLst>
                                      </p:cBhvr>
                                    </p:animMotion>
                                    <p:animEffect transition="in" filter="fade">
                                      <p:cBhvr>
                                        <p:cTn id="37" dur="1000"/>
                                        <p:tgtEl>
                                          <p:spTgt spid="9"/>
                                        </p:tgtEl>
                                      </p:cBhvr>
                                    </p:animEffect>
                                  </p:childTnLst>
                                </p:cTn>
                              </p:par>
                            </p:childTnLst>
                          </p:cTn>
                        </p:par>
                        <p:par>
                          <p:cTn id="38" fill="hold">
                            <p:stCondLst>
                              <p:cond delay="5000"/>
                            </p:stCondLst>
                            <p:childTnLst>
                              <p:par>
                                <p:cTn id="39" presetID="52" presetClass="entr" presetSubtype="0"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Scale>
                                      <p:cBhvr>
                                        <p:cTn id="41"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10"/>
                                        </p:tgtEl>
                                        <p:attrNameLst>
                                          <p:attrName>ppt_x</p:attrName>
                                          <p:attrName>ppt_y</p:attrName>
                                        </p:attrNameLst>
                                      </p:cBhvr>
                                    </p:animMotion>
                                    <p:animEffect transition="in" filter="fade">
                                      <p:cBhvr>
                                        <p:cTn id="43" dur="1000"/>
                                        <p:tgtEl>
                                          <p:spTgt spid="10"/>
                                        </p:tgtEl>
                                      </p:cBhvr>
                                    </p:animEffect>
                                  </p:childTnLst>
                                </p:cTn>
                              </p:par>
                            </p:childTnLst>
                          </p:cTn>
                        </p:par>
                        <p:par>
                          <p:cTn id="44" fill="hold">
                            <p:stCondLst>
                              <p:cond delay="6000"/>
                            </p:stCondLst>
                            <p:childTnLst>
                              <p:par>
                                <p:cTn id="45" presetID="52" presetClass="entr" presetSubtype="0" fill="hold" nodeType="afterEffect">
                                  <p:stCondLst>
                                    <p:cond delay="0"/>
                                  </p:stCondLst>
                                  <p:childTnLst>
                                    <p:set>
                                      <p:cBhvr>
                                        <p:cTn id="46" dur="1" fill="hold">
                                          <p:stCondLst>
                                            <p:cond delay="0"/>
                                          </p:stCondLst>
                                        </p:cTn>
                                        <p:tgtEl>
                                          <p:spTgt spid="11"/>
                                        </p:tgtEl>
                                        <p:attrNameLst>
                                          <p:attrName>style.visibility</p:attrName>
                                        </p:attrNameLst>
                                      </p:cBhvr>
                                      <p:to>
                                        <p:strVal val="visible"/>
                                      </p:to>
                                    </p:set>
                                    <p:animScale>
                                      <p:cBhvr>
                                        <p:cTn id="4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11"/>
                                        </p:tgtEl>
                                        <p:attrNameLst>
                                          <p:attrName>ppt_x</p:attrName>
                                          <p:attrName>ppt_y</p:attrName>
                                        </p:attrNameLst>
                                      </p:cBhvr>
                                    </p:animMotion>
                                    <p:animEffect transition="in" filter="fade">
                                      <p:cBhvr>
                                        <p:cTn id="4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SubTitleText"/>
  <p:tag name="MH" val="20170707234108"/>
  <p:tag name="MH_LIBRARY" val="GRAPHIC"/>
</p:tagLst>
</file>

<file path=ppt/tags/tag100.xml><?xml version="1.0" encoding="utf-8"?>
<p:tagLst xmlns:a="http://schemas.openxmlformats.org/drawingml/2006/main" xmlns:r="http://schemas.openxmlformats.org/officeDocument/2006/relationships" xmlns:p="http://schemas.openxmlformats.org/presentationml/2006/main">
  <p:tag name="MH" val="20170707234206"/>
  <p:tag name="MH_LIBRARY" val="GRAPHIC"/>
  <p:tag name="MH_TYPE" val="Other"/>
  <p:tag name="MH_ORDER" val="6"/>
</p:tagLst>
</file>

<file path=ppt/tags/tag101.xml><?xml version="1.0" encoding="utf-8"?>
<p:tagLst xmlns:a="http://schemas.openxmlformats.org/drawingml/2006/main" xmlns:r="http://schemas.openxmlformats.org/officeDocument/2006/relationships" xmlns:p="http://schemas.openxmlformats.org/presentationml/2006/main">
  <p:tag name="MH" val="20170707234206"/>
  <p:tag name="MH_LIBRARY" val="GRAPHIC"/>
  <p:tag name="MH_TYPE" val="Other"/>
  <p:tag name="MH_ORDER" val="7"/>
</p:tagLst>
</file>

<file path=ppt/tags/tag102.xml><?xml version="1.0" encoding="utf-8"?>
<p:tagLst xmlns:a="http://schemas.openxmlformats.org/drawingml/2006/main" xmlns:r="http://schemas.openxmlformats.org/officeDocument/2006/relationships" xmlns:p="http://schemas.openxmlformats.org/presentationml/2006/main">
  <p:tag name="MH" val="20170707234206"/>
  <p:tag name="MH_LIBRARY" val="GRAPHIC"/>
  <p:tag name="MH_TYPE" val="Other"/>
  <p:tag name="MH_ORDER" val="8"/>
</p:tagLst>
</file>

<file path=ppt/tags/tag103.xml><?xml version="1.0" encoding="utf-8"?>
<p:tagLst xmlns:a="http://schemas.openxmlformats.org/drawingml/2006/main" xmlns:r="http://schemas.openxmlformats.org/officeDocument/2006/relationships" xmlns:p="http://schemas.openxmlformats.org/presentationml/2006/main">
  <p:tag name="MH" val="20170707234206"/>
  <p:tag name="MH_LIBRARY" val="GRAPHIC"/>
  <p:tag name="MH_TYPE" val="Other"/>
  <p:tag name="MH_ORDER" val="9"/>
</p:tagLst>
</file>

<file path=ppt/tags/tag104.xml><?xml version="1.0" encoding="utf-8"?>
<p:tagLst xmlns:a="http://schemas.openxmlformats.org/drawingml/2006/main" xmlns:r="http://schemas.openxmlformats.org/officeDocument/2006/relationships" xmlns:p="http://schemas.openxmlformats.org/presentationml/2006/main">
  <p:tag name="MH" val="20170707234206"/>
  <p:tag name="MH_LIBRARY" val="GRAPHIC"/>
  <p:tag name="MH_TYPE" val="Other"/>
  <p:tag name="MH_ORDER" val="10"/>
</p:tagLst>
</file>

<file path=ppt/tags/tag105.xml><?xml version="1.0" encoding="utf-8"?>
<p:tagLst xmlns:a="http://schemas.openxmlformats.org/drawingml/2006/main" xmlns:r="http://schemas.openxmlformats.org/officeDocument/2006/relationships" xmlns:p="http://schemas.openxmlformats.org/presentationml/2006/main">
  <p:tag name="MH" val="20170707234206"/>
  <p:tag name="MH_LIBRARY" val="GRAPHIC"/>
  <p:tag name="MH_TYPE" val="Other"/>
  <p:tag name="MH_ORDER" val="11"/>
</p:tagLst>
</file>

<file path=ppt/tags/tag106.xml><?xml version="1.0" encoding="utf-8"?>
<p:tagLst xmlns:a="http://schemas.openxmlformats.org/drawingml/2006/main" xmlns:r="http://schemas.openxmlformats.org/officeDocument/2006/relationships" xmlns:p="http://schemas.openxmlformats.org/presentationml/2006/main">
  <p:tag name="MH" val="20170707234206"/>
  <p:tag name="MH_LIBRARY" val="GRAPHIC"/>
  <p:tag name="MH_TYPE" val="Other"/>
  <p:tag name="MH_ORDER" val="12"/>
</p:tagLst>
</file>

<file path=ppt/tags/tag107.xml><?xml version="1.0" encoding="utf-8"?>
<p:tagLst xmlns:a="http://schemas.openxmlformats.org/drawingml/2006/main" xmlns:r="http://schemas.openxmlformats.org/officeDocument/2006/relationships" xmlns:p="http://schemas.openxmlformats.org/presentationml/2006/main">
  <p:tag name="MH" val="20170707234206"/>
  <p:tag name="MH_LIBRARY" val="GRAPHIC"/>
  <p:tag name="MH_TYPE" val="Other"/>
  <p:tag name="MH_ORDER" val="13"/>
</p:tagLst>
</file>

<file path=ppt/tags/tag108.xml><?xml version="1.0" encoding="utf-8"?>
<p:tagLst xmlns:a="http://schemas.openxmlformats.org/drawingml/2006/main" xmlns:r="http://schemas.openxmlformats.org/officeDocument/2006/relationships" xmlns:p="http://schemas.openxmlformats.org/presentationml/2006/main">
  <p:tag name="MH" val="20170707234206"/>
  <p:tag name="MH_LIBRARY" val="GRAPHIC"/>
  <p:tag name="MH_TYPE" val="Other"/>
  <p:tag name="MH_ORDER" val="14"/>
</p:tagLst>
</file>

<file path=ppt/tags/tag109.xml><?xml version="1.0" encoding="utf-8"?>
<p:tagLst xmlns:a="http://schemas.openxmlformats.org/drawingml/2006/main" xmlns:r="http://schemas.openxmlformats.org/officeDocument/2006/relationships" xmlns:p="http://schemas.openxmlformats.org/presentationml/2006/main">
  <p:tag name="MH" val="20170707234206"/>
  <p:tag name="MH_LIBRARY" val="GRAPHIC"/>
  <p:tag name="MH_TYPE" val="Other"/>
  <p:tag name="MH_ORDER" val="15"/>
</p:tagLst>
</file>

<file path=ppt/tags/tag11.xml><?xml version="1.0" encoding="utf-8"?>
<p:tagLst xmlns:a="http://schemas.openxmlformats.org/drawingml/2006/main" xmlns:r="http://schemas.openxmlformats.org/officeDocument/2006/relationships" xmlns:p="http://schemas.openxmlformats.org/presentationml/2006/main">
  <p:tag name="MH" val="20170707234108"/>
  <p:tag name="MH_LIBRARY" val="GRAPHIC"/>
  <p:tag name="MH_TYPE" val="Other"/>
  <p:tag name="MH_ORDER" val="1"/>
</p:tagLst>
</file>

<file path=ppt/tags/tag110.xml><?xml version="1.0" encoding="utf-8"?>
<p:tagLst xmlns:a="http://schemas.openxmlformats.org/drawingml/2006/main" xmlns:r="http://schemas.openxmlformats.org/officeDocument/2006/relationships" xmlns:p="http://schemas.openxmlformats.org/presentationml/2006/main">
  <p:tag name="MH" val="20170707234206"/>
  <p:tag name="MH_LIBRARY" val="GRAPHIC"/>
  <p:tag name="MH_TYPE" val="Other"/>
  <p:tag name="MH_ORDER" val="16"/>
</p:tagLst>
</file>

<file path=ppt/tags/tag111.xml><?xml version="1.0" encoding="utf-8"?>
<p:tagLst xmlns:a="http://schemas.openxmlformats.org/drawingml/2006/main" xmlns:r="http://schemas.openxmlformats.org/officeDocument/2006/relationships" xmlns:p="http://schemas.openxmlformats.org/presentationml/2006/main">
  <p:tag name="MH" val="20170707234206"/>
  <p:tag name="MH_LIBRARY" val="GRAPHIC"/>
  <p:tag name="MH_TYPE" val="Other"/>
  <p:tag name="MH_ORDER" val="17"/>
</p:tagLst>
</file>

<file path=ppt/tags/tag112.xml><?xml version="1.0" encoding="utf-8"?>
<p:tagLst xmlns:a="http://schemas.openxmlformats.org/drawingml/2006/main" xmlns:r="http://schemas.openxmlformats.org/officeDocument/2006/relationships" xmlns:p="http://schemas.openxmlformats.org/presentationml/2006/main">
  <p:tag name="MH" val="20170707234206"/>
  <p:tag name="MH_LIBRARY" val="GRAPHIC"/>
  <p:tag name="MH_TYPE" val="Text"/>
  <p:tag name="MH_ORDER" val="1"/>
</p:tagLst>
</file>

<file path=ppt/tags/tag113.xml><?xml version="1.0" encoding="utf-8"?>
<p:tagLst xmlns:a="http://schemas.openxmlformats.org/drawingml/2006/main" xmlns:r="http://schemas.openxmlformats.org/officeDocument/2006/relationships" xmlns:p="http://schemas.openxmlformats.org/presentationml/2006/main">
  <p:tag name="MH" val="20170707234206"/>
  <p:tag name="MH_LIBRARY" val="GRAPHIC"/>
  <p:tag name="MH_TYPE" val="Text"/>
  <p:tag name="MH_ORDER" val="2"/>
</p:tagLst>
</file>

<file path=ppt/tags/tag114.xml><?xml version="1.0" encoding="utf-8"?>
<p:tagLst xmlns:a="http://schemas.openxmlformats.org/drawingml/2006/main" xmlns:r="http://schemas.openxmlformats.org/officeDocument/2006/relationships" xmlns:p="http://schemas.openxmlformats.org/presentationml/2006/main">
  <p:tag name="MH" val="20170707234206"/>
  <p:tag name="MH_LIBRARY" val="GRAPHIC"/>
  <p:tag name="MH_TYPE" val="Text"/>
  <p:tag name="MH_ORDER" val="3"/>
</p:tagLst>
</file>

<file path=ppt/tags/tag115.xml><?xml version="1.0" encoding="utf-8"?>
<p:tagLst xmlns:a="http://schemas.openxmlformats.org/drawingml/2006/main" xmlns:r="http://schemas.openxmlformats.org/officeDocument/2006/relationships" xmlns:p="http://schemas.openxmlformats.org/presentationml/2006/main">
  <p:tag name="MH" val="20170707234206"/>
  <p:tag name="MH_LIBRARY" val="GRAPHIC"/>
  <p:tag name="MH_TYPE" val="Text"/>
  <p:tag name="MH_ORDER" val="4"/>
</p:tagLst>
</file>

<file path=ppt/tags/tag116.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ShuJTB#"/>
  <p:tag name="MH_LAYOUT" val="SubTitleText"/>
  <p:tag name="MH" val="20170707233944"/>
  <p:tag name="MH_LIBRARY" val="GRAPHIC"/>
</p:tagLst>
</file>

<file path=ppt/tags/tag117.xml><?xml version="1.0" encoding="utf-8"?>
<p:tagLst xmlns:a="http://schemas.openxmlformats.org/drawingml/2006/main" xmlns:r="http://schemas.openxmlformats.org/officeDocument/2006/relationships" xmlns:p="http://schemas.openxmlformats.org/presentationml/2006/main">
  <p:tag name="MH" val="20170707233944"/>
  <p:tag name="MH_LIBRARY" val="GRAPHIC"/>
  <p:tag name="MH_TYPE" val="Other"/>
  <p:tag name="MH_ORDER" val="1"/>
</p:tagLst>
</file>

<file path=ppt/tags/tag118.xml><?xml version="1.0" encoding="utf-8"?>
<p:tagLst xmlns:a="http://schemas.openxmlformats.org/drawingml/2006/main" xmlns:r="http://schemas.openxmlformats.org/officeDocument/2006/relationships" xmlns:p="http://schemas.openxmlformats.org/presentationml/2006/main">
  <p:tag name="MH" val="20170707233944"/>
  <p:tag name="MH_LIBRARY" val="GRAPHIC"/>
  <p:tag name="MH_TYPE" val="Other"/>
  <p:tag name="MH_ORDER" val="2"/>
</p:tagLst>
</file>

<file path=ppt/tags/tag119.xml><?xml version="1.0" encoding="utf-8"?>
<p:tagLst xmlns:a="http://schemas.openxmlformats.org/drawingml/2006/main" xmlns:r="http://schemas.openxmlformats.org/officeDocument/2006/relationships" xmlns:p="http://schemas.openxmlformats.org/presentationml/2006/main">
  <p:tag name="MH" val="20170707233944"/>
  <p:tag name="MH_LIBRARY" val="GRAPHIC"/>
  <p:tag name="MH_TYPE" val="Other"/>
  <p:tag name="MH_ORDER" val="3"/>
</p:tagLst>
</file>

<file path=ppt/tags/tag12.xml><?xml version="1.0" encoding="utf-8"?>
<p:tagLst xmlns:a="http://schemas.openxmlformats.org/drawingml/2006/main" xmlns:r="http://schemas.openxmlformats.org/officeDocument/2006/relationships" xmlns:p="http://schemas.openxmlformats.org/presentationml/2006/main">
  <p:tag name="MH" val="20170707234108"/>
  <p:tag name="MH_LIBRARY" val="GRAPHIC"/>
  <p:tag name="MH_TYPE" val="Picture"/>
  <p:tag name="MH_ORDER" val="1"/>
</p:tagLst>
</file>

<file path=ppt/tags/tag120.xml><?xml version="1.0" encoding="utf-8"?>
<p:tagLst xmlns:a="http://schemas.openxmlformats.org/drawingml/2006/main" xmlns:r="http://schemas.openxmlformats.org/officeDocument/2006/relationships" xmlns:p="http://schemas.openxmlformats.org/presentationml/2006/main">
  <p:tag name="MH" val="20170707233944"/>
  <p:tag name="MH_LIBRARY" val="GRAPHIC"/>
  <p:tag name="MH_TYPE" val="Other"/>
  <p:tag name="MH_ORDER" val="4"/>
</p:tagLst>
</file>

<file path=ppt/tags/tag121.xml><?xml version="1.0" encoding="utf-8"?>
<p:tagLst xmlns:a="http://schemas.openxmlformats.org/drawingml/2006/main" xmlns:r="http://schemas.openxmlformats.org/officeDocument/2006/relationships" xmlns:p="http://schemas.openxmlformats.org/presentationml/2006/main">
  <p:tag name="MH" val="20170707233944"/>
  <p:tag name="MH_LIBRARY" val="GRAPHIC"/>
  <p:tag name="MH_TYPE" val="Other"/>
  <p:tag name="MH_ORDER" val="5"/>
</p:tagLst>
</file>

<file path=ppt/tags/tag122.xml><?xml version="1.0" encoding="utf-8"?>
<p:tagLst xmlns:a="http://schemas.openxmlformats.org/drawingml/2006/main" xmlns:r="http://schemas.openxmlformats.org/officeDocument/2006/relationships" xmlns:p="http://schemas.openxmlformats.org/presentationml/2006/main">
  <p:tag name="MH" val="20170707233944"/>
  <p:tag name="MH_LIBRARY" val="GRAPHIC"/>
  <p:tag name="MH_TYPE" val="Other"/>
  <p:tag name="MH_ORDER" val="6"/>
</p:tagLst>
</file>

<file path=ppt/tags/tag123.xml><?xml version="1.0" encoding="utf-8"?>
<p:tagLst xmlns:a="http://schemas.openxmlformats.org/drawingml/2006/main" xmlns:r="http://schemas.openxmlformats.org/officeDocument/2006/relationships" xmlns:p="http://schemas.openxmlformats.org/presentationml/2006/main">
  <p:tag name="MH" val="20170707233944"/>
  <p:tag name="MH_LIBRARY" val="GRAPHIC"/>
  <p:tag name="MH_TYPE" val="Other"/>
  <p:tag name="MH_ORDER" val="7"/>
</p:tagLst>
</file>

<file path=ppt/tags/tag124.xml><?xml version="1.0" encoding="utf-8"?>
<p:tagLst xmlns:a="http://schemas.openxmlformats.org/drawingml/2006/main" xmlns:r="http://schemas.openxmlformats.org/officeDocument/2006/relationships" xmlns:p="http://schemas.openxmlformats.org/presentationml/2006/main">
  <p:tag name="MH" val="20170707233944"/>
  <p:tag name="MH_LIBRARY" val="GRAPHIC"/>
  <p:tag name="MH_TYPE" val="Other"/>
  <p:tag name="MH_ORDER" val="8"/>
</p:tagLst>
</file>

<file path=ppt/tags/tag125.xml><?xml version="1.0" encoding="utf-8"?>
<p:tagLst xmlns:a="http://schemas.openxmlformats.org/drawingml/2006/main" xmlns:r="http://schemas.openxmlformats.org/officeDocument/2006/relationships" xmlns:p="http://schemas.openxmlformats.org/presentationml/2006/main">
  <p:tag name="MH" val="20170707233944"/>
  <p:tag name="MH_LIBRARY" val="GRAPHIC"/>
  <p:tag name="MH_TYPE" val="Other"/>
  <p:tag name="MH_ORDER" val="9"/>
</p:tagLst>
</file>

<file path=ppt/tags/tag126.xml><?xml version="1.0" encoding="utf-8"?>
<p:tagLst xmlns:a="http://schemas.openxmlformats.org/drawingml/2006/main" xmlns:r="http://schemas.openxmlformats.org/officeDocument/2006/relationships" xmlns:p="http://schemas.openxmlformats.org/presentationml/2006/main">
  <p:tag name="MH" val="20170707233944"/>
  <p:tag name="MH_LIBRARY" val="GRAPHIC"/>
  <p:tag name="MH_TYPE" val="Other"/>
  <p:tag name="MH_ORDER" val="10"/>
</p:tagLst>
</file>

<file path=ppt/tags/tag127.xml><?xml version="1.0" encoding="utf-8"?>
<p:tagLst xmlns:a="http://schemas.openxmlformats.org/drawingml/2006/main" xmlns:r="http://schemas.openxmlformats.org/officeDocument/2006/relationships" xmlns:p="http://schemas.openxmlformats.org/presentationml/2006/main">
  <p:tag name="MH" val="20170707233944"/>
  <p:tag name="MH_LIBRARY" val="GRAPHIC"/>
  <p:tag name="MH_TYPE" val="Other"/>
  <p:tag name="MH_ORDER" val="11"/>
</p:tagLst>
</file>

<file path=ppt/tags/tag128.xml><?xml version="1.0" encoding="utf-8"?>
<p:tagLst xmlns:a="http://schemas.openxmlformats.org/drawingml/2006/main" xmlns:r="http://schemas.openxmlformats.org/officeDocument/2006/relationships" xmlns:p="http://schemas.openxmlformats.org/presentationml/2006/main">
  <p:tag name="MH" val="20170707233944"/>
  <p:tag name="MH_LIBRARY" val="GRAPHIC"/>
  <p:tag name="MH_TYPE" val="Other"/>
  <p:tag name="MH_ORDER" val="12"/>
</p:tagLst>
</file>

<file path=ppt/tags/tag129.xml><?xml version="1.0" encoding="utf-8"?>
<p:tagLst xmlns:a="http://schemas.openxmlformats.org/drawingml/2006/main" xmlns:r="http://schemas.openxmlformats.org/officeDocument/2006/relationships" xmlns:p="http://schemas.openxmlformats.org/presentationml/2006/main">
  <p:tag name="MH" val="20170707233944"/>
  <p:tag name="MH_LIBRARY" val="GRAPHIC"/>
  <p:tag name="MH_TYPE" val="SubTitle"/>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70707234108"/>
  <p:tag name="MH_LIBRARY" val="GRAPHIC"/>
  <p:tag name="MH_TYPE" val="Other"/>
  <p:tag name="MH_ORDER" val="2"/>
</p:tagLst>
</file>

<file path=ppt/tags/tag130.xml><?xml version="1.0" encoding="utf-8"?>
<p:tagLst xmlns:a="http://schemas.openxmlformats.org/drawingml/2006/main" xmlns:r="http://schemas.openxmlformats.org/officeDocument/2006/relationships" xmlns:p="http://schemas.openxmlformats.org/presentationml/2006/main">
  <p:tag name="MH" val="20170707233944"/>
  <p:tag name="MH_LIBRARY" val="GRAPHIC"/>
  <p:tag name="MH_TYPE" val="SubTitle"/>
  <p:tag name="MH_ORDER" val="2"/>
</p:tagLst>
</file>

<file path=ppt/tags/tag131.xml><?xml version="1.0" encoding="utf-8"?>
<p:tagLst xmlns:a="http://schemas.openxmlformats.org/drawingml/2006/main" xmlns:r="http://schemas.openxmlformats.org/officeDocument/2006/relationships" xmlns:p="http://schemas.openxmlformats.org/presentationml/2006/main">
  <p:tag name="MH" val="20170707233944"/>
  <p:tag name="MH_LIBRARY" val="GRAPHIC"/>
  <p:tag name="MH_TYPE" val="SubTitle"/>
  <p:tag name="MH_ORDER" val="3"/>
</p:tagLst>
</file>

<file path=ppt/tags/tag132.xml><?xml version="1.0" encoding="utf-8"?>
<p:tagLst xmlns:a="http://schemas.openxmlformats.org/drawingml/2006/main" xmlns:r="http://schemas.openxmlformats.org/officeDocument/2006/relationships" xmlns:p="http://schemas.openxmlformats.org/presentationml/2006/main">
  <p:tag name="MH" val="20170707233944"/>
  <p:tag name="MH_LIBRARY" val="GRAPHIC"/>
  <p:tag name="MH_TYPE" val="SubTitle"/>
  <p:tag name="MH_ORDER" val="4"/>
</p:tagLst>
</file>

<file path=ppt/tags/tag133.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LiuChBZh#"/>
  <p:tag name="MH_LAYOUT" val="SubTitleText"/>
  <p:tag name="MH" val="20170707234044"/>
  <p:tag name="MH_LIBRARY" val="GRAPHIC"/>
</p:tagLst>
</file>

<file path=ppt/tags/tag134.xml><?xml version="1.0" encoding="utf-8"?>
<p:tagLst xmlns:a="http://schemas.openxmlformats.org/drawingml/2006/main" xmlns:r="http://schemas.openxmlformats.org/officeDocument/2006/relationships" xmlns:p="http://schemas.openxmlformats.org/presentationml/2006/main">
  <p:tag name="MH" val="20170707234044"/>
  <p:tag name="MH_LIBRARY" val="GRAPHIC"/>
  <p:tag name="MH_TYPE" val="Other"/>
  <p:tag name="MH_ORDER" val="1"/>
</p:tagLst>
</file>

<file path=ppt/tags/tag135.xml><?xml version="1.0" encoding="utf-8"?>
<p:tagLst xmlns:a="http://schemas.openxmlformats.org/drawingml/2006/main" xmlns:r="http://schemas.openxmlformats.org/officeDocument/2006/relationships" xmlns:p="http://schemas.openxmlformats.org/presentationml/2006/main">
  <p:tag name="MH" val="20170707234044"/>
  <p:tag name="MH_LIBRARY" val="GRAPHIC"/>
  <p:tag name="MH_TYPE" val="Other"/>
  <p:tag name="MH_ORDER" val="2"/>
</p:tagLst>
</file>

<file path=ppt/tags/tag136.xml><?xml version="1.0" encoding="utf-8"?>
<p:tagLst xmlns:a="http://schemas.openxmlformats.org/drawingml/2006/main" xmlns:r="http://schemas.openxmlformats.org/officeDocument/2006/relationships" xmlns:p="http://schemas.openxmlformats.org/presentationml/2006/main">
  <p:tag name="MH" val="20170707234044"/>
  <p:tag name="MH_LIBRARY" val="GRAPHIC"/>
  <p:tag name="MH_TYPE" val="Other"/>
  <p:tag name="MH_ORDER" val="3"/>
</p:tagLst>
</file>

<file path=ppt/tags/tag137.xml><?xml version="1.0" encoding="utf-8"?>
<p:tagLst xmlns:a="http://schemas.openxmlformats.org/drawingml/2006/main" xmlns:r="http://schemas.openxmlformats.org/officeDocument/2006/relationships" xmlns:p="http://schemas.openxmlformats.org/presentationml/2006/main">
  <p:tag name="MH" val="20170707234044"/>
  <p:tag name="MH_LIBRARY" val="GRAPHIC"/>
  <p:tag name="MH_TYPE" val="Other"/>
  <p:tag name="MH_ORDER" val="4"/>
</p:tagLst>
</file>

<file path=ppt/tags/tag138.xml><?xml version="1.0" encoding="utf-8"?>
<p:tagLst xmlns:a="http://schemas.openxmlformats.org/drawingml/2006/main" xmlns:r="http://schemas.openxmlformats.org/officeDocument/2006/relationships" xmlns:p="http://schemas.openxmlformats.org/presentationml/2006/main">
  <p:tag name="MH" val="20170707234044"/>
  <p:tag name="MH_LIBRARY" val="GRAPHIC"/>
  <p:tag name="MH_TYPE" val="Other"/>
  <p:tag name="MH_ORDER" val="5"/>
</p:tagLst>
</file>

<file path=ppt/tags/tag139.xml><?xml version="1.0" encoding="utf-8"?>
<p:tagLst xmlns:a="http://schemas.openxmlformats.org/drawingml/2006/main" xmlns:r="http://schemas.openxmlformats.org/officeDocument/2006/relationships" xmlns:p="http://schemas.openxmlformats.org/presentationml/2006/main">
  <p:tag name="MH" val="20170707234044"/>
  <p:tag name="MH_LIBRARY" val="GRAPHIC"/>
  <p:tag name="MH_TYPE" val="Other"/>
  <p:tag name="MH_ORDER" val="6"/>
</p:tagLst>
</file>

<file path=ppt/tags/tag14.xml><?xml version="1.0" encoding="utf-8"?>
<p:tagLst xmlns:a="http://schemas.openxmlformats.org/drawingml/2006/main" xmlns:r="http://schemas.openxmlformats.org/officeDocument/2006/relationships" xmlns:p="http://schemas.openxmlformats.org/presentationml/2006/main">
  <p:tag name="MH" val="20170707234108"/>
  <p:tag name="MH_LIBRARY" val="GRAPHIC"/>
  <p:tag name="MH_TYPE" val="Picture"/>
  <p:tag name="MH_ORDER" val="2"/>
</p:tagLst>
</file>

<file path=ppt/tags/tag140.xml><?xml version="1.0" encoding="utf-8"?>
<p:tagLst xmlns:a="http://schemas.openxmlformats.org/drawingml/2006/main" xmlns:r="http://schemas.openxmlformats.org/officeDocument/2006/relationships" xmlns:p="http://schemas.openxmlformats.org/presentationml/2006/main">
  <p:tag name="MH" val="20170707234044"/>
  <p:tag name="MH_LIBRARY" val="GRAPHIC"/>
  <p:tag name="MH_TYPE" val="Other"/>
  <p:tag name="MH_ORDER" val="7"/>
</p:tagLst>
</file>

<file path=ppt/tags/tag141.xml><?xml version="1.0" encoding="utf-8"?>
<p:tagLst xmlns:a="http://schemas.openxmlformats.org/drawingml/2006/main" xmlns:r="http://schemas.openxmlformats.org/officeDocument/2006/relationships" xmlns:p="http://schemas.openxmlformats.org/presentationml/2006/main">
  <p:tag name="MH" val="20170707234044"/>
  <p:tag name="MH_LIBRARY" val="GRAPHIC"/>
  <p:tag name="MH_TYPE" val="Other"/>
  <p:tag name="MH_ORDER" val="8"/>
</p:tagLst>
</file>

<file path=ppt/tags/tag142.xml><?xml version="1.0" encoding="utf-8"?>
<p:tagLst xmlns:a="http://schemas.openxmlformats.org/drawingml/2006/main" xmlns:r="http://schemas.openxmlformats.org/officeDocument/2006/relationships" xmlns:p="http://schemas.openxmlformats.org/presentationml/2006/main">
  <p:tag name="MH" val="20170707234044"/>
  <p:tag name="MH_LIBRARY" val="GRAPHIC"/>
  <p:tag name="MH_TYPE" val="Other"/>
  <p:tag name="MH_ORDER" val="9"/>
</p:tagLst>
</file>

<file path=ppt/tags/tag143.xml><?xml version="1.0" encoding="utf-8"?>
<p:tagLst xmlns:a="http://schemas.openxmlformats.org/drawingml/2006/main" xmlns:r="http://schemas.openxmlformats.org/officeDocument/2006/relationships" xmlns:p="http://schemas.openxmlformats.org/presentationml/2006/main">
  <p:tag name="MH" val="20170707234044"/>
  <p:tag name="MH_LIBRARY" val="GRAPHIC"/>
  <p:tag name="MH_TYPE" val="Other"/>
  <p:tag name="MH_ORDER" val="10"/>
</p:tagLst>
</file>

<file path=ppt/tags/tag144.xml><?xml version="1.0" encoding="utf-8"?>
<p:tagLst xmlns:a="http://schemas.openxmlformats.org/drawingml/2006/main" xmlns:r="http://schemas.openxmlformats.org/officeDocument/2006/relationships" xmlns:p="http://schemas.openxmlformats.org/presentationml/2006/main">
  <p:tag name="MH" val="20170707234044"/>
  <p:tag name="MH_LIBRARY" val="GRAPHIC"/>
  <p:tag name="MH_TYPE" val="Other"/>
  <p:tag name="MH_ORDER" val="11"/>
</p:tagLst>
</file>

<file path=ppt/tags/tag145.xml><?xml version="1.0" encoding="utf-8"?>
<p:tagLst xmlns:a="http://schemas.openxmlformats.org/drawingml/2006/main" xmlns:r="http://schemas.openxmlformats.org/officeDocument/2006/relationships" xmlns:p="http://schemas.openxmlformats.org/presentationml/2006/main">
  <p:tag name="MH" val="20170707234044"/>
  <p:tag name="MH_LIBRARY" val="GRAPHIC"/>
  <p:tag name="MH_TYPE" val="SubTitle"/>
  <p:tag name="MH_ORDER" val="1"/>
</p:tagLst>
</file>

<file path=ppt/tags/tag146.xml><?xml version="1.0" encoding="utf-8"?>
<p:tagLst xmlns:a="http://schemas.openxmlformats.org/drawingml/2006/main" xmlns:r="http://schemas.openxmlformats.org/officeDocument/2006/relationships" xmlns:p="http://schemas.openxmlformats.org/presentationml/2006/main">
  <p:tag name="MH" val="20170707234044"/>
  <p:tag name="MH_LIBRARY" val="GRAPHIC"/>
  <p:tag name="MH_TYPE" val="SubTitle"/>
  <p:tag name="MH_ORDER" val="2"/>
</p:tagLst>
</file>

<file path=ppt/tags/tag147.xml><?xml version="1.0" encoding="utf-8"?>
<p:tagLst xmlns:a="http://schemas.openxmlformats.org/drawingml/2006/main" xmlns:r="http://schemas.openxmlformats.org/officeDocument/2006/relationships" xmlns:p="http://schemas.openxmlformats.org/presentationml/2006/main">
  <p:tag name="MH" val="20170707234044"/>
  <p:tag name="MH_LIBRARY" val="GRAPHIC"/>
  <p:tag name="MH_TYPE" val="SubTitle"/>
  <p:tag name="MH_ORDER" val="3"/>
</p:tagLst>
</file>

<file path=ppt/tags/tag148.xml><?xml version="1.0" encoding="utf-8"?>
<p:tagLst xmlns:a="http://schemas.openxmlformats.org/drawingml/2006/main" xmlns:r="http://schemas.openxmlformats.org/officeDocument/2006/relationships" xmlns:p="http://schemas.openxmlformats.org/presentationml/2006/main">
  <p:tag name="MH" val="20170707234044"/>
  <p:tag name="MH_LIBRARY" val="GRAPHIC"/>
  <p:tag name="MH_TYPE" val="SubTitle"/>
  <p:tag name="MH_ORDER" val="4"/>
</p:tagLst>
</file>

<file path=ppt/tags/tag149.xml><?xml version="1.0" encoding="utf-8"?>
<p:tagLst xmlns:a="http://schemas.openxmlformats.org/drawingml/2006/main" xmlns:r="http://schemas.openxmlformats.org/officeDocument/2006/relationships" xmlns:p="http://schemas.openxmlformats.org/presentationml/2006/main">
  <p:tag name="MH" val="20170707234044"/>
  <p:tag name="MH_LIBRARY" val="GRAPHIC"/>
  <p:tag name="MH_TYPE" val="SubTitle"/>
  <p:tag name="MH_ORDER" val="5"/>
</p:tagLst>
</file>

<file path=ppt/tags/tag15.xml><?xml version="1.0" encoding="utf-8"?>
<p:tagLst xmlns:a="http://schemas.openxmlformats.org/drawingml/2006/main" xmlns:r="http://schemas.openxmlformats.org/officeDocument/2006/relationships" xmlns:p="http://schemas.openxmlformats.org/presentationml/2006/main">
  <p:tag name="MH" val="20170707234108"/>
  <p:tag name="MH_LIBRARY" val="GRAPHIC"/>
  <p:tag name="MH_TYPE" val="Other"/>
  <p:tag name="MH_ORDER" val="3"/>
</p:tagLst>
</file>

<file path=ppt/tags/tag150.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
  <p:tag name="MH" val="20170707234123"/>
  <p:tag name="MH_LIBRARY" val="GRAPHIC"/>
</p:tagLst>
</file>

<file path=ppt/tags/tag151.xml><?xml version="1.0" encoding="utf-8"?>
<p:tagLst xmlns:a="http://schemas.openxmlformats.org/drawingml/2006/main" xmlns:r="http://schemas.openxmlformats.org/officeDocument/2006/relationships" xmlns:p="http://schemas.openxmlformats.org/presentationml/2006/main">
  <p:tag name="MH" val="20170707234123"/>
  <p:tag name="MH_LIBRARY" val="GRAPHIC"/>
  <p:tag name="MH_TYPE" val="Other"/>
  <p:tag name="MH_ORDER" val="1"/>
</p:tagLst>
</file>

<file path=ppt/tags/tag152.xml><?xml version="1.0" encoding="utf-8"?>
<p:tagLst xmlns:a="http://schemas.openxmlformats.org/drawingml/2006/main" xmlns:r="http://schemas.openxmlformats.org/officeDocument/2006/relationships" xmlns:p="http://schemas.openxmlformats.org/presentationml/2006/main">
  <p:tag name="MH" val="20170707234123"/>
  <p:tag name="MH_LIBRARY" val="GRAPHIC"/>
  <p:tag name="MH_TYPE" val="Other"/>
  <p:tag name="MH_ORDER" val="2"/>
</p:tagLst>
</file>

<file path=ppt/tags/tag153.xml><?xml version="1.0" encoding="utf-8"?>
<p:tagLst xmlns:a="http://schemas.openxmlformats.org/drawingml/2006/main" xmlns:r="http://schemas.openxmlformats.org/officeDocument/2006/relationships" xmlns:p="http://schemas.openxmlformats.org/presentationml/2006/main">
  <p:tag name="MH" val="20170707234123"/>
  <p:tag name="MH_LIBRARY" val="GRAPHIC"/>
  <p:tag name="MH_TYPE" val="Other"/>
  <p:tag name="MH_ORDER" val="3"/>
</p:tagLst>
</file>

<file path=ppt/tags/tag154.xml><?xml version="1.0" encoding="utf-8"?>
<p:tagLst xmlns:a="http://schemas.openxmlformats.org/drawingml/2006/main" xmlns:r="http://schemas.openxmlformats.org/officeDocument/2006/relationships" xmlns:p="http://schemas.openxmlformats.org/presentationml/2006/main">
  <p:tag name="MH" val="20170707234123"/>
  <p:tag name="MH_LIBRARY" val="GRAPHIC"/>
  <p:tag name="MH_TYPE" val="Other"/>
  <p:tag name="MH_ORDER" val="4"/>
</p:tagLst>
</file>

<file path=ppt/tags/tag155.xml><?xml version="1.0" encoding="utf-8"?>
<p:tagLst xmlns:a="http://schemas.openxmlformats.org/drawingml/2006/main" xmlns:r="http://schemas.openxmlformats.org/officeDocument/2006/relationships" xmlns:p="http://schemas.openxmlformats.org/presentationml/2006/main">
  <p:tag name="MH" val="20170707234123"/>
  <p:tag name="MH_LIBRARY" val="GRAPHIC"/>
  <p:tag name="MH_TYPE" val="Other"/>
  <p:tag name="MH_ORDER" val="5"/>
</p:tagLst>
</file>

<file path=ppt/tags/tag156.xml><?xml version="1.0" encoding="utf-8"?>
<p:tagLst xmlns:a="http://schemas.openxmlformats.org/drawingml/2006/main" xmlns:r="http://schemas.openxmlformats.org/officeDocument/2006/relationships" xmlns:p="http://schemas.openxmlformats.org/presentationml/2006/main">
  <p:tag name="MH" val="20170707234123"/>
  <p:tag name="MH_LIBRARY" val="GRAPHIC"/>
  <p:tag name="MH_TYPE" val="Other"/>
  <p:tag name="MH_ORDER" val="6"/>
</p:tagLst>
</file>

<file path=ppt/tags/tag157.xml><?xml version="1.0" encoding="utf-8"?>
<p:tagLst xmlns:a="http://schemas.openxmlformats.org/drawingml/2006/main" xmlns:r="http://schemas.openxmlformats.org/officeDocument/2006/relationships" xmlns:p="http://schemas.openxmlformats.org/presentationml/2006/main">
  <p:tag name="MH" val="20170707234123"/>
  <p:tag name="MH_LIBRARY" val="GRAPHIC"/>
  <p:tag name="MH_TYPE" val="Other"/>
  <p:tag name="MH_ORDER" val="7"/>
</p:tagLst>
</file>

<file path=ppt/tags/tag158.xml><?xml version="1.0" encoding="utf-8"?>
<p:tagLst xmlns:a="http://schemas.openxmlformats.org/drawingml/2006/main" xmlns:r="http://schemas.openxmlformats.org/officeDocument/2006/relationships" xmlns:p="http://schemas.openxmlformats.org/presentationml/2006/main">
  <p:tag name="MH" val="20170707234123"/>
  <p:tag name="MH_LIBRARY" val="GRAPHIC"/>
  <p:tag name="MH_TYPE" val="Other"/>
  <p:tag name="MH_ORDER" val="8"/>
</p:tagLst>
</file>

<file path=ppt/tags/tag159.xml><?xml version="1.0" encoding="utf-8"?>
<p:tagLst xmlns:a="http://schemas.openxmlformats.org/drawingml/2006/main" xmlns:r="http://schemas.openxmlformats.org/officeDocument/2006/relationships" xmlns:p="http://schemas.openxmlformats.org/presentationml/2006/main">
  <p:tag name="MH" val="20170707234123"/>
  <p:tag name="MH_LIBRARY" val="GRAPHIC"/>
  <p:tag name="MH_TYPE" val="Other"/>
  <p:tag name="MH_ORDER" val="9"/>
</p:tagLst>
</file>

<file path=ppt/tags/tag16.xml><?xml version="1.0" encoding="utf-8"?>
<p:tagLst xmlns:a="http://schemas.openxmlformats.org/drawingml/2006/main" xmlns:r="http://schemas.openxmlformats.org/officeDocument/2006/relationships" xmlns:p="http://schemas.openxmlformats.org/presentationml/2006/main">
  <p:tag name="MH" val="20170707234108"/>
  <p:tag name="MH_LIBRARY" val="GRAPHIC"/>
  <p:tag name="MH_TYPE" val="Picture"/>
  <p:tag name="MH_ORDER" val="3"/>
</p:tagLst>
</file>

<file path=ppt/tags/tag160.xml><?xml version="1.0" encoding="utf-8"?>
<p:tagLst xmlns:a="http://schemas.openxmlformats.org/drawingml/2006/main" xmlns:r="http://schemas.openxmlformats.org/officeDocument/2006/relationships" xmlns:p="http://schemas.openxmlformats.org/presentationml/2006/main">
  <p:tag name="MH" val="20170707234123"/>
  <p:tag name="MH_LIBRARY" val="GRAPHIC"/>
  <p:tag name="MH_TYPE" val="Other"/>
  <p:tag name="MH_ORDER" val="10"/>
</p:tagLst>
</file>

<file path=ppt/tags/tag161.xml><?xml version="1.0" encoding="utf-8"?>
<p:tagLst xmlns:a="http://schemas.openxmlformats.org/drawingml/2006/main" xmlns:r="http://schemas.openxmlformats.org/officeDocument/2006/relationships" xmlns:p="http://schemas.openxmlformats.org/presentationml/2006/main">
  <p:tag name="MH" val="20170707234123"/>
  <p:tag name="MH_LIBRARY" val="GRAPHIC"/>
  <p:tag name="MH_TYPE" val="Other"/>
  <p:tag name="MH_ORDER" val="11"/>
</p:tagLst>
</file>

<file path=ppt/tags/tag162.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Desc"/>
  <p:tag name="MH" val="20170707234147"/>
  <p:tag name="MH_LIBRARY" val="GRAPHIC"/>
</p:tagLst>
</file>

<file path=ppt/tags/tag163.xml><?xml version="1.0" encoding="utf-8"?>
<p:tagLst xmlns:a="http://schemas.openxmlformats.org/drawingml/2006/main" xmlns:r="http://schemas.openxmlformats.org/officeDocument/2006/relationships" xmlns:p="http://schemas.openxmlformats.org/presentationml/2006/main">
  <p:tag name="MH" val="20170707234147"/>
  <p:tag name="MH_LIBRARY" val="GRAPHIC"/>
  <p:tag name="MH_TYPE" val="SubTitle"/>
  <p:tag name="MH_ORDER" val="6"/>
</p:tagLst>
</file>

<file path=ppt/tags/tag164.xml><?xml version="1.0" encoding="utf-8"?>
<p:tagLst xmlns:a="http://schemas.openxmlformats.org/drawingml/2006/main" xmlns:r="http://schemas.openxmlformats.org/officeDocument/2006/relationships" xmlns:p="http://schemas.openxmlformats.org/presentationml/2006/main">
  <p:tag name="MH" val="20170707234147"/>
  <p:tag name="MH_LIBRARY" val="GRAPHIC"/>
  <p:tag name="MH_TYPE" val="Other"/>
  <p:tag name="MH_ORDER" val="3"/>
</p:tagLst>
</file>

<file path=ppt/tags/tag165.xml><?xml version="1.0" encoding="utf-8"?>
<p:tagLst xmlns:a="http://schemas.openxmlformats.org/drawingml/2006/main" xmlns:r="http://schemas.openxmlformats.org/officeDocument/2006/relationships" xmlns:p="http://schemas.openxmlformats.org/presentationml/2006/main">
  <p:tag name="MH" val="20170707234147"/>
  <p:tag name="MH_LIBRARY" val="GRAPHIC"/>
  <p:tag name="MH_TYPE" val="Other"/>
  <p:tag name="MH_ORDER" val="1"/>
</p:tagLst>
</file>

<file path=ppt/tags/tag166.xml><?xml version="1.0" encoding="utf-8"?>
<p:tagLst xmlns:a="http://schemas.openxmlformats.org/drawingml/2006/main" xmlns:r="http://schemas.openxmlformats.org/officeDocument/2006/relationships" xmlns:p="http://schemas.openxmlformats.org/presentationml/2006/main">
  <p:tag name="MH" val="20170707234147"/>
  <p:tag name="MH_LIBRARY" val="GRAPHIC"/>
  <p:tag name="MH_TYPE" val="Other"/>
  <p:tag name="MH_ORDER" val="2"/>
</p:tagLst>
</file>

<file path=ppt/tags/tag167.xml><?xml version="1.0" encoding="utf-8"?>
<p:tagLst xmlns:a="http://schemas.openxmlformats.org/drawingml/2006/main" xmlns:r="http://schemas.openxmlformats.org/officeDocument/2006/relationships" xmlns:p="http://schemas.openxmlformats.org/presentationml/2006/main">
  <p:tag name="MH" val="20170707234147"/>
  <p:tag name="MH_LIBRARY" val="GRAPHIC"/>
  <p:tag name="MH_TYPE" val="Other"/>
  <p:tag name="MH_ORDER" val="3"/>
</p:tagLst>
</file>

<file path=ppt/tags/tag168.xml><?xml version="1.0" encoding="utf-8"?>
<p:tagLst xmlns:a="http://schemas.openxmlformats.org/drawingml/2006/main" xmlns:r="http://schemas.openxmlformats.org/officeDocument/2006/relationships" xmlns:p="http://schemas.openxmlformats.org/presentationml/2006/main">
  <p:tag name="MH" val="20170707234147"/>
  <p:tag name="MH_LIBRARY" val="GRAPHIC"/>
  <p:tag name="MH_TYPE" val="Other"/>
  <p:tag name="MH_ORDER" val="4"/>
</p:tagLst>
</file>

<file path=ppt/tags/tag169.xml><?xml version="1.0" encoding="utf-8"?>
<p:tagLst xmlns:a="http://schemas.openxmlformats.org/drawingml/2006/main" xmlns:r="http://schemas.openxmlformats.org/officeDocument/2006/relationships" xmlns:p="http://schemas.openxmlformats.org/presentationml/2006/main">
  <p:tag name="MH" val="20170707234147"/>
  <p:tag name="MH_LIBRARY" val="GRAPHIC"/>
  <p:tag name="MH_TYPE" val="Other"/>
  <p:tag name="MH_ORDER" val="5"/>
</p:tagLst>
</file>

<file path=ppt/tags/tag17.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LiuChBZh#"/>
  <p:tag name="MH_LAYOUT" val="SubTitleText"/>
  <p:tag name="MH" val="20170707234135"/>
  <p:tag name="MH_LIBRARY" val="GRAPHIC"/>
</p:tagLst>
</file>

<file path=ppt/tags/tag170.xml><?xml version="1.0" encoding="utf-8"?>
<p:tagLst xmlns:a="http://schemas.openxmlformats.org/drawingml/2006/main" xmlns:r="http://schemas.openxmlformats.org/officeDocument/2006/relationships" xmlns:p="http://schemas.openxmlformats.org/presentationml/2006/main">
  <p:tag name="MH" val="20170707234147"/>
  <p:tag name="MH_LIBRARY" val="GRAPHIC"/>
  <p:tag name="MH_TYPE" val="Other"/>
  <p:tag name="MH_ORDER" val="6"/>
</p:tagLst>
</file>

<file path=ppt/tags/tag171.xml><?xml version="1.0" encoding="utf-8"?>
<p:tagLst xmlns:a="http://schemas.openxmlformats.org/drawingml/2006/main" xmlns:r="http://schemas.openxmlformats.org/officeDocument/2006/relationships" xmlns:p="http://schemas.openxmlformats.org/presentationml/2006/main">
  <p:tag name="MH" val="20170707234147"/>
  <p:tag name="MH_LIBRARY" val="GRAPHIC"/>
  <p:tag name="MH_TYPE" val="Other"/>
  <p:tag name="MH_ORDER" val="7"/>
</p:tagLst>
</file>

<file path=ppt/tags/tag172.xml><?xml version="1.0" encoding="utf-8"?>
<p:tagLst xmlns:a="http://schemas.openxmlformats.org/drawingml/2006/main" xmlns:r="http://schemas.openxmlformats.org/officeDocument/2006/relationships" xmlns:p="http://schemas.openxmlformats.org/presentationml/2006/main">
  <p:tag name="MH" val="20170707234147"/>
  <p:tag name="MH_LIBRARY" val="GRAPHIC"/>
  <p:tag name="MH_TYPE" val="Other"/>
  <p:tag name="MH_ORDER" val="8"/>
</p:tagLst>
</file>

<file path=ppt/tags/tag173.xml><?xml version="1.0" encoding="utf-8"?>
<p:tagLst xmlns:a="http://schemas.openxmlformats.org/drawingml/2006/main" xmlns:r="http://schemas.openxmlformats.org/officeDocument/2006/relationships" xmlns:p="http://schemas.openxmlformats.org/presentationml/2006/main">
  <p:tag name="MH" val="20170707234147"/>
  <p:tag name="MH_LIBRARY" val="GRAPHIC"/>
  <p:tag name="MH_TYPE" val="Other"/>
  <p:tag name="MH_ORDER" val="9"/>
</p:tagLst>
</file>

<file path=ppt/tags/tag174.xml><?xml version="1.0" encoding="utf-8"?>
<p:tagLst xmlns:a="http://schemas.openxmlformats.org/drawingml/2006/main" xmlns:r="http://schemas.openxmlformats.org/officeDocument/2006/relationships" xmlns:p="http://schemas.openxmlformats.org/presentationml/2006/main">
  <p:tag name="MH" val="20170707234147"/>
  <p:tag name="MH_LIBRARY" val="GRAPHIC"/>
  <p:tag name="MH_TYPE" val="Other"/>
  <p:tag name="MH_ORDER" val="10"/>
</p:tagLst>
</file>

<file path=ppt/tags/tag175.xml><?xml version="1.0" encoding="utf-8"?>
<p:tagLst xmlns:a="http://schemas.openxmlformats.org/drawingml/2006/main" xmlns:r="http://schemas.openxmlformats.org/officeDocument/2006/relationships" xmlns:p="http://schemas.openxmlformats.org/presentationml/2006/main">
  <p:tag name="MH" val="20170707234147"/>
  <p:tag name="MH_LIBRARY" val="GRAPHIC"/>
  <p:tag name="MH_TYPE" val="Other"/>
  <p:tag name="MH_ORDER" val="11"/>
</p:tagLst>
</file>

<file path=ppt/tags/tag176.xml><?xml version="1.0" encoding="utf-8"?>
<p:tagLst xmlns:a="http://schemas.openxmlformats.org/drawingml/2006/main" xmlns:r="http://schemas.openxmlformats.org/officeDocument/2006/relationships" xmlns:p="http://schemas.openxmlformats.org/presentationml/2006/main">
  <p:tag name="MH" val="20170707234147"/>
  <p:tag name="MH_LIBRARY" val="GRAPHIC"/>
  <p:tag name="MH_TYPE" val="Other"/>
  <p:tag name="MH_ORDER" val="12"/>
</p:tagLst>
</file>

<file path=ppt/tags/tag177.xml><?xml version="1.0" encoding="utf-8"?>
<p:tagLst xmlns:a="http://schemas.openxmlformats.org/drawingml/2006/main" xmlns:r="http://schemas.openxmlformats.org/officeDocument/2006/relationships" xmlns:p="http://schemas.openxmlformats.org/presentationml/2006/main">
  <p:tag name="MH" val="20170707234147"/>
  <p:tag name="MH_LIBRARY" val="GRAPHIC"/>
  <p:tag name="MH_TYPE" val="Other"/>
  <p:tag name="MH_ORDER" val="13"/>
</p:tagLst>
</file>

<file path=ppt/tags/tag178.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BingLLB#"/>
  <p:tag name="MH_LAYOUT" val="SubTitleText"/>
  <p:tag name="MH" val="20170707234222"/>
  <p:tag name="MH_LIBRARY" val="GRAPHIC"/>
</p:tagLst>
</file>

<file path=ppt/tags/tag179.xml><?xml version="1.0" encoding="utf-8"?>
<p:tagLst xmlns:a="http://schemas.openxmlformats.org/drawingml/2006/main" xmlns:r="http://schemas.openxmlformats.org/officeDocument/2006/relationships" xmlns:p="http://schemas.openxmlformats.org/presentationml/2006/main">
  <p:tag name="MH" val="20170707234222"/>
  <p:tag name="MH_LIBRARY" val="GRAPHIC"/>
  <p:tag name="MH_TYPE" val="SubTitle"/>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70707234135"/>
  <p:tag name="MH_LIBRARY" val="GRAPHIC"/>
  <p:tag name="MH_TYPE" val="Other"/>
  <p:tag name="MH_ORDER" val="1"/>
</p:tagLst>
</file>

<file path=ppt/tags/tag180.xml><?xml version="1.0" encoding="utf-8"?>
<p:tagLst xmlns:a="http://schemas.openxmlformats.org/drawingml/2006/main" xmlns:r="http://schemas.openxmlformats.org/officeDocument/2006/relationships" xmlns:p="http://schemas.openxmlformats.org/presentationml/2006/main">
  <p:tag name="MH" val="20170707234222"/>
  <p:tag name="MH_LIBRARY" val="GRAPHIC"/>
  <p:tag name="MH_TYPE" val="Other"/>
  <p:tag name="MH_ORDER" val="1"/>
</p:tagLst>
</file>

<file path=ppt/tags/tag181.xml><?xml version="1.0" encoding="utf-8"?>
<p:tagLst xmlns:a="http://schemas.openxmlformats.org/drawingml/2006/main" xmlns:r="http://schemas.openxmlformats.org/officeDocument/2006/relationships" xmlns:p="http://schemas.openxmlformats.org/presentationml/2006/main">
  <p:tag name="MH" val="20170707234222"/>
  <p:tag name="MH_LIBRARY" val="GRAPHIC"/>
  <p:tag name="MH_TYPE" val="SubTitle"/>
  <p:tag name="MH_ORDER" val="2"/>
</p:tagLst>
</file>

<file path=ppt/tags/tag182.xml><?xml version="1.0" encoding="utf-8"?>
<p:tagLst xmlns:a="http://schemas.openxmlformats.org/drawingml/2006/main" xmlns:r="http://schemas.openxmlformats.org/officeDocument/2006/relationships" xmlns:p="http://schemas.openxmlformats.org/presentationml/2006/main">
  <p:tag name="MH" val="20170707234222"/>
  <p:tag name="MH_LIBRARY" val="GRAPHIC"/>
  <p:tag name="MH_TYPE" val="SubTitle"/>
  <p:tag name="MH_ORDER" val="3"/>
</p:tagLst>
</file>

<file path=ppt/tags/tag183.xml><?xml version="1.0" encoding="utf-8"?>
<p:tagLst xmlns:a="http://schemas.openxmlformats.org/drawingml/2006/main" xmlns:r="http://schemas.openxmlformats.org/officeDocument/2006/relationships" xmlns:p="http://schemas.openxmlformats.org/presentationml/2006/main">
  <p:tag name="MH" val="20170707234222"/>
  <p:tag name="MH_LIBRARY" val="GRAPHIC"/>
  <p:tag name="MH_TYPE" val="SubTitle"/>
  <p:tag name="MH_ORDER" val="4"/>
</p:tagLst>
</file>

<file path=ppt/tags/tag184.xml><?xml version="1.0" encoding="utf-8"?>
<p:tagLst xmlns:a="http://schemas.openxmlformats.org/drawingml/2006/main" xmlns:r="http://schemas.openxmlformats.org/officeDocument/2006/relationships" xmlns:p="http://schemas.openxmlformats.org/presentationml/2006/main">
  <p:tag name="MH" val="20170707234222"/>
  <p:tag name="MH_LIBRARY" val="GRAPHIC"/>
  <p:tag name="MH_TYPE" val="SubTitle"/>
  <p:tag name="MH_ORDER" val="5"/>
</p:tagLst>
</file>

<file path=ppt/tags/tag185.xml><?xml version="1.0" encoding="utf-8"?>
<p:tagLst xmlns:a="http://schemas.openxmlformats.org/drawingml/2006/main" xmlns:r="http://schemas.openxmlformats.org/officeDocument/2006/relationships" xmlns:p="http://schemas.openxmlformats.org/presentationml/2006/main">
  <p:tag name="MH" val="20170707234222"/>
  <p:tag name="MH_LIBRARY" val="GRAPHIC"/>
  <p:tag name="MH_TYPE" val="SubTitle"/>
  <p:tag name="MH_ORDER" val="6"/>
</p:tagLst>
</file>

<file path=ppt/tags/tag186.xml><?xml version="1.0" encoding="utf-8"?>
<p:tagLst xmlns:a="http://schemas.openxmlformats.org/drawingml/2006/main" xmlns:r="http://schemas.openxmlformats.org/officeDocument/2006/relationships" xmlns:p="http://schemas.openxmlformats.org/presentationml/2006/main">
  <p:tag name="MH" val="20170707234222"/>
  <p:tag name="MH_LIBRARY" val="GRAPHIC"/>
  <p:tag name="MH_TYPE" val="Other"/>
  <p:tag name="MH_ORDER" val="2"/>
</p:tagLst>
</file>

<file path=ppt/tags/tag187.xml><?xml version="1.0" encoding="utf-8"?>
<p:tagLst xmlns:a="http://schemas.openxmlformats.org/drawingml/2006/main" xmlns:r="http://schemas.openxmlformats.org/officeDocument/2006/relationships" xmlns:p="http://schemas.openxmlformats.org/presentationml/2006/main">
  <p:tag name="MH" val="20170707234222"/>
  <p:tag name="MH_LIBRARY" val="GRAPHIC"/>
  <p:tag name="MH_TYPE" val="Other"/>
  <p:tag name="MH_ORDER" val="3"/>
</p:tagLst>
</file>

<file path=ppt/tags/tag188.xml><?xml version="1.0" encoding="utf-8"?>
<p:tagLst xmlns:a="http://schemas.openxmlformats.org/drawingml/2006/main" xmlns:r="http://schemas.openxmlformats.org/officeDocument/2006/relationships" xmlns:p="http://schemas.openxmlformats.org/presentationml/2006/main">
  <p:tag name="MH" val="20170707234222"/>
  <p:tag name="MH_LIBRARY" val="GRAPHIC"/>
  <p:tag name="MH_TYPE" val="Other"/>
  <p:tag name="MH_ORDER" val="4"/>
</p:tagLst>
</file>

<file path=ppt/tags/tag189.xml><?xml version="1.0" encoding="utf-8"?>
<p:tagLst xmlns:a="http://schemas.openxmlformats.org/drawingml/2006/main" xmlns:r="http://schemas.openxmlformats.org/officeDocument/2006/relationships" xmlns:p="http://schemas.openxmlformats.org/presentationml/2006/main">
  <p:tag name="MH" val="20170707234222"/>
  <p:tag name="MH_LIBRARY" val="GRAPHIC"/>
  <p:tag name="MH_TYPE" val="Other"/>
  <p:tag name="MH_ORDER" val="5"/>
</p:tagLst>
</file>

<file path=ppt/tags/tag19.xml><?xml version="1.0" encoding="utf-8"?>
<p:tagLst xmlns:a="http://schemas.openxmlformats.org/drawingml/2006/main" xmlns:r="http://schemas.openxmlformats.org/officeDocument/2006/relationships" xmlns:p="http://schemas.openxmlformats.org/presentationml/2006/main">
  <p:tag name="MH" val="20170707234135"/>
  <p:tag name="MH_LIBRARY" val="GRAPHIC"/>
  <p:tag name="MH_TYPE" val="Other"/>
  <p:tag name="MH_ORDER" val="2"/>
</p:tagLst>
</file>

<file path=ppt/tags/tag190.xml><?xml version="1.0" encoding="utf-8"?>
<p:tagLst xmlns:a="http://schemas.openxmlformats.org/drawingml/2006/main" xmlns:r="http://schemas.openxmlformats.org/officeDocument/2006/relationships" xmlns:p="http://schemas.openxmlformats.org/presentationml/2006/main">
  <p:tag name="MH" val="20170707234222"/>
  <p:tag name="MH_LIBRARY" val="GRAPHIC"/>
  <p:tag name="MH_TYPE" val="Other"/>
  <p:tag name="MH_ORDER" val="6"/>
</p:tagLst>
</file>

<file path=ppt/tags/tag191.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BingLLB#"/>
  <p:tag name="MH_LAYOUT" val="SubTitleDesc"/>
  <p:tag name="MH" val="20170707234126"/>
  <p:tag name="MH_LIBRARY" val="GRAPHIC"/>
</p:tagLst>
</file>

<file path=ppt/tags/tag192.xml><?xml version="1.0" encoding="utf-8"?>
<p:tagLst xmlns:a="http://schemas.openxmlformats.org/drawingml/2006/main" xmlns:r="http://schemas.openxmlformats.org/officeDocument/2006/relationships" xmlns:p="http://schemas.openxmlformats.org/presentationml/2006/main">
  <p:tag name="MH" val="20170707234126"/>
  <p:tag name="MH_LIBRARY" val="GRAPHIC"/>
  <p:tag name="MH_TYPE" val="Other"/>
  <p:tag name="MH_ORDER" val="3"/>
</p:tagLst>
</file>

<file path=ppt/tags/tag193.xml><?xml version="1.0" encoding="utf-8"?>
<p:tagLst xmlns:a="http://schemas.openxmlformats.org/drawingml/2006/main" xmlns:r="http://schemas.openxmlformats.org/officeDocument/2006/relationships" xmlns:p="http://schemas.openxmlformats.org/presentationml/2006/main">
  <p:tag name="MH" val="20170707234126"/>
  <p:tag name="MH_LIBRARY" val="GRAPHIC"/>
  <p:tag name="MH_TYPE" val="SubTitle"/>
  <p:tag name="MH_ORDER" val="1"/>
</p:tagLst>
</file>

<file path=ppt/tags/tag194.xml><?xml version="1.0" encoding="utf-8"?>
<p:tagLst xmlns:a="http://schemas.openxmlformats.org/drawingml/2006/main" xmlns:r="http://schemas.openxmlformats.org/officeDocument/2006/relationships" xmlns:p="http://schemas.openxmlformats.org/presentationml/2006/main">
  <p:tag name="MH" val="20170707234126"/>
  <p:tag name="MH_LIBRARY" val="GRAPHIC"/>
  <p:tag name="MH_TYPE" val="SubTitle"/>
  <p:tag name="MH_ORDER" val="2"/>
</p:tagLst>
</file>

<file path=ppt/tags/tag195.xml><?xml version="1.0" encoding="utf-8"?>
<p:tagLst xmlns:a="http://schemas.openxmlformats.org/drawingml/2006/main" xmlns:r="http://schemas.openxmlformats.org/officeDocument/2006/relationships" xmlns:p="http://schemas.openxmlformats.org/presentationml/2006/main">
  <p:tag name="MH" val="20170707234126"/>
  <p:tag name="MH_LIBRARY" val="GRAPHIC"/>
  <p:tag name="MH_TYPE" val="Other"/>
  <p:tag name="MH_ORDER" val="1"/>
</p:tagLst>
</file>

<file path=ppt/tags/tag196.xml><?xml version="1.0" encoding="utf-8"?>
<p:tagLst xmlns:a="http://schemas.openxmlformats.org/drawingml/2006/main" xmlns:r="http://schemas.openxmlformats.org/officeDocument/2006/relationships" xmlns:p="http://schemas.openxmlformats.org/presentationml/2006/main">
  <p:tag name="MH" val="20170707234126"/>
  <p:tag name="MH_LIBRARY" val="GRAPHIC"/>
  <p:tag name="MH_TYPE" val="SubTitle"/>
  <p:tag name="MH_ORDER" val="3"/>
</p:tagLst>
</file>

<file path=ppt/tags/tag197.xml><?xml version="1.0" encoding="utf-8"?>
<p:tagLst xmlns:a="http://schemas.openxmlformats.org/drawingml/2006/main" xmlns:r="http://schemas.openxmlformats.org/officeDocument/2006/relationships" xmlns:p="http://schemas.openxmlformats.org/presentationml/2006/main">
  <p:tag name="MH" val="20170707234126"/>
  <p:tag name="MH_LIBRARY" val="GRAPHIC"/>
  <p:tag name="MH_TYPE" val="Other"/>
  <p:tag name="MH_ORDER" val="2"/>
</p:tagLst>
</file>

<file path=ppt/tags/tag198.xml><?xml version="1.0" encoding="utf-8"?>
<p:tagLst xmlns:a="http://schemas.openxmlformats.org/drawingml/2006/main" xmlns:r="http://schemas.openxmlformats.org/officeDocument/2006/relationships" xmlns:p="http://schemas.openxmlformats.org/presentationml/2006/main">
  <p:tag name="MH" val="20170707234126"/>
  <p:tag name="MH_LIBRARY" val="GRAPHIC"/>
  <p:tag name="MH_TYPE" val="SubTitle"/>
  <p:tag name="MH_ORDER" val="3"/>
</p:tagLst>
</file>

<file path=ppt/tags/tag199.xml><?xml version="1.0" encoding="utf-8"?>
<p:tagLst xmlns:a="http://schemas.openxmlformats.org/drawingml/2006/main" xmlns:r="http://schemas.openxmlformats.org/officeDocument/2006/relationships" xmlns:p="http://schemas.openxmlformats.org/presentationml/2006/main">
  <p:tag name="MH" val="20170707234126"/>
  <p:tag name="MH_LIBRARY" val="GRAPHIC"/>
  <p:tag name="MH_TYPE" val="Other"/>
  <p:tag name="MH_ORDER" val="2"/>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TuWHP#"/>
  <p:tag name="MH_LAYOUT" val="SubTitle"/>
  <p:tag name="MH" val="20170707234329"/>
  <p:tag name="MH_LIBRARY" val="GRAPHIC"/>
</p:tagLst>
</file>

<file path=ppt/tags/tag20.xml><?xml version="1.0" encoding="utf-8"?>
<p:tagLst xmlns:a="http://schemas.openxmlformats.org/drawingml/2006/main" xmlns:r="http://schemas.openxmlformats.org/officeDocument/2006/relationships" xmlns:p="http://schemas.openxmlformats.org/presentationml/2006/main">
  <p:tag name="MH" val="20170707234135"/>
  <p:tag name="MH_LIBRARY" val="GRAPHIC"/>
  <p:tag name="MH_TYPE" val="Other"/>
  <p:tag name="MH_ORDER" val="3"/>
</p:tagLst>
</file>

<file path=ppt/tags/tag200.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SubTitleText"/>
  <p:tag name="MH" val="20170707233953"/>
  <p:tag name="MH_LIBRARY" val="GRAPHIC"/>
</p:tagLst>
</file>

<file path=ppt/tags/tag201.xml><?xml version="1.0" encoding="utf-8"?>
<p:tagLst xmlns:a="http://schemas.openxmlformats.org/drawingml/2006/main" xmlns:r="http://schemas.openxmlformats.org/officeDocument/2006/relationships" xmlns:p="http://schemas.openxmlformats.org/presentationml/2006/main">
  <p:tag name="MH" val="20170707233953"/>
  <p:tag name="MH_LIBRARY" val="GRAPHIC"/>
  <p:tag name="MH_TYPE" val="Other"/>
  <p:tag name="MH_ORDER" val="3"/>
</p:tagLst>
</file>

<file path=ppt/tags/tag202.xml><?xml version="1.0" encoding="utf-8"?>
<p:tagLst xmlns:a="http://schemas.openxmlformats.org/drawingml/2006/main" xmlns:r="http://schemas.openxmlformats.org/officeDocument/2006/relationships" xmlns:p="http://schemas.openxmlformats.org/presentationml/2006/main">
  <p:tag name="MH" val="20170707233953"/>
  <p:tag name="MH_LIBRARY" val="GRAPHIC"/>
  <p:tag name="MH_TYPE" val="Other"/>
  <p:tag name="MH_ORDER" val="9"/>
</p:tagLst>
</file>

<file path=ppt/tags/tag203.xml><?xml version="1.0" encoding="utf-8"?>
<p:tagLst xmlns:a="http://schemas.openxmlformats.org/drawingml/2006/main" xmlns:r="http://schemas.openxmlformats.org/officeDocument/2006/relationships" xmlns:p="http://schemas.openxmlformats.org/presentationml/2006/main">
  <p:tag name="MH" val="20170707233953"/>
  <p:tag name="MH_LIBRARY" val="GRAPHIC"/>
  <p:tag name="MH_TYPE" val="Other"/>
  <p:tag name="MH_ORDER" val="2"/>
</p:tagLst>
</file>

<file path=ppt/tags/tag204.xml><?xml version="1.0" encoding="utf-8"?>
<p:tagLst xmlns:a="http://schemas.openxmlformats.org/drawingml/2006/main" xmlns:r="http://schemas.openxmlformats.org/officeDocument/2006/relationships" xmlns:p="http://schemas.openxmlformats.org/presentationml/2006/main">
  <p:tag name="MH" val="20170707233953"/>
  <p:tag name="MH_LIBRARY" val="GRAPHIC"/>
  <p:tag name="MH_TYPE" val="Other"/>
  <p:tag name="MH_ORDER" val="8"/>
</p:tagLst>
</file>

<file path=ppt/tags/tag205.xml><?xml version="1.0" encoding="utf-8"?>
<p:tagLst xmlns:a="http://schemas.openxmlformats.org/drawingml/2006/main" xmlns:r="http://schemas.openxmlformats.org/officeDocument/2006/relationships" xmlns:p="http://schemas.openxmlformats.org/presentationml/2006/main">
  <p:tag name="MH" val="20170707233953"/>
  <p:tag name="MH_LIBRARY" val="GRAPHIC"/>
  <p:tag name="MH_TYPE" val="Other"/>
  <p:tag name="MH_ORDER" val="5"/>
</p:tagLst>
</file>

<file path=ppt/tags/tag206.xml><?xml version="1.0" encoding="utf-8"?>
<p:tagLst xmlns:a="http://schemas.openxmlformats.org/drawingml/2006/main" xmlns:r="http://schemas.openxmlformats.org/officeDocument/2006/relationships" xmlns:p="http://schemas.openxmlformats.org/presentationml/2006/main">
  <p:tag name="MH" val="20170707233953"/>
  <p:tag name="MH_LIBRARY" val="GRAPHIC"/>
  <p:tag name="MH_TYPE" val="Other"/>
  <p:tag name="MH_ORDER" val="7"/>
</p:tagLst>
</file>

<file path=ppt/tags/tag207.xml><?xml version="1.0" encoding="utf-8"?>
<p:tagLst xmlns:a="http://schemas.openxmlformats.org/drawingml/2006/main" xmlns:r="http://schemas.openxmlformats.org/officeDocument/2006/relationships" xmlns:p="http://schemas.openxmlformats.org/presentationml/2006/main">
  <p:tag name="MH" val="20170707233953"/>
  <p:tag name="MH_LIBRARY" val="GRAPHIC"/>
  <p:tag name="MH_TYPE" val="Other"/>
  <p:tag name="MH_ORDER" val="4"/>
</p:tagLst>
</file>

<file path=ppt/tags/tag208.xml><?xml version="1.0" encoding="utf-8"?>
<p:tagLst xmlns:a="http://schemas.openxmlformats.org/drawingml/2006/main" xmlns:r="http://schemas.openxmlformats.org/officeDocument/2006/relationships" xmlns:p="http://schemas.openxmlformats.org/presentationml/2006/main">
  <p:tag name="MH" val="20170707233953"/>
  <p:tag name="MH_LIBRARY" val="GRAPHIC"/>
  <p:tag name="MH_TYPE" val="Other"/>
  <p:tag name="MH_ORDER" val="6"/>
</p:tagLst>
</file>

<file path=ppt/tags/tag209.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SubTitleText"/>
  <p:tag name="MH" val="20170707234027"/>
  <p:tag name="MH_LIBRARY" val="GRAPHIC"/>
</p:tagLst>
</file>

<file path=ppt/tags/tag21.xml><?xml version="1.0" encoding="utf-8"?>
<p:tagLst xmlns:a="http://schemas.openxmlformats.org/drawingml/2006/main" xmlns:r="http://schemas.openxmlformats.org/officeDocument/2006/relationships" xmlns:p="http://schemas.openxmlformats.org/presentationml/2006/main">
  <p:tag name="MH" val="20170707234135"/>
  <p:tag name="MH_LIBRARY" val="GRAPHIC"/>
  <p:tag name="MH_TYPE" val="Other"/>
  <p:tag name="MH_ORDER" val="4"/>
</p:tagLst>
</file>

<file path=ppt/tags/tag210.xml><?xml version="1.0" encoding="utf-8"?>
<p:tagLst xmlns:a="http://schemas.openxmlformats.org/drawingml/2006/main" xmlns:r="http://schemas.openxmlformats.org/officeDocument/2006/relationships" xmlns:p="http://schemas.openxmlformats.org/presentationml/2006/main">
  <p:tag name="MH" val="20170707234027"/>
  <p:tag name="MH_LIBRARY" val="GRAPHIC"/>
  <p:tag name="MH_TYPE" val="Other"/>
  <p:tag name="MH_ORDER" val="2"/>
</p:tagLst>
</file>

<file path=ppt/tags/tag211.xml><?xml version="1.0" encoding="utf-8"?>
<p:tagLst xmlns:a="http://schemas.openxmlformats.org/drawingml/2006/main" xmlns:r="http://schemas.openxmlformats.org/officeDocument/2006/relationships" xmlns:p="http://schemas.openxmlformats.org/presentationml/2006/main">
  <p:tag name="MH" val="20170707234027"/>
  <p:tag name="MH_LIBRARY" val="GRAPHIC"/>
  <p:tag name="MH_TYPE" val="Other"/>
  <p:tag name="MH_ORDER" val="3"/>
</p:tagLst>
</file>

<file path=ppt/tags/tag212.xml><?xml version="1.0" encoding="utf-8"?>
<p:tagLst xmlns:a="http://schemas.openxmlformats.org/drawingml/2006/main" xmlns:r="http://schemas.openxmlformats.org/officeDocument/2006/relationships" xmlns:p="http://schemas.openxmlformats.org/presentationml/2006/main">
  <p:tag name="MH" val="20170707234027"/>
  <p:tag name="MH_LIBRARY" val="GRAPHIC"/>
  <p:tag name="MH_TYPE" val="Other"/>
  <p:tag name="MH_ORDER" val="4"/>
</p:tagLst>
</file>

<file path=ppt/tags/tag213.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TuWHP#"/>
  <p:tag name="MH_LAYOUT" val="SubTitleDesc"/>
  <p:tag name="MH" val="20170707234232"/>
  <p:tag name="MH_LIBRARY" val="GRAPHIC"/>
</p:tagLst>
</file>

<file path=ppt/tags/tag214.xml><?xml version="1.0" encoding="utf-8"?>
<p:tagLst xmlns:a="http://schemas.openxmlformats.org/drawingml/2006/main" xmlns:r="http://schemas.openxmlformats.org/officeDocument/2006/relationships" xmlns:p="http://schemas.openxmlformats.org/presentationml/2006/main">
  <p:tag name="MH" val="20170707234232"/>
  <p:tag name="MH_LIBRARY" val="GRAPHIC"/>
  <p:tag name="MH_TYPE" val="Other"/>
  <p:tag name="MH_ORDER" val="1"/>
</p:tagLst>
</file>

<file path=ppt/tags/tag215.xml><?xml version="1.0" encoding="utf-8"?>
<p:tagLst xmlns:a="http://schemas.openxmlformats.org/drawingml/2006/main" xmlns:r="http://schemas.openxmlformats.org/officeDocument/2006/relationships" xmlns:p="http://schemas.openxmlformats.org/presentationml/2006/main">
  <p:tag name="MH" val="20170707234232"/>
  <p:tag name="MH_LIBRARY" val="GRAPHIC"/>
  <p:tag name="MH_TYPE" val="Other"/>
  <p:tag name="MH_ORDER" val="2"/>
</p:tagLst>
</file>

<file path=ppt/tags/tag216.xml><?xml version="1.0" encoding="utf-8"?>
<p:tagLst xmlns:a="http://schemas.openxmlformats.org/drawingml/2006/main" xmlns:r="http://schemas.openxmlformats.org/officeDocument/2006/relationships" xmlns:p="http://schemas.openxmlformats.org/presentationml/2006/main">
  <p:tag name="MH" val="20170707234232"/>
  <p:tag name="MH_LIBRARY" val="GRAPHIC"/>
  <p:tag name="MH_TYPE" val="Other"/>
  <p:tag name="MH_ORDER" val="3"/>
</p:tagLst>
</file>

<file path=ppt/tags/tag217.xml><?xml version="1.0" encoding="utf-8"?>
<p:tagLst xmlns:a="http://schemas.openxmlformats.org/drawingml/2006/main" xmlns:r="http://schemas.openxmlformats.org/officeDocument/2006/relationships" xmlns:p="http://schemas.openxmlformats.org/presentationml/2006/main">
  <p:tag name="MH" val="20170707234232"/>
  <p:tag name="MH_LIBRARY" val="GRAPHIC"/>
  <p:tag name="MH_TYPE" val="Other"/>
  <p:tag name="MH_ORDER" val="4"/>
</p:tagLst>
</file>

<file path=ppt/tags/tag218.xml><?xml version="1.0" encoding="utf-8"?>
<p:tagLst xmlns:a="http://schemas.openxmlformats.org/drawingml/2006/main" xmlns:r="http://schemas.openxmlformats.org/officeDocument/2006/relationships" xmlns:p="http://schemas.openxmlformats.org/presentationml/2006/main">
  <p:tag name="MH" val="20170707234232"/>
  <p:tag name="MH_LIBRARY" val="GRAPHIC"/>
  <p:tag name="MH_TYPE" val="SubTitle"/>
  <p:tag name="MH_ORDER" val="1"/>
</p:tagLst>
</file>

<file path=ppt/tags/tag219.xml><?xml version="1.0" encoding="utf-8"?>
<p:tagLst xmlns:a="http://schemas.openxmlformats.org/drawingml/2006/main" xmlns:r="http://schemas.openxmlformats.org/officeDocument/2006/relationships" xmlns:p="http://schemas.openxmlformats.org/presentationml/2006/main">
  <p:tag name="MH" val="20170707234232"/>
  <p:tag name="MH_LIBRARY" val="GRAPHIC"/>
  <p:tag name="MH_TYPE" val="SubTitle"/>
  <p:tag name="MH_ORDER" val="2"/>
</p:tagLst>
</file>

<file path=ppt/tags/tag22.xml><?xml version="1.0" encoding="utf-8"?>
<p:tagLst xmlns:a="http://schemas.openxmlformats.org/drawingml/2006/main" xmlns:r="http://schemas.openxmlformats.org/officeDocument/2006/relationships" xmlns:p="http://schemas.openxmlformats.org/presentationml/2006/main">
  <p:tag name="MH" val="20170707234135"/>
  <p:tag name="MH_LIBRARY" val="GRAPHIC"/>
  <p:tag name="MH_TYPE" val="Other"/>
  <p:tag name="MH_ORDER" val="5"/>
</p:tagLst>
</file>

<file path=ppt/tags/tag220.xml><?xml version="1.0" encoding="utf-8"?>
<p:tagLst xmlns:a="http://schemas.openxmlformats.org/drawingml/2006/main" xmlns:r="http://schemas.openxmlformats.org/officeDocument/2006/relationships" xmlns:p="http://schemas.openxmlformats.org/presentationml/2006/main">
  <p:tag name="MH" val="20170707234232"/>
  <p:tag name="MH_LIBRARY" val="GRAPHIC"/>
  <p:tag name="MH_TYPE" val="SubTitle"/>
  <p:tag name="MH_ORDER" val="3"/>
</p:tagLst>
</file>

<file path=ppt/tags/tag221.xml><?xml version="1.0" encoding="utf-8"?>
<p:tagLst xmlns:a="http://schemas.openxmlformats.org/drawingml/2006/main" xmlns:r="http://schemas.openxmlformats.org/officeDocument/2006/relationships" xmlns:p="http://schemas.openxmlformats.org/presentationml/2006/main">
  <p:tag name="MH" val="20170707234232"/>
  <p:tag name="MH_LIBRARY" val="GRAPHIC"/>
  <p:tag name="MH_TYPE" val="SubTitle"/>
  <p:tag name="MH_ORDER" val="4"/>
</p:tagLst>
</file>

<file path=ppt/tags/tag222.xml><?xml version="1.0" encoding="utf-8"?>
<p:tagLst xmlns:a="http://schemas.openxmlformats.org/drawingml/2006/main" xmlns:r="http://schemas.openxmlformats.org/officeDocument/2006/relationships" xmlns:p="http://schemas.openxmlformats.org/presentationml/2006/main">
  <p:tag name="MH_TYPE" val="#NeiR#"/>
  <p:tag name="MH_NUMBER" val="1"/>
  <p:tag name="MH_CATEGORY" val="#QiTTB#"/>
  <p:tag name="MH_LAYOUT" val="SubTitleText"/>
  <p:tag name="MH" val="20170707234141"/>
  <p:tag name="MH_LIBRARY" val="GRAPHIC"/>
</p:tagLst>
</file>

<file path=ppt/tags/tag223.xml><?xml version="1.0" encoding="utf-8"?>
<p:tagLst xmlns:a="http://schemas.openxmlformats.org/drawingml/2006/main" xmlns:r="http://schemas.openxmlformats.org/officeDocument/2006/relationships" xmlns:p="http://schemas.openxmlformats.org/presentationml/2006/main">
  <p:tag name="MH" val="20170707234141"/>
  <p:tag name="MH_LIBRARY" val="GRAPHIC"/>
  <p:tag name="MH_TYPE" val="Text"/>
  <p:tag name="MH_ORDER" val="1"/>
</p:tagLst>
</file>

<file path=ppt/tags/tag224.xml><?xml version="1.0" encoding="utf-8"?>
<p:tagLst xmlns:a="http://schemas.openxmlformats.org/drawingml/2006/main" xmlns:r="http://schemas.openxmlformats.org/officeDocument/2006/relationships" xmlns:p="http://schemas.openxmlformats.org/presentationml/2006/main">
  <p:tag name="MH" val="20170707234141"/>
  <p:tag name="MH_LIBRARY" val="GRAPHIC"/>
  <p:tag name="MH_TYPE" val="SubTitle"/>
  <p:tag name="MH_ORDER" val="1"/>
</p:tagLst>
</file>

<file path=ppt/tags/tag23.xml><?xml version="1.0" encoding="utf-8"?>
<p:tagLst xmlns:a="http://schemas.openxmlformats.org/drawingml/2006/main" xmlns:r="http://schemas.openxmlformats.org/officeDocument/2006/relationships" xmlns:p="http://schemas.openxmlformats.org/presentationml/2006/main">
  <p:tag name="MH" val="20170707234135"/>
  <p:tag name="MH_LIBRARY" val="GRAPHIC"/>
  <p:tag name="MH_TYPE" val="Other"/>
  <p:tag name="MH_ORDER" val="6"/>
</p:tagLst>
</file>

<file path=ppt/tags/tag24.xml><?xml version="1.0" encoding="utf-8"?>
<p:tagLst xmlns:a="http://schemas.openxmlformats.org/drawingml/2006/main" xmlns:r="http://schemas.openxmlformats.org/officeDocument/2006/relationships" xmlns:p="http://schemas.openxmlformats.org/presentationml/2006/main">
  <p:tag name="MH" val="20170707234135"/>
  <p:tag name="MH_LIBRARY" val="GRAPHIC"/>
  <p:tag name="MH_TYPE" val="Other"/>
  <p:tag name="MH_ORDER" val="7"/>
</p:tagLst>
</file>

<file path=ppt/tags/tag25.xml><?xml version="1.0" encoding="utf-8"?>
<p:tagLst xmlns:a="http://schemas.openxmlformats.org/drawingml/2006/main" xmlns:r="http://schemas.openxmlformats.org/officeDocument/2006/relationships" xmlns:p="http://schemas.openxmlformats.org/presentationml/2006/main">
  <p:tag name="MH" val="20170707234135"/>
  <p:tag name="MH_LIBRARY" val="GRAPHIC"/>
  <p:tag name="MH_TYPE" val="Other"/>
  <p:tag name="MH_ORDER" val="8"/>
</p:tagLst>
</file>

<file path=ppt/tags/tag26.xml><?xml version="1.0" encoding="utf-8"?>
<p:tagLst xmlns:a="http://schemas.openxmlformats.org/drawingml/2006/main" xmlns:r="http://schemas.openxmlformats.org/officeDocument/2006/relationships" xmlns:p="http://schemas.openxmlformats.org/presentationml/2006/main">
  <p:tag name="MH" val="20170707234135"/>
  <p:tag name="MH_LIBRARY" val="GRAPHIC"/>
  <p:tag name="MH_TYPE" val="Other"/>
  <p:tag name="MH_ORDER" val="9"/>
</p:tagLst>
</file>

<file path=ppt/tags/tag27.xml><?xml version="1.0" encoding="utf-8"?>
<p:tagLst xmlns:a="http://schemas.openxmlformats.org/drawingml/2006/main" xmlns:r="http://schemas.openxmlformats.org/officeDocument/2006/relationships" xmlns:p="http://schemas.openxmlformats.org/presentationml/2006/main">
  <p:tag name="MH" val="20170707234135"/>
  <p:tag name="MH_LIBRARY" val="GRAPHIC"/>
  <p:tag name="MH_TYPE" val="Other"/>
  <p:tag name="MH_ORDER" val="10"/>
</p:tagLst>
</file>

<file path=ppt/tags/tag28.xml><?xml version="1.0" encoding="utf-8"?>
<p:tagLst xmlns:a="http://schemas.openxmlformats.org/drawingml/2006/main" xmlns:r="http://schemas.openxmlformats.org/officeDocument/2006/relationships" xmlns:p="http://schemas.openxmlformats.org/presentationml/2006/main">
  <p:tag name="MH" val="20170707234135"/>
  <p:tag name="MH_LIBRARY" val="GRAPHIC"/>
  <p:tag name="MH_TYPE" val="Other"/>
  <p:tag name="MH_ORDER" val="12"/>
</p:tagLst>
</file>

<file path=ppt/tags/tag29.xml><?xml version="1.0" encoding="utf-8"?>
<p:tagLst xmlns:a="http://schemas.openxmlformats.org/drawingml/2006/main" xmlns:r="http://schemas.openxmlformats.org/officeDocument/2006/relationships" xmlns:p="http://schemas.openxmlformats.org/presentationml/2006/main">
  <p:tag name="MH" val="20170707234135"/>
  <p:tag name="MH_LIBRARY" val="GRAPHIC"/>
  <p:tag name="MH_TYPE" val="Other"/>
  <p:tag name="MH_ORDER" val="13"/>
</p:tagLst>
</file>

<file path=ppt/tags/tag3.xml><?xml version="1.0" encoding="utf-8"?>
<p:tagLst xmlns:a="http://schemas.openxmlformats.org/drawingml/2006/main" xmlns:r="http://schemas.openxmlformats.org/officeDocument/2006/relationships" xmlns:p="http://schemas.openxmlformats.org/presentationml/2006/main">
  <p:tag name="MH" val="20170707234329"/>
  <p:tag name="MH_LIBRARY" val="GRAPHIC"/>
  <p:tag name="MH_TYPE" val="Other"/>
  <p:tag name="MH_ORDER" val="3"/>
</p:tagLst>
</file>

<file path=ppt/tags/tag30.xml><?xml version="1.0" encoding="utf-8"?>
<p:tagLst xmlns:a="http://schemas.openxmlformats.org/drawingml/2006/main" xmlns:r="http://schemas.openxmlformats.org/officeDocument/2006/relationships" xmlns:p="http://schemas.openxmlformats.org/presentationml/2006/main">
  <p:tag name="MH" val="20170707234135"/>
  <p:tag name="MH_LIBRARY" val="GRAPHIC"/>
  <p:tag name="MH_TYPE" val="Other"/>
  <p:tag name="MH_ORDER" val="14"/>
</p:tagLst>
</file>

<file path=ppt/tags/tag31.xml><?xml version="1.0" encoding="utf-8"?>
<p:tagLst xmlns:a="http://schemas.openxmlformats.org/drawingml/2006/main" xmlns:r="http://schemas.openxmlformats.org/officeDocument/2006/relationships" xmlns:p="http://schemas.openxmlformats.org/presentationml/2006/main">
  <p:tag name="MH" val="20170707234135"/>
  <p:tag name="MH_LIBRARY" val="GRAPHIC"/>
  <p:tag name="MH_TYPE" val="Other"/>
  <p:tag name="MH_ORDER" val="15"/>
</p:tagLst>
</file>

<file path=ppt/tags/tag32.xml><?xml version="1.0" encoding="utf-8"?>
<p:tagLst xmlns:a="http://schemas.openxmlformats.org/drawingml/2006/main" xmlns:r="http://schemas.openxmlformats.org/officeDocument/2006/relationships" xmlns:p="http://schemas.openxmlformats.org/presentationml/2006/main">
  <p:tag name="MH" val="20170707234135"/>
  <p:tag name="MH_LIBRARY" val="GRAPHIC"/>
  <p:tag name="MH_TYPE" val="Other"/>
  <p:tag name="MH_ORDER" val="16"/>
</p:tagLst>
</file>

<file path=ppt/tags/tag33.xml><?xml version="1.0" encoding="utf-8"?>
<p:tagLst xmlns:a="http://schemas.openxmlformats.org/drawingml/2006/main" xmlns:r="http://schemas.openxmlformats.org/officeDocument/2006/relationships" xmlns:p="http://schemas.openxmlformats.org/presentationml/2006/main">
  <p:tag name="MH" val="20170707234135"/>
  <p:tag name="MH_LIBRARY" val="GRAPHIC"/>
  <p:tag name="MH_TYPE" val="Other"/>
  <p:tag name="MH_ORDER" val="17"/>
</p:tagLst>
</file>

<file path=ppt/tags/tag34.xml><?xml version="1.0" encoding="utf-8"?>
<p:tagLst xmlns:a="http://schemas.openxmlformats.org/drawingml/2006/main" xmlns:r="http://schemas.openxmlformats.org/officeDocument/2006/relationships" xmlns:p="http://schemas.openxmlformats.org/presentationml/2006/main">
  <p:tag name="MH" val="20170707234135"/>
  <p:tag name="MH_LIBRARY" val="GRAPHIC"/>
  <p:tag name="MH_TYPE" val="Other"/>
  <p:tag name="MH_ORDER" val="18"/>
</p:tagLst>
</file>

<file path=ppt/tags/tag35.xml><?xml version="1.0" encoding="utf-8"?>
<p:tagLst xmlns:a="http://schemas.openxmlformats.org/drawingml/2006/main" xmlns:r="http://schemas.openxmlformats.org/officeDocument/2006/relationships" xmlns:p="http://schemas.openxmlformats.org/presentationml/2006/main">
  <p:tag name="MH" val="20170707234135"/>
  <p:tag name="MH_LIBRARY" val="GRAPHIC"/>
  <p:tag name="MH_TYPE" val="Other"/>
  <p:tag name="MH_ORDER" val="19"/>
</p:tagLst>
</file>

<file path=ppt/tags/tag36.xml><?xml version="1.0" encoding="utf-8"?>
<p:tagLst xmlns:a="http://schemas.openxmlformats.org/drawingml/2006/main" xmlns:r="http://schemas.openxmlformats.org/officeDocument/2006/relationships" xmlns:p="http://schemas.openxmlformats.org/presentationml/2006/main">
  <p:tag name="MH" val="20170707234135"/>
  <p:tag name="MH_LIBRARY" val="GRAPHIC"/>
  <p:tag name="MH_TYPE" val="Other"/>
  <p:tag name="MH_ORDER" val="20"/>
</p:tagLst>
</file>

<file path=ppt/tags/tag37.xml><?xml version="1.0" encoding="utf-8"?>
<p:tagLst xmlns:a="http://schemas.openxmlformats.org/drawingml/2006/main" xmlns:r="http://schemas.openxmlformats.org/officeDocument/2006/relationships" xmlns:p="http://schemas.openxmlformats.org/presentationml/2006/main">
  <p:tag name="MH" val="20170707234135"/>
  <p:tag name="MH_LIBRARY" val="GRAPHIC"/>
  <p:tag name="MH_TYPE" val="SubTitle"/>
  <p:tag name="MH_ORDER" val="5"/>
</p:tagLst>
</file>

<file path=ppt/tags/tag38.xml><?xml version="1.0" encoding="utf-8"?>
<p:tagLst xmlns:a="http://schemas.openxmlformats.org/drawingml/2006/main" xmlns:r="http://schemas.openxmlformats.org/officeDocument/2006/relationships" xmlns:p="http://schemas.openxmlformats.org/presentationml/2006/main">
  <p:tag name="MH" val="20170707234135"/>
  <p:tag name="MH_LIBRARY" val="GRAPHIC"/>
  <p:tag name="MH_TYPE" val="SubTitle"/>
  <p:tag name="MH_ORDER" val="1"/>
</p:tagLst>
</file>

<file path=ppt/tags/tag39.xml><?xml version="1.0" encoding="utf-8"?>
<p:tagLst xmlns:a="http://schemas.openxmlformats.org/drawingml/2006/main" xmlns:r="http://schemas.openxmlformats.org/officeDocument/2006/relationships" xmlns:p="http://schemas.openxmlformats.org/presentationml/2006/main">
  <p:tag name="MH" val="20170707234135"/>
  <p:tag name="MH_LIBRARY" val="GRAPHIC"/>
  <p:tag name="MH_TYPE" val="SubTitle"/>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70707234329"/>
  <p:tag name="MH_LIBRARY" val="GRAPHIC"/>
  <p:tag name="MH_TYPE" val="Other"/>
  <p:tag name="MH_ORDER" val="4"/>
</p:tagLst>
</file>

<file path=ppt/tags/tag40.xml><?xml version="1.0" encoding="utf-8"?>
<p:tagLst xmlns:a="http://schemas.openxmlformats.org/drawingml/2006/main" xmlns:r="http://schemas.openxmlformats.org/officeDocument/2006/relationships" xmlns:p="http://schemas.openxmlformats.org/presentationml/2006/main">
  <p:tag name="MH" val="20170707234135"/>
  <p:tag name="MH_LIBRARY" val="GRAPHIC"/>
  <p:tag name="MH_TYPE" val="SubTitle"/>
  <p:tag name="MH_ORDER" val="2"/>
</p:tagLst>
</file>

<file path=ppt/tags/tag41.xml><?xml version="1.0" encoding="utf-8"?>
<p:tagLst xmlns:a="http://schemas.openxmlformats.org/drawingml/2006/main" xmlns:r="http://schemas.openxmlformats.org/officeDocument/2006/relationships" xmlns:p="http://schemas.openxmlformats.org/presentationml/2006/main">
  <p:tag name="MH" val="20170707234135"/>
  <p:tag name="MH_LIBRARY" val="GRAPHIC"/>
  <p:tag name="MH_TYPE" val="SubTitle"/>
  <p:tag name="MH_ORDER" val="4"/>
</p:tagLst>
</file>

<file path=ppt/tags/tag42.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TuWHP#"/>
  <p:tag name="MH_LAYOUT" val="SubTitleText"/>
  <p:tag name="MH" val="20170707234018"/>
  <p:tag name="MH_LIBRARY" val="GRAPHIC"/>
</p:tagLst>
</file>

<file path=ppt/tags/tag43.xml><?xml version="1.0" encoding="utf-8"?>
<p:tagLst xmlns:a="http://schemas.openxmlformats.org/drawingml/2006/main" xmlns:r="http://schemas.openxmlformats.org/officeDocument/2006/relationships" xmlns:p="http://schemas.openxmlformats.org/presentationml/2006/main">
  <p:tag name="MH" val="20170707234018"/>
  <p:tag name="MH_LIBRARY" val="GRAPHIC"/>
  <p:tag name="MH_TYPE" val="Other"/>
  <p:tag name="MH_ORDER" val="1"/>
</p:tagLst>
</file>

<file path=ppt/tags/tag44.xml><?xml version="1.0" encoding="utf-8"?>
<p:tagLst xmlns:a="http://schemas.openxmlformats.org/drawingml/2006/main" xmlns:r="http://schemas.openxmlformats.org/officeDocument/2006/relationships" xmlns:p="http://schemas.openxmlformats.org/presentationml/2006/main">
  <p:tag name="MH" val="20170707234018"/>
  <p:tag name="MH_LIBRARY" val="GRAPHIC"/>
  <p:tag name="MH_TYPE" val="SubTitle"/>
  <p:tag name="MH_ORDER" val="1"/>
</p:tagLst>
</file>

<file path=ppt/tags/tag45.xml><?xml version="1.0" encoding="utf-8"?>
<p:tagLst xmlns:a="http://schemas.openxmlformats.org/drawingml/2006/main" xmlns:r="http://schemas.openxmlformats.org/officeDocument/2006/relationships" xmlns:p="http://schemas.openxmlformats.org/presentationml/2006/main">
  <p:tag name="MH" val="20170707234018"/>
  <p:tag name="MH_LIBRARY" val="GRAPHIC"/>
  <p:tag name="MH_TYPE" val="SubTitle"/>
  <p:tag name="MH_ORDER" val="2"/>
</p:tagLst>
</file>

<file path=ppt/tags/tag46.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BingLLB#"/>
  <p:tag name="MH_LAYOUT" val="SubTitleText"/>
  <p:tag name="MH" val="20170707234011"/>
  <p:tag name="MH_LIBRARY" val="GRAPHIC"/>
</p:tagLst>
</file>

<file path=ppt/tags/tag47.xml><?xml version="1.0" encoding="utf-8"?>
<p:tagLst xmlns:a="http://schemas.openxmlformats.org/drawingml/2006/main" xmlns:r="http://schemas.openxmlformats.org/officeDocument/2006/relationships" xmlns:p="http://schemas.openxmlformats.org/presentationml/2006/main">
  <p:tag name="MH" val="20170707234011"/>
  <p:tag name="MH_LIBRARY" val="GRAPHIC"/>
  <p:tag name="MH_TYPE" val="Other"/>
  <p:tag name="MH_ORDER" val="16"/>
</p:tagLst>
</file>

<file path=ppt/tags/tag48.xml><?xml version="1.0" encoding="utf-8"?>
<p:tagLst xmlns:a="http://schemas.openxmlformats.org/drawingml/2006/main" xmlns:r="http://schemas.openxmlformats.org/officeDocument/2006/relationships" xmlns:p="http://schemas.openxmlformats.org/presentationml/2006/main">
  <p:tag name="MH" val="20170707234011"/>
  <p:tag name="MH_LIBRARY" val="GRAPHIC"/>
  <p:tag name="MH_TYPE" val="Other"/>
  <p:tag name="MH_ORDER" val="17"/>
</p:tagLst>
</file>

<file path=ppt/tags/tag49.xml><?xml version="1.0" encoding="utf-8"?>
<p:tagLst xmlns:a="http://schemas.openxmlformats.org/drawingml/2006/main" xmlns:r="http://schemas.openxmlformats.org/officeDocument/2006/relationships" xmlns:p="http://schemas.openxmlformats.org/presentationml/2006/main">
  <p:tag name="MH" val="20170707234011"/>
  <p:tag name="MH_LIBRARY" val="GRAPHIC"/>
  <p:tag name="MH_TYPE" val="Other"/>
  <p:tag name="MH_ORDER" val="18"/>
</p:tagLst>
</file>

<file path=ppt/tags/tag5.xml><?xml version="1.0" encoding="utf-8"?>
<p:tagLst xmlns:a="http://schemas.openxmlformats.org/drawingml/2006/main" xmlns:r="http://schemas.openxmlformats.org/officeDocument/2006/relationships" xmlns:p="http://schemas.openxmlformats.org/presentationml/2006/main">
  <p:tag name="MH" val="20170707234329"/>
  <p:tag name="MH_LIBRARY" val="GRAPHIC"/>
  <p:tag name="MH_TYPE" val="Other"/>
  <p:tag name="MH_ORDER" val="5"/>
</p:tagLst>
</file>

<file path=ppt/tags/tag50.xml><?xml version="1.0" encoding="utf-8"?>
<p:tagLst xmlns:a="http://schemas.openxmlformats.org/drawingml/2006/main" xmlns:r="http://schemas.openxmlformats.org/officeDocument/2006/relationships" xmlns:p="http://schemas.openxmlformats.org/presentationml/2006/main">
  <p:tag name="MH" val="20170707234011"/>
  <p:tag name="MH_LIBRARY" val="GRAPHIC"/>
  <p:tag name="MH_TYPE" val="Other"/>
  <p:tag name="MH_ORDER" val="13"/>
</p:tagLst>
</file>

<file path=ppt/tags/tag51.xml><?xml version="1.0" encoding="utf-8"?>
<p:tagLst xmlns:a="http://schemas.openxmlformats.org/drawingml/2006/main" xmlns:r="http://schemas.openxmlformats.org/officeDocument/2006/relationships" xmlns:p="http://schemas.openxmlformats.org/presentationml/2006/main">
  <p:tag name="MH" val="20170707234011"/>
  <p:tag name="MH_LIBRARY" val="GRAPHIC"/>
  <p:tag name="MH_TYPE" val="Other"/>
  <p:tag name="MH_ORDER" val="14"/>
</p:tagLst>
</file>

<file path=ppt/tags/tag52.xml><?xml version="1.0" encoding="utf-8"?>
<p:tagLst xmlns:a="http://schemas.openxmlformats.org/drawingml/2006/main" xmlns:r="http://schemas.openxmlformats.org/officeDocument/2006/relationships" xmlns:p="http://schemas.openxmlformats.org/presentationml/2006/main">
  <p:tag name="MH" val="20170707234011"/>
  <p:tag name="MH_LIBRARY" val="GRAPHIC"/>
  <p:tag name="MH_TYPE" val="Other"/>
  <p:tag name="MH_ORDER" val="15"/>
</p:tagLst>
</file>

<file path=ppt/tags/tag53.xml><?xml version="1.0" encoding="utf-8"?>
<p:tagLst xmlns:a="http://schemas.openxmlformats.org/drawingml/2006/main" xmlns:r="http://schemas.openxmlformats.org/officeDocument/2006/relationships" xmlns:p="http://schemas.openxmlformats.org/presentationml/2006/main">
  <p:tag name="MH" val="20170707234011"/>
  <p:tag name="MH_LIBRARY" val="GRAPHIC"/>
  <p:tag name="MH_TYPE" val="Other"/>
  <p:tag name="MH_ORDER" val="10"/>
</p:tagLst>
</file>

<file path=ppt/tags/tag54.xml><?xml version="1.0" encoding="utf-8"?>
<p:tagLst xmlns:a="http://schemas.openxmlformats.org/drawingml/2006/main" xmlns:r="http://schemas.openxmlformats.org/officeDocument/2006/relationships" xmlns:p="http://schemas.openxmlformats.org/presentationml/2006/main">
  <p:tag name="MH" val="20170707234011"/>
  <p:tag name="MH_LIBRARY" val="GRAPHIC"/>
  <p:tag name="MH_TYPE" val="Other"/>
  <p:tag name="MH_ORDER" val="11"/>
</p:tagLst>
</file>

<file path=ppt/tags/tag55.xml><?xml version="1.0" encoding="utf-8"?>
<p:tagLst xmlns:a="http://schemas.openxmlformats.org/drawingml/2006/main" xmlns:r="http://schemas.openxmlformats.org/officeDocument/2006/relationships" xmlns:p="http://schemas.openxmlformats.org/presentationml/2006/main">
  <p:tag name="MH" val="20170707234011"/>
  <p:tag name="MH_LIBRARY" val="GRAPHIC"/>
  <p:tag name="MH_TYPE" val="Other"/>
  <p:tag name="MH_ORDER" val="12"/>
</p:tagLst>
</file>

<file path=ppt/tags/tag56.xml><?xml version="1.0" encoding="utf-8"?>
<p:tagLst xmlns:a="http://schemas.openxmlformats.org/drawingml/2006/main" xmlns:r="http://schemas.openxmlformats.org/officeDocument/2006/relationships" xmlns:p="http://schemas.openxmlformats.org/presentationml/2006/main">
  <p:tag name="MH" val="20170707234011"/>
  <p:tag name="MH_LIBRARY" val="GRAPHIC"/>
  <p:tag name="MH_TYPE" val="Other"/>
  <p:tag name="MH_ORDER" val="7"/>
</p:tagLst>
</file>

<file path=ppt/tags/tag57.xml><?xml version="1.0" encoding="utf-8"?>
<p:tagLst xmlns:a="http://schemas.openxmlformats.org/drawingml/2006/main" xmlns:r="http://schemas.openxmlformats.org/officeDocument/2006/relationships" xmlns:p="http://schemas.openxmlformats.org/presentationml/2006/main">
  <p:tag name="MH" val="20170707234011"/>
  <p:tag name="MH_LIBRARY" val="GRAPHIC"/>
  <p:tag name="MH_TYPE" val="Other"/>
  <p:tag name="MH_ORDER" val="8"/>
</p:tagLst>
</file>

<file path=ppt/tags/tag58.xml><?xml version="1.0" encoding="utf-8"?>
<p:tagLst xmlns:a="http://schemas.openxmlformats.org/drawingml/2006/main" xmlns:r="http://schemas.openxmlformats.org/officeDocument/2006/relationships" xmlns:p="http://schemas.openxmlformats.org/presentationml/2006/main">
  <p:tag name="MH" val="20170707234011"/>
  <p:tag name="MH_LIBRARY" val="GRAPHIC"/>
  <p:tag name="MH_TYPE" val="Other"/>
  <p:tag name="MH_ORDER" val="9"/>
</p:tagLst>
</file>

<file path=ppt/tags/tag59.xml><?xml version="1.0" encoding="utf-8"?>
<p:tagLst xmlns:a="http://schemas.openxmlformats.org/drawingml/2006/main" xmlns:r="http://schemas.openxmlformats.org/officeDocument/2006/relationships" xmlns:p="http://schemas.openxmlformats.org/presentationml/2006/main">
  <p:tag name="MH" val="20170707234011"/>
  <p:tag name="MH_LIBRARY" val="GRAPHIC"/>
  <p:tag name="MH_TYPE" val="Other"/>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70707234329"/>
  <p:tag name="MH_LIBRARY" val="GRAPHIC"/>
  <p:tag name="MH_TYPE" val="Other"/>
  <p:tag name="MH_ORDER" val="6"/>
</p:tagLst>
</file>

<file path=ppt/tags/tag60.xml><?xml version="1.0" encoding="utf-8"?>
<p:tagLst xmlns:a="http://schemas.openxmlformats.org/drawingml/2006/main" xmlns:r="http://schemas.openxmlformats.org/officeDocument/2006/relationships" xmlns:p="http://schemas.openxmlformats.org/presentationml/2006/main">
  <p:tag name="MH" val="20170707234011"/>
  <p:tag name="MH_LIBRARY" val="GRAPHIC"/>
  <p:tag name="MH_TYPE" val="Other"/>
  <p:tag name="MH_ORDER" val="5"/>
</p:tagLst>
</file>

<file path=ppt/tags/tag61.xml><?xml version="1.0" encoding="utf-8"?>
<p:tagLst xmlns:a="http://schemas.openxmlformats.org/drawingml/2006/main" xmlns:r="http://schemas.openxmlformats.org/officeDocument/2006/relationships" xmlns:p="http://schemas.openxmlformats.org/presentationml/2006/main">
  <p:tag name="MH" val="20170707234011"/>
  <p:tag name="MH_LIBRARY" val="GRAPHIC"/>
  <p:tag name="MH_TYPE" val="Other"/>
  <p:tag name="MH_ORDER" val="6"/>
</p:tagLst>
</file>

<file path=ppt/tags/tag62.xml><?xml version="1.0" encoding="utf-8"?>
<p:tagLst xmlns:a="http://schemas.openxmlformats.org/drawingml/2006/main" xmlns:r="http://schemas.openxmlformats.org/officeDocument/2006/relationships" xmlns:p="http://schemas.openxmlformats.org/presentationml/2006/main">
  <p:tag name="MH" val="20170707234011"/>
  <p:tag name="MH_LIBRARY" val="GRAPHIC"/>
  <p:tag name="MH_TYPE" val="Other"/>
  <p:tag name="MH_ORDER" val="1"/>
</p:tagLst>
</file>

<file path=ppt/tags/tag63.xml><?xml version="1.0" encoding="utf-8"?>
<p:tagLst xmlns:a="http://schemas.openxmlformats.org/drawingml/2006/main" xmlns:r="http://schemas.openxmlformats.org/officeDocument/2006/relationships" xmlns:p="http://schemas.openxmlformats.org/presentationml/2006/main">
  <p:tag name="MH" val="20170707234011"/>
  <p:tag name="MH_LIBRARY" val="GRAPHIC"/>
  <p:tag name="MH_TYPE" val="Other"/>
  <p:tag name="MH_ORDER" val="2"/>
</p:tagLst>
</file>

<file path=ppt/tags/tag64.xml><?xml version="1.0" encoding="utf-8"?>
<p:tagLst xmlns:a="http://schemas.openxmlformats.org/drawingml/2006/main" xmlns:r="http://schemas.openxmlformats.org/officeDocument/2006/relationships" xmlns:p="http://schemas.openxmlformats.org/presentationml/2006/main">
  <p:tag name="MH" val="20170707234011"/>
  <p:tag name="MH_LIBRARY" val="GRAPHIC"/>
  <p:tag name="MH_TYPE" val="Other"/>
  <p:tag name="MH_ORDER" val="3"/>
</p:tagLst>
</file>

<file path=ppt/tags/tag65.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
  <p:tag name="MH" val="20170707234156"/>
  <p:tag name="MH_LIBRARY" val="GRAPHIC"/>
</p:tagLst>
</file>

<file path=ppt/tags/tag66.xml><?xml version="1.0" encoding="utf-8"?>
<p:tagLst xmlns:a="http://schemas.openxmlformats.org/drawingml/2006/main" xmlns:r="http://schemas.openxmlformats.org/officeDocument/2006/relationships" xmlns:p="http://schemas.openxmlformats.org/presentationml/2006/main">
  <p:tag name="MH" val="20170707234156"/>
  <p:tag name="MH_LIBRARY" val="GRAPHIC"/>
  <p:tag name="MH_TYPE" val="Title"/>
  <p:tag name="MH_ORDER" val="1"/>
</p:tagLst>
</file>

<file path=ppt/tags/tag67.xml><?xml version="1.0" encoding="utf-8"?>
<p:tagLst xmlns:a="http://schemas.openxmlformats.org/drawingml/2006/main" xmlns:r="http://schemas.openxmlformats.org/officeDocument/2006/relationships" xmlns:p="http://schemas.openxmlformats.org/presentationml/2006/main">
  <p:tag name="MH" val="20170707234156"/>
  <p:tag name="MH_LIBRARY" val="GRAPHIC"/>
  <p:tag name="MH_TYPE" val="Other"/>
  <p:tag name="MH_ORDER" val="1"/>
</p:tagLst>
</file>

<file path=ppt/tags/tag68.xml><?xml version="1.0" encoding="utf-8"?>
<p:tagLst xmlns:a="http://schemas.openxmlformats.org/drawingml/2006/main" xmlns:r="http://schemas.openxmlformats.org/officeDocument/2006/relationships" xmlns:p="http://schemas.openxmlformats.org/presentationml/2006/main">
  <p:tag name="MH" val="20170707234156"/>
  <p:tag name="MH_LIBRARY" val="GRAPHIC"/>
  <p:tag name="MH_TYPE" val="Other"/>
  <p:tag name="MH_ORDER" val="2"/>
</p:tagLst>
</file>

<file path=ppt/tags/tag69.xml><?xml version="1.0" encoding="utf-8"?>
<p:tagLst xmlns:a="http://schemas.openxmlformats.org/drawingml/2006/main" xmlns:r="http://schemas.openxmlformats.org/officeDocument/2006/relationships" xmlns:p="http://schemas.openxmlformats.org/presentationml/2006/main">
  <p:tag name="MH" val="20170707234156"/>
  <p:tag name="MH_LIBRARY" val="GRAPHIC"/>
  <p:tag name="MH_TYPE" val="Other"/>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70707234329"/>
  <p:tag name="MH_LIBRARY" val="GRAPHIC"/>
  <p:tag name="MH_TYPE" val="Other"/>
  <p:tag name="MH_ORDER" val="7"/>
</p:tagLst>
</file>

<file path=ppt/tags/tag70.xml><?xml version="1.0" encoding="utf-8"?>
<p:tagLst xmlns:a="http://schemas.openxmlformats.org/drawingml/2006/main" xmlns:r="http://schemas.openxmlformats.org/officeDocument/2006/relationships" xmlns:p="http://schemas.openxmlformats.org/presentationml/2006/main">
  <p:tag name="MH" val="20170707234156"/>
  <p:tag name="MH_LIBRARY" val="GRAPHIC"/>
  <p:tag name="MH_TYPE" val="Other"/>
  <p:tag name="MH_ORDER" val="4"/>
</p:tagLst>
</file>

<file path=ppt/tags/tag71.xml><?xml version="1.0" encoding="utf-8"?>
<p:tagLst xmlns:a="http://schemas.openxmlformats.org/drawingml/2006/main" xmlns:r="http://schemas.openxmlformats.org/officeDocument/2006/relationships" xmlns:p="http://schemas.openxmlformats.org/presentationml/2006/main">
  <p:tag name="MH" val="20170707234156"/>
  <p:tag name="MH_LIBRARY" val="GRAPHIC"/>
  <p:tag name="MH_TYPE" val="Other"/>
  <p:tag name="MH_ORDER" val="5"/>
</p:tagLst>
</file>

<file path=ppt/tags/tag72.xml><?xml version="1.0" encoding="utf-8"?>
<p:tagLst xmlns:a="http://schemas.openxmlformats.org/drawingml/2006/main" xmlns:r="http://schemas.openxmlformats.org/officeDocument/2006/relationships" xmlns:p="http://schemas.openxmlformats.org/presentationml/2006/main">
  <p:tag name="MH" val="20170707234156"/>
  <p:tag name="MH_LIBRARY" val="GRAPHIC"/>
  <p:tag name="MH_TYPE" val="Other"/>
  <p:tag name="MH_ORDER" val="6"/>
</p:tagLst>
</file>

<file path=ppt/tags/tag73.xml><?xml version="1.0" encoding="utf-8"?>
<p:tagLst xmlns:a="http://schemas.openxmlformats.org/drawingml/2006/main" xmlns:r="http://schemas.openxmlformats.org/officeDocument/2006/relationships" xmlns:p="http://schemas.openxmlformats.org/presentationml/2006/main">
  <p:tag name="MH" val="20170707234156"/>
  <p:tag name="MH_LIBRARY" val="GRAPHIC"/>
  <p:tag name="MH_TYPE" val="Other"/>
  <p:tag name="MH_ORDER" val="7"/>
</p:tagLst>
</file>

<file path=ppt/tags/tag74.xml><?xml version="1.0" encoding="utf-8"?>
<p:tagLst xmlns:a="http://schemas.openxmlformats.org/drawingml/2006/main" xmlns:r="http://schemas.openxmlformats.org/officeDocument/2006/relationships" xmlns:p="http://schemas.openxmlformats.org/presentationml/2006/main">
  <p:tag name="MH" val="20170707234156"/>
  <p:tag name="MH_LIBRARY" val="GRAPHIC"/>
  <p:tag name="MH_TYPE" val="Other"/>
  <p:tag name="MH_ORDER" val="8"/>
</p:tagLst>
</file>

<file path=ppt/tags/tag75.xml><?xml version="1.0" encoding="utf-8"?>
<p:tagLst xmlns:a="http://schemas.openxmlformats.org/drawingml/2006/main" xmlns:r="http://schemas.openxmlformats.org/officeDocument/2006/relationships" xmlns:p="http://schemas.openxmlformats.org/presentationml/2006/main">
  <p:tag name="MH" val="20170707234156"/>
  <p:tag name="MH_LIBRARY" val="GRAPHIC"/>
  <p:tag name="MH_TYPE" val="Other"/>
  <p:tag name="MH_ORDER" val="9"/>
</p:tagLst>
</file>

<file path=ppt/tags/tag76.xml><?xml version="1.0" encoding="utf-8"?>
<p:tagLst xmlns:a="http://schemas.openxmlformats.org/drawingml/2006/main" xmlns:r="http://schemas.openxmlformats.org/officeDocument/2006/relationships" xmlns:p="http://schemas.openxmlformats.org/presentationml/2006/main">
  <p:tag name="MH" val="20170707234156"/>
  <p:tag name="MH_LIBRARY" val="GRAPHIC"/>
  <p:tag name="MH_TYPE" val="Other"/>
  <p:tag name="MH_ORDER" val="10"/>
</p:tagLst>
</file>

<file path=ppt/tags/tag77.xml><?xml version="1.0" encoding="utf-8"?>
<p:tagLst xmlns:a="http://schemas.openxmlformats.org/drawingml/2006/main" xmlns:r="http://schemas.openxmlformats.org/officeDocument/2006/relationships" xmlns:p="http://schemas.openxmlformats.org/presentationml/2006/main">
  <p:tag name="MH" val="20170707234156"/>
  <p:tag name="MH_LIBRARY" val="GRAPHIC"/>
  <p:tag name="MH_TYPE" val="Other"/>
  <p:tag name="MH_ORDER" val="11"/>
</p:tagLst>
</file>

<file path=ppt/tags/tag78.xml><?xml version="1.0" encoding="utf-8"?>
<p:tagLst xmlns:a="http://schemas.openxmlformats.org/drawingml/2006/main" xmlns:r="http://schemas.openxmlformats.org/officeDocument/2006/relationships" xmlns:p="http://schemas.openxmlformats.org/presentationml/2006/main">
  <p:tag name="MH" val="20170707234156"/>
  <p:tag name="MH_LIBRARY" val="GRAPHIC"/>
  <p:tag name="MH_TYPE" val="Other"/>
  <p:tag name="MH_ORDER" val="12"/>
</p:tagLst>
</file>

<file path=ppt/tags/tag79.xml><?xml version="1.0" encoding="utf-8"?>
<p:tagLst xmlns:a="http://schemas.openxmlformats.org/drawingml/2006/main" xmlns:r="http://schemas.openxmlformats.org/officeDocument/2006/relationships" xmlns:p="http://schemas.openxmlformats.org/presentationml/2006/main">
  <p:tag name="MH" val="20170707234156"/>
  <p:tag name="MH_LIBRARY" val="GRAPHIC"/>
  <p:tag name="MH_TYPE" val="Other"/>
  <p:tag name="MH_ORDER" val="13"/>
</p:tagLst>
</file>

<file path=ppt/tags/tag8.xml><?xml version="1.0" encoding="utf-8"?>
<p:tagLst xmlns:a="http://schemas.openxmlformats.org/drawingml/2006/main" xmlns:r="http://schemas.openxmlformats.org/officeDocument/2006/relationships" xmlns:p="http://schemas.openxmlformats.org/presentationml/2006/main">
  <p:tag name="MH" val="20170707234329"/>
  <p:tag name="MH_LIBRARY" val="GRAPHIC"/>
  <p:tag name="MH_TYPE" val="SubTitle"/>
  <p:tag name="MH_ORDER" val="2"/>
</p:tagLst>
</file>

<file path=ppt/tags/tag80.xml><?xml version="1.0" encoding="utf-8"?>
<p:tagLst xmlns:a="http://schemas.openxmlformats.org/drawingml/2006/main" xmlns:r="http://schemas.openxmlformats.org/officeDocument/2006/relationships" xmlns:p="http://schemas.openxmlformats.org/presentationml/2006/main">
  <p:tag name="MH" val="20170707234156"/>
  <p:tag name="MH_LIBRARY" val="GRAPHIC"/>
  <p:tag name="MH_TYPE" val="Other"/>
  <p:tag name="MH_ORDER" val="14"/>
</p:tagLst>
</file>

<file path=ppt/tags/tag81.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
  <p:tag name="MH" val="20170707234202"/>
  <p:tag name="MH_LIBRARY" val="GRAPHIC"/>
</p:tagLst>
</file>

<file path=ppt/tags/tag82.xml><?xml version="1.0" encoding="utf-8"?>
<p:tagLst xmlns:a="http://schemas.openxmlformats.org/drawingml/2006/main" xmlns:r="http://schemas.openxmlformats.org/officeDocument/2006/relationships" xmlns:p="http://schemas.openxmlformats.org/presentationml/2006/main">
  <p:tag name="MH" val="20170707234202"/>
  <p:tag name="MH_LIBRARY" val="GRAPHIC"/>
  <p:tag name="MH_TYPE" val="SubTitle"/>
  <p:tag name="MH_ORDER" val="1"/>
</p:tagLst>
</file>

<file path=ppt/tags/tag83.xml><?xml version="1.0" encoding="utf-8"?>
<p:tagLst xmlns:a="http://schemas.openxmlformats.org/drawingml/2006/main" xmlns:r="http://schemas.openxmlformats.org/officeDocument/2006/relationships" xmlns:p="http://schemas.openxmlformats.org/presentationml/2006/main">
  <p:tag name="MH" val="20170707234202"/>
  <p:tag name="MH_LIBRARY" val="GRAPHIC"/>
  <p:tag name="MH_TYPE" val="SubTitle"/>
  <p:tag name="MH_ORDER" val="2"/>
</p:tagLst>
</file>

<file path=ppt/tags/tag84.xml><?xml version="1.0" encoding="utf-8"?>
<p:tagLst xmlns:a="http://schemas.openxmlformats.org/drawingml/2006/main" xmlns:r="http://schemas.openxmlformats.org/officeDocument/2006/relationships" xmlns:p="http://schemas.openxmlformats.org/presentationml/2006/main">
  <p:tag name="MH" val="20170707234202"/>
  <p:tag name="MH_LIBRARY" val="GRAPHIC"/>
  <p:tag name="MH_TYPE" val="SubTitle"/>
  <p:tag name="MH_ORDER" val="3"/>
</p:tagLst>
</file>

<file path=ppt/tags/tag85.xml><?xml version="1.0" encoding="utf-8"?>
<p:tagLst xmlns:a="http://schemas.openxmlformats.org/drawingml/2006/main" xmlns:r="http://schemas.openxmlformats.org/officeDocument/2006/relationships" xmlns:p="http://schemas.openxmlformats.org/presentationml/2006/main">
  <p:tag name="MH" val="20170707234202"/>
  <p:tag name="MH_LIBRARY" val="GRAPHIC"/>
  <p:tag name="MH_TYPE" val="SubTitle"/>
  <p:tag name="MH_ORDER" val="4"/>
</p:tagLst>
</file>

<file path=ppt/tags/tag86.xml><?xml version="1.0" encoding="utf-8"?>
<p:tagLst xmlns:a="http://schemas.openxmlformats.org/drawingml/2006/main" xmlns:r="http://schemas.openxmlformats.org/officeDocument/2006/relationships" xmlns:p="http://schemas.openxmlformats.org/presentationml/2006/main">
  <p:tag name="MH" val="20170707234202"/>
  <p:tag name="MH_LIBRARY" val="GRAPHIC"/>
  <p:tag name="MH_TYPE" val="Other"/>
  <p:tag name="MH_ORDER" val="1"/>
</p:tagLst>
</file>

<file path=ppt/tags/tag87.xml><?xml version="1.0" encoding="utf-8"?>
<p:tagLst xmlns:a="http://schemas.openxmlformats.org/drawingml/2006/main" xmlns:r="http://schemas.openxmlformats.org/officeDocument/2006/relationships" xmlns:p="http://schemas.openxmlformats.org/presentationml/2006/main">
  <p:tag name="MH" val="20170707234202"/>
  <p:tag name="MH_LIBRARY" val="GRAPHIC"/>
  <p:tag name="MH_TYPE" val="Other"/>
  <p:tag name="MH_ORDER" val="2"/>
</p:tagLst>
</file>

<file path=ppt/tags/tag88.xml><?xml version="1.0" encoding="utf-8"?>
<p:tagLst xmlns:a="http://schemas.openxmlformats.org/drawingml/2006/main" xmlns:r="http://schemas.openxmlformats.org/officeDocument/2006/relationships" xmlns:p="http://schemas.openxmlformats.org/presentationml/2006/main">
  <p:tag name="MH" val="20170707234202"/>
  <p:tag name="MH_LIBRARY" val="GRAPHIC"/>
  <p:tag name="MH_TYPE" val="Other"/>
  <p:tag name="MH_ORDER" val="3"/>
</p:tagLst>
</file>

<file path=ppt/tags/tag89.xml><?xml version="1.0" encoding="utf-8"?>
<p:tagLst xmlns:a="http://schemas.openxmlformats.org/drawingml/2006/main" xmlns:r="http://schemas.openxmlformats.org/officeDocument/2006/relationships" xmlns:p="http://schemas.openxmlformats.org/presentationml/2006/main">
  <p:tag name="MH" val="20170707234202"/>
  <p:tag name="MH_LIBRARY" val="GRAPHIC"/>
  <p:tag name="MH_TYPE" val="Other"/>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70707234329"/>
  <p:tag name="MH_LIBRARY" val="GRAPHIC"/>
  <p:tag name="MH_TYPE" val="SubTitle"/>
  <p:tag name="MH_ORDER" val="1"/>
</p:tagLst>
</file>

<file path=ppt/tags/tag90.xml><?xml version="1.0" encoding="utf-8"?>
<p:tagLst xmlns:a="http://schemas.openxmlformats.org/drawingml/2006/main" xmlns:r="http://schemas.openxmlformats.org/officeDocument/2006/relationships" xmlns:p="http://schemas.openxmlformats.org/presentationml/2006/main">
  <p:tag name="MH" val="20170707234202"/>
  <p:tag name="MH_LIBRARY" val="GRAPHIC"/>
  <p:tag name="MH_TYPE" val="Other"/>
  <p:tag name="MH_ORDER" val="5"/>
</p:tagLst>
</file>

<file path=ppt/tags/tag91.xml><?xml version="1.0" encoding="utf-8"?>
<p:tagLst xmlns:a="http://schemas.openxmlformats.org/drawingml/2006/main" xmlns:r="http://schemas.openxmlformats.org/officeDocument/2006/relationships" xmlns:p="http://schemas.openxmlformats.org/presentationml/2006/main">
  <p:tag name="MH" val="20170707234202"/>
  <p:tag name="MH_LIBRARY" val="GRAPHIC"/>
  <p:tag name="MH_TYPE" val="Other"/>
  <p:tag name="MH_ORDER" val="6"/>
</p:tagLst>
</file>

<file path=ppt/tags/tag92.xml><?xml version="1.0" encoding="utf-8"?>
<p:tagLst xmlns:a="http://schemas.openxmlformats.org/drawingml/2006/main" xmlns:r="http://schemas.openxmlformats.org/officeDocument/2006/relationships" xmlns:p="http://schemas.openxmlformats.org/presentationml/2006/main">
  <p:tag name="MH" val="20170707234202"/>
  <p:tag name="MH_LIBRARY" val="GRAPHIC"/>
  <p:tag name="MH_TYPE" val="Other"/>
  <p:tag name="MH_ORDER" val="7"/>
</p:tagLst>
</file>

<file path=ppt/tags/tag93.xml><?xml version="1.0" encoding="utf-8"?>
<p:tagLst xmlns:a="http://schemas.openxmlformats.org/drawingml/2006/main" xmlns:r="http://schemas.openxmlformats.org/officeDocument/2006/relationships" xmlns:p="http://schemas.openxmlformats.org/presentationml/2006/main">
  <p:tag name="MH" val="20170707234202"/>
  <p:tag name="MH_LIBRARY" val="GRAPHIC"/>
  <p:tag name="MH_TYPE" val="Other"/>
  <p:tag name="MH_ORDER" val="8"/>
</p:tagLst>
</file>

<file path=ppt/tags/tag94.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ShuJTB#"/>
  <p:tag name="MH_LAYOUT" val="TextDesc"/>
  <p:tag name="MH" val="20170707234206"/>
  <p:tag name="MH_LIBRARY" val="GRAPHIC"/>
</p:tagLst>
</file>

<file path=ppt/tags/tag95.xml><?xml version="1.0" encoding="utf-8"?>
<p:tagLst xmlns:a="http://schemas.openxmlformats.org/drawingml/2006/main" xmlns:r="http://schemas.openxmlformats.org/officeDocument/2006/relationships" xmlns:p="http://schemas.openxmlformats.org/presentationml/2006/main">
  <p:tag name="MH" val="20170707234206"/>
  <p:tag name="MH_LIBRARY" val="GRAPHIC"/>
  <p:tag name="MH_TYPE" val="Other"/>
  <p:tag name="MH_ORDER" val="1"/>
</p:tagLst>
</file>

<file path=ppt/tags/tag96.xml><?xml version="1.0" encoding="utf-8"?>
<p:tagLst xmlns:a="http://schemas.openxmlformats.org/drawingml/2006/main" xmlns:r="http://schemas.openxmlformats.org/officeDocument/2006/relationships" xmlns:p="http://schemas.openxmlformats.org/presentationml/2006/main">
  <p:tag name="MH" val="20170707234206"/>
  <p:tag name="MH_LIBRARY" val="GRAPHIC"/>
  <p:tag name="MH_TYPE" val="Other"/>
  <p:tag name="MH_ORDER" val="2"/>
</p:tagLst>
</file>

<file path=ppt/tags/tag97.xml><?xml version="1.0" encoding="utf-8"?>
<p:tagLst xmlns:a="http://schemas.openxmlformats.org/drawingml/2006/main" xmlns:r="http://schemas.openxmlformats.org/officeDocument/2006/relationships" xmlns:p="http://schemas.openxmlformats.org/presentationml/2006/main">
  <p:tag name="MH" val="20170707234206"/>
  <p:tag name="MH_LIBRARY" val="GRAPHIC"/>
  <p:tag name="MH_TYPE" val="Other"/>
  <p:tag name="MH_ORDER" val="3"/>
</p:tagLst>
</file>

<file path=ppt/tags/tag98.xml><?xml version="1.0" encoding="utf-8"?>
<p:tagLst xmlns:a="http://schemas.openxmlformats.org/drawingml/2006/main" xmlns:r="http://schemas.openxmlformats.org/officeDocument/2006/relationships" xmlns:p="http://schemas.openxmlformats.org/presentationml/2006/main">
  <p:tag name="MH" val="20170707234206"/>
  <p:tag name="MH_LIBRARY" val="GRAPHIC"/>
  <p:tag name="MH_TYPE" val="Other"/>
  <p:tag name="MH_ORDER" val="4"/>
</p:tagLst>
</file>

<file path=ppt/tags/tag99.xml><?xml version="1.0" encoding="utf-8"?>
<p:tagLst xmlns:a="http://schemas.openxmlformats.org/drawingml/2006/main" xmlns:r="http://schemas.openxmlformats.org/officeDocument/2006/relationships" xmlns:p="http://schemas.openxmlformats.org/presentationml/2006/main">
  <p:tag name="MH" val="20170707234206"/>
  <p:tag name="MH_LIBRARY" val="GRAPHIC"/>
  <p:tag name="MH_TYPE" val="Other"/>
  <p:tag name="MH_ORDER" val="5"/>
</p:tagLst>
</file>

<file path=ppt/theme/theme1.xml><?xml version="1.0" encoding="utf-8"?>
<a:theme xmlns:a="http://schemas.openxmlformats.org/drawingml/2006/main" name="包图主题2">
  <a:themeElements>
    <a:clrScheme name="自定义 60">
      <a:dk1>
        <a:sysClr val="windowText" lastClr="000000"/>
      </a:dk1>
      <a:lt1>
        <a:sysClr val="window" lastClr="FFFFFF"/>
      </a:lt1>
      <a:dk2>
        <a:srgbClr val="44546A"/>
      </a:dk2>
      <a:lt2>
        <a:srgbClr val="E7E6E6"/>
      </a:lt2>
      <a:accent1>
        <a:srgbClr val="EB3077"/>
      </a:accent1>
      <a:accent2>
        <a:srgbClr val="F25E5E"/>
      </a:accent2>
      <a:accent3>
        <a:srgbClr val="F19181"/>
      </a:accent3>
      <a:accent4>
        <a:srgbClr val="EB3077"/>
      </a:accent4>
      <a:accent5>
        <a:srgbClr val="F25E5E"/>
      </a:accent5>
      <a:accent6>
        <a:srgbClr val="F19181"/>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107</TotalTime>
  <Words>2071</Words>
  <Application>Microsoft Office PowerPoint</Application>
  <PresentationFormat>宽屏</PresentationFormat>
  <Paragraphs>218</Paragraphs>
  <Slides>25</Slides>
  <Notes>25</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25</vt:i4>
      </vt:variant>
    </vt:vector>
  </HeadingPairs>
  <TitlesOfParts>
    <vt:vector size="35" baseType="lpstr">
      <vt:lpstr>等线</vt:lpstr>
      <vt:lpstr>迷你简竹子</vt:lpstr>
      <vt:lpstr>迷你简准圆</vt:lpstr>
      <vt:lpstr>宋体</vt:lpstr>
      <vt:lpstr>微软雅黑</vt:lpstr>
      <vt:lpstr>幼圆</vt:lpstr>
      <vt:lpstr>Arial</vt:lpstr>
      <vt:lpstr>Calibri</vt:lpstr>
      <vt:lpstr>Times New Roman</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1; 逆流的小鱼</dc:creator>
  <cp:lastModifiedBy>逆流的小鱼</cp:lastModifiedBy>
  <cp:revision>19</cp:revision>
  <dcterms:created xsi:type="dcterms:W3CDTF">2017-07-07T14:57:36Z</dcterms:created>
  <dcterms:modified xsi:type="dcterms:W3CDTF">2017-07-07T16:44:58Z</dcterms:modified>
</cp:coreProperties>
</file>