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1" r:id="rId1"/>
  </p:sldMasterIdLst>
  <p:notesMasterIdLst>
    <p:notesMasterId r:id="rId27"/>
  </p:notesMasterIdLst>
  <p:sldIdLst>
    <p:sldId id="388" r:id="rId2"/>
    <p:sldId id="379" r:id="rId3"/>
    <p:sldId id="296" r:id="rId4"/>
    <p:sldId id="365" r:id="rId5"/>
    <p:sldId id="384" r:id="rId6"/>
    <p:sldId id="366" r:id="rId7"/>
    <p:sldId id="370" r:id="rId8"/>
    <p:sldId id="400" r:id="rId9"/>
    <p:sldId id="390" r:id="rId10"/>
    <p:sldId id="372" r:id="rId11"/>
    <p:sldId id="393" r:id="rId12"/>
    <p:sldId id="391" r:id="rId13"/>
    <p:sldId id="401" r:id="rId14"/>
    <p:sldId id="394" r:id="rId15"/>
    <p:sldId id="395" r:id="rId16"/>
    <p:sldId id="368" r:id="rId17"/>
    <p:sldId id="375" r:id="rId18"/>
    <p:sldId id="402" r:id="rId19"/>
    <p:sldId id="396" r:id="rId20"/>
    <p:sldId id="397" r:id="rId21"/>
    <p:sldId id="398" r:id="rId22"/>
    <p:sldId id="392" r:id="rId23"/>
    <p:sldId id="399" r:id="rId24"/>
    <p:sldId id="404" r:id="rId25"/>
    <p:sldId id="403" r:id="rId26"/>
  </p:sldIdLst>
  <p:sldSz cx="9144000" cy="514508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65477"/>
    <a:srgbClr val="E6E6E6"/>
    <a:srgbClr val="00A3B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875" autoAdjust="0"/>
    <p:restoredTop sz="94660"/>
  </p:normalViewPr>
  <p:slideViewPr>
    <p:cSldViewPr snapToGrid="0">
      <p:cViewPr varScale="1">
        <p:scale>
          <a:sx n="99" d="100"/>
          <a:sy n="99" d="100"/>
        </p:scale>
        <p:origin x="108" y="366"/>
      </p:cViewPr>
      <p:guideLst>
        <p:guide orient="horz" pos="1620"/>
        <p:guide pos="2880"/>
      </p:guideLst>
    </p:cSldViewPr>
  </p:slideViewPr>
  <p:notesTextViewPr>
    <p:cViewPr>
      <p:scale>
        <a:sx n="1" d="1"/>
        <a:sy n="1" d="1"/>
      </p:scale>
      <p:origin x="0" y="0"/>
    </p:cViewPr>
  </p:notesTextViewPr>
  <p:sorterViewPr>
    <p:cViewPr>
      <p:scale>
        <a:sx n="41" d="100"/>
        <a:sy n="41"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C0F7B8-3097-4669-8E62-5BE6BCD9FB55}" type="datetimeFigureOut">
              <a:rPr lang="zh-CN" altLang="en-US" smtClean="0"/>
              <a:pPr/>
              <a:t>2017/7/19</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7E94B9-1F08-48DF-B7B6-E879767F1CA5}" type="slidenum">
              <a:rPr lang="zh-CN" altLang="en-US" smtClean="0"/>
              <a:pPr/>
              <a:t>‹#›</a:t>
            </a:fld>
            <a:endParaRPr lang="zh-CN" altLang="en-US"/>
          </a:p>
        </p:txBody>
      </p:sp>
    </p:spTree>
    <p:extLst>
      <p:ext uri="{BB962C8B-B14F-4D97-AF65-F5344CB8AC3E}">
        <p14:creationId xmlns:p14="http://schemas.microsoft.com/office/powerpoint/2010/main" val="729121374"/>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7E94B9-1F08-48DF-B7B6-E879767F1CA5}" type="slidenum">
              <a:rPr lang="zh-CN" altLang="en-US" smtClean="0"/>
              <a:pPr/>
              <a:t>1</a:t>
            </a:fld>
            <a:endParaRPr lang="zh-CN" altLang="en-US"/>
          </a:p>
        </p:txBody>
      </p:sp>
    </p:spTree>
    <p:extLst>
      <p:ext uri="{BB962C8B-B14F-4D97-AF65-F5344CB8AC3E}">
        <p14:creationId xmlns:p14="http://schemas.microsoft.com/office/powerpoint/2010/main" val="2888937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05D3CAE2-DF8C-46B1-A542-AE2B49BED895}" type="slidenum">
              <a:rPr lang="zh-CN" altLang="en-US" smtClean="0"/>
              <a:pPr fontAlgn="base">
                <a:spcBef>
                  <a:spcPct val="0"/>
                </a:spcBef>
                <a:spcAft>
                  <a:spcPct val="0"/>
                </a:spcAft>
              </a:pPr>
              <a:t>10</a:t>
            </a:fld>
            <a:endParaRPr lang="zh-CN" altLang="en-US"/>
          </a:p>
        </p:txBody>
      </p:sp>
    </p:spTree>
    <p:extLst>
      <p:ext uri="{BB962C8B-B14F-4D97-AF65-F5344CB8AC3E}">
        <p14:creationId xmlns:p14="http://schemas.microsoft.com/office/powerpoint/2010/main" val="23995602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7E94B9-1F08-48DF-B7B6-E879767F1CA5}" type="slidenum">
              <a:rPr lang="zh-CN" altLang="en-US" smtClean="0"/>
              <a:pPr/>
              <a:t>11</a:t>
            </a:fld>
            <a:endParaRPr lang="zh-CN" altLang="en-US"/>
          </a:p>
        </p:txBody>
      </p:sp>
    </p:spTree>
    <p:extLst>
      <p:ext uri="{BB962C8B-B14F-4D97-AF65-F5344CB8AC3E}">
        <p14:creationId xmlns:p14="http://schemas.microsoft.com/office/powerpoint/2010/main" val="29006648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12</a:t>
            </a:fld>
            <a:endParaRPr lang="zh-CN" altLang="en-US"/>
          </a:p>
        </p:txBody>
      </p:sp>
    </p:spTree>
    <p:extLst>
      <p:ext uri="{BB962C8B-B14F-4D97-AF65-F5344CB8AC3E}">
        <p14:creationId xmlns:p14="http://schemas.microsoft.com/office/powerpoint/2010/main" val="32482766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C7E5421C-C84E-4F0D-804F-E0A40D1B1DDE}" type="slidenum">
              <a:rPr lang="zh-CN" altLang="en-US" smtClean="0"/>
              <a:pPr/>
              <a:t>13</a:t>
            </a:fld>
            <a:endParaRPr lang="zh-CN" altLang="en-US"/>
          </a:p>
        </p:txBody>
      </p:sp>
    </p:spTree>
    <p:extLst>
      <p:ext uri="{BB962C8B-B14F-4D97-AF65-F5344CB8AC3E}">
        <p14:creationId xmlns:p14="http://schemas.microsoft.com/office/powerpoint/2010/main" val="24161351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pPr/>
              <a:t>14</a:t>
            </a:fld>
            <a:endParaRPr lang="zh-CN" altLang="en-US"/>
          </a:p>
        </p:txBody>
      </p:sp>
    </p:spTree>
    <p:extLst>
      <p:ext uri="{BB962C8B-B14F-4D97-AF65-F5344CB8AC3E}">
        <p14:creationId xmlns:p14="http://schemas.microsoft.com/office/powerpoint/2010/main" val="19182256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pPr/>
              <a:t>15</a:t>
            </a:fld>
            <a:endParaRPr lang="zh-CN" altLang="en-US" dirty="0"/>
          </a:p>
        </p:txBody>
      </p:sp>
    </p:spTree>
    <p:extLst>
      <p:ext uri="{BB962C8B-B14F-4D97-AF65-F5344CB8AC3E}">
        <p14:creationId xmlns:p14="http://schemas.microsoft.com/office/powerpoint/2010/main" val="60335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55C38DD1-33AA-4996-977A-42B26A155BBE}" type="slidenum">
              <a:rPr lang="id-ID" smtClean="0">
                <a:solidFill>
                  <a:prstClr val="black"/>
                </a:solidFill>
              </a:rPr>
              <a:pPr/>
              <a:t>16</a:t>
            </a:fld>
            <a:endParaRPr lang="id-ID">
              <a:solidFill>
                <a:prstClr val="black"/>
              </a:solidFill>
            </a:endParaRPr>
          </a:p>
        </p:txBody>
      </p:sp>
    </p:spTree>
    <p:extLst>
      <p:ext uri="{BB962C8B-B14F-4D97-AF65-F5344CB8AC3E}">
        <p14:creationId xmlns:p14="http://schemas.microsoft.com/office/powerpoint/2010/main" val="29897602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7E94B9-1F08-48DF-B7B6-E879767F1CA5}" type="slidenum">
              <a:rPr lang="zh-CN" altLang="en-US" smtClean="0"/>
              <a:pPr/>
              <a:t>17</a:t>
            </a:fld>
            <a:endParaRPr lang="zh-CN" altLang="en-US"/>
          </a:p>
        </p:txBody>
      </p:sp>
    </p:spTree>
    <p:extLst>
      <p:ext uri="{BB962C8B-B14F-4D97-AF65-F5344CB8AC3E}">
        <p14:creationId xmlns:p14="http://schemas.microsoft.com/office/powerpoint/2010/main" val="12232172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C7E5421C-C84E-4F0D-804F-E0A40D1B1DDE}" type="slidenum">
              <a:rPr lang="zh-CN" altLang="en-US" smtClean="0"/>
              <a:pPr/>
              <a:t>18</a:t>
            </a:fld>
            <a:endParaRPr lang="zh-CN" altLang="en-US"/>
          </a:p>
        </p:txBody>
      </p:sp>
    </p:spTree>
    <p:extLst>
      <p:ext uri="{BB962C8B-B14F-4D97-AF65-F5344CB8AC3E}">
        <p14:creationId xmlns:p14="http://schemas.microsoft.com/office/powerpoint/2010/main" val="9804890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7E94B9-1F08-48DF-B7B6-E879767F1CA5}" type="slidenum">
              <a:rPr lang="zh-CN" altLang="en-US" smtClean="0"/>
              <a:pPr/>
              <a:t>19</a:t>
            </a:fld>
            <a:endParaRPr lang="zh-CN" altLang="en-US"/>
          </a:p>
        </p:txBody>
      </p:sp>
    </p:spTree>
    <p:extLst>
      <p:ext uri="{BB962C8B-B14F-4D97-AF65-F5344CB8AC3E}">
        <p14:creationId xmlns:p14="http://schemas.microsoft.com/office/powerpoint/2010/main" val="25728780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a:t>
            </a:fld>
            <a:endParaRPr lang="zh-CN" altLang="en-US"/>
          </a:p>
        </p:txBody>
      </p:sp>
    </p:spTree>
    <p:extLst>
      <p:ext uri="{BB962C8B-B14F-4D97-AF65-F5344CB8AC3E}">
        <p14:creationId xmlns:p14="http://schemas.microsoft.com/office/powerpoint/2010/main" val="40912586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pPr/>
              <a:t>20</a:t>
            </a:fld>
            <a:endParaRPr lang="zh-CN" altLang="en-US"/>
          </a:p>
        </p:txBody>
      </p:sp>
    </p:spTree>
    <p:extLst>
      <p:ext uri="{BB962C8B-B14F-4D97-AF65-F5344CB8AC3E}">
        <p14:creationId xmlns:p14="http://schemas.microsoft.com/office/powerpoint/2010/main" val="8170563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pPr/>
              <a:t>21</a:t>
            </a:fld>
            <a:endParaRPr lang="zh-CN" altLang="en-US"/>
          </a:p>
        </p:txBody>
      </p:sp>
    </p:spTree>
    <p:extLst>
      <p:ext uri="{BB962C8B-B14F-4D97-AF65-F5344CB8AC3E}">
        <p14:creationId xmlns:p14="http://schemas.microsoft.com/office/powerpoint/2010/main" val="31890261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238E41-6C6D-4B56-860F-2B48E1273617}" type="slidenum">
              <a:rPr lang="zh-CN" altLang="en-US" smtClean="0"/>
              <a:pPr/>
              <a:t>22</a:t>
            </a:fld>
            <a:endParaRPr lang="zh-CN" altLang="en-US"/>
          </a:p>
        </p:txBody>
      </p:sp>
    </p:spTree>
    <p:extLst>
      <p:ext uri="{BB962C8B-B14F-4D97-AF65-F5344CB8AC3E}">
        <p14:creationId xmlns:p14="http://schemas.microsoft.com/office/powerpoint/2010/main" val="17621983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pPr/>
              <a:t>23</a:t>
            </a:fld>
            <a:endParaRPr lang="zh-CN" altLang="en-US"/>
          </a:p>
        </p:txBody>
      </p:sp>
    </p:spTree>
    <p:extLst>
      <p:ext uri="{BB962C8B-B14F-4D97-AF65-F5344CB8AC3E}">
        <p14:creationId xmlns:p14="http://schemas.microsoft.com/office/powerpoint/2010/main" val="9249689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7E94B9-1F08-48DF-B7B6-E879767F1CA5}" type="slidenum">
              <a:rPr lang="zh-CN" altLang="en-US" smtClean="0"/>
              <a:pPr/>
              <a:t>24</a:t>
            </a:fld>
            <a:endParaRPr lang="zh-CN" altLang="en-US"/>
          </a:p>
        </p:txBody>
      </p:sp>
    </p:spTree>
    <p:extLst>
      <p:ext uri="{BB962C8B-B14F-4D97-AF65-F5344CB8AC3E}">
        <p14:creationId xmlns:p14="http://schemas.microsoft.com/office/powerpoint/2010/main" val="7166184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7E94B9-1F08-48DF-B7B6-E879767F1CA5}" type="slidenum">
              <a:rPr lang="zh-CN" altLang="en-US" smtClean="0"/>
              <a:pPr/>
              <a:t>25</a:t>
            </a:fld>
            <a:endParaRPr lang="zh-CN" altLang="en-US"/>
          </a:p>
        </p:txBody>
      </p:sp>
    </p:spTree>
    <p:extLst>
      <p:ext uri="{BB962C8B-B14F-4D97-AF65-F5344CB8AC3E}">
        <p14:creationId xmlns:p14="http://schemas.microsoft.com/office/powerpoint/2010/main" val="27063820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C7E5421C-C84E-4F0D-804F-E0A40D1B1DDE}" type="slidenum">
              <a:rPr lang="zh-CN" altLang="en-US" smtClean="0"/>
              <a:pPr/>
              <a:t>3</a:t>
            </a:fld>
            <a:endParaRPr lang="zh-CN" altLang="en-US"/>
          </a:p>
        </p:txBody>
      </p:sp>
    </p:spTree>
    <p:extLst>
      <p:ext uri="{BB962C8B-B14F-4D97-AF65-F5344CB8AC3E}">
        <p14:creationId xmlns:p14="http://schemas.microsoft.com/office/powerpoint/2010/main" val="34383034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1836A0-1CE6-43E0-9ACD-0351418F1B7A}" type="slidenum">
              <a:rPr lang="zh-CN" altLang="en-US" smtClean="0"/>
              <a:pPr/>
              <a:t>4</a:t>
            </a:fld>
            <a:endParaRPr lang="zh-CN" altLang="en-US"/>
          </a:p>
        </p:txBody>
      </p:sp>
    </p:spTree>
    <p:extLst>
      <p:ext uri="{BB962C8B-B14F-4D97-AF65-F5344CB8AC3E}">
        <p14:creationId xmlns:p14="http://schemas.microsoft.com/office/powerpoint/2010/main" val="33438503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6955A8-62FB-E247-BFB6-6D96B50CB5D7}" type="slidenum">
              <a:rPr lang="en-US" smtClean="0"/>
              <a:pPr/>
              <a:t>5</a:t>
            </a:fld>
            <a:endParaRPr lang="en-US"/>
          </a:p>
        </p:txBody>
      </p:sp>
    </p:spTree>
    <p:extLst>
      <p:ext uri="{BB962C8B-B14F-4D97-AF65-F5344CB8AC3E}">
        <p14:creationId xmlns:p14="http://schemas.microsoft.com/office/powerpoint/2010/main" val="4133219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7E94B9-1F08-48DF-B7B6-E879767F1CA5}" type="slidenum">
              <a:rPr lang="zh-CN" altLang="en-US" smtClean="0"/>
              <a:pPr/>
              <a:t>6</a:t>
            </a:fld>
            <a:endParaRPr lang="zh-CN" altLang="en-US"/>
          </a:p>
        </p:txBody>
      </p:sp>
    </p:spTree>
    <p:extLst>
      <p:ext uri="{BB962C8B-B14F-4D97-AF65-F5344CB8AC3E}">
        <p14:creationId xmlns:p14="http://schemas.microsoft.com/office/powerpoint/2010/main" val="23057877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D6F2C-1050-4696-83AB-26AF6714F43D}" type="slidenum">
              <a:rPr lang="zh-CN" altLang="en-US" smtClean="0"/>
              <a:pPr/>
              <a:t>7</a:t>
            </a:fld>
            <a:endParaRPr lang="zh-CN" altLang="en-US"/>
          </a:p>
        </p:txBody>
      </p:sp>
    </p:spTree>
    <p:extLst>
      <p:ext uri="{BB962C8B-B14F-4D97-AF65-F5344CB8AC3E}">
        <p14:creationId xmlns:p14="http://schemas.microsoft.com/office/powerpoint/2010/main" val="3332978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C7E5421C-C84E-4F0D-804F-E0A40D1B1DDE}" type="slidenum">
              <a:rPr lang="zh-CN" altLang="en-US" smtClean="0"/>
              <a:pPr/>
              <a:t>8</a:t>
            </a:fld>
            <a:endParaRPr lang="zh-CN" altLang="en-US"/>
          </a:p>
        </p:txBody>
      </p:sp>
    </p:spTree>
    <p:extLst>
      <p:ext uri="{BB962C8B-B14F-4D97-AF65-F5344CB8AC3E}">
        <p14:creationId xmlns:p14="http://schemas.microsoft.com/office/powerpoint/2010/main" val="33170547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9</a:t>
            </a:fld>
            <a:endParaRPr lang="zh-CN" altLang="en-US"/>
          </a:p>
        </p:txBody>
      </p:sp>
    </p:spTree>
    <p:extLst>
      <p:ext uri="{BB962C8B-B14F-4D97-AF65-F5344CB8AC3E}">
        <p14:creationId xmlns:p14="http://schemas.microsoft.com/office/powerpoint/2010/main" val="11301498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CC656BBA-ABFE-41B3-B648-AB586EB40D1B}" type="datetimeFigureOut">
              <a:rPr lang="zh-CN" altLang="en-US" smtClean="0"/>
              <a:pPr/>
              <a:t>2017/7/19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70665726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C656BBA-ABFE-41B3-B648-AB586EB40D1B}" type="datetimeFigureOut">
              <a:rPr lang="zh-CN" altLang="en-US" smtClean="0"/>
              <a:pPr/>
              <a:t>2017/7/19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156531759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928"/>
            <a:ext cx="5800725" cy="436022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C656BBA-ABFE-41B3-B648-AB586EB40D1B}" type="datetimeFigureOut">
              <a:rPr lang="zh-CN" altLang="en-US" smtClean="0"/>
              <a:pPr/>
              <a:t>2017/7/19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263606393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18BC5480-C24B-453A-92F2-CF963F6F60C4}"/>
              </a:ext>
            </a:extLst>
          </p:cNvPr>
          <p:cNvSpPr/>
          <p:nvPr userDrawn="1"/>
        </p:nvSpPr>
        <p:spPr>
          <a:xfrm>
            <a:off x="4580442" y="-1"/>
            <a:ext cx="4563558" cy="5159527"/>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16766408-38F0-48B7-A95D-4061B2F81AAD}"/>
              </a:ext>
            </a:extLst>
          </p:cNvPr>
          <p:cNvSpPr/>
          <p:nvPr userDrawn="1"/>
        </p:nvSpPr>
        <p:spPr>
          <a:xfrm>
            <a:off x="0" y="-1"/>
            <a:ext cx="4580442" cy="51450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id="{B73D8302-3ED7-4D79-9AD2-1B99976C9EE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90303" y="265283"/>
            <a:ext cx="8561027" cy="4648207"/>
          </a:xfrm>
          <a:prstGeom prst="rect">
            <a:avLst/>
          </a:prstGeom>
        </p:spPr>
      </p:pic>
      <p:sp>
        <p:nvSpPr>
          <p:cNvPr id="3" name="文本框 37"/>
          <p:cNvSpPr txBox="1"/>
          <p:nvPr userDrawn="1"/>
        </p:nvSpPr>
        <p:spPr>
          <a:xfrm>
            <a:off x="3613924" y="318630"/>
            <a:ext cx="1985124" cy="346232"/>
          </a:xfrm>
          <a:prstGeom prst="rect">
            <a:avLst/>
          </a:prstGeom>
          <a:noFill/>
        </p:spPr>
        <p:txBody>
          <a:bodyPr wrap="none" lIns="68563" tIns="34282" rIns="68563" bIns="34282" rtlCol="0">
            <a:spAutoFit/>
          </a:bodyPr>
          <a:lstStyle/>
          <a:p>
            <a:pPr algn="ctr" defTabSz="685869">
              <a:defRPr/>
            </a:pPr>
            <a:r>
              <a:rPr lang="zh-CN" altLang="en-US" sz="1800" b="0" dirty="0">
                <a:solidFill>
                  <a:schemeClr val="bg1"/>
                </a:solidFill>
                <a:latin typeface="微软雅黑" pitchFamily="34" charset="-122"/>
                <a:ea typeface="微软雅黑" pitchFamily="34" charset="-122"/>
              </a:rPr>
              <a:t>单击此处添加标题</a:t>
            </a:r>
            <a:endParaRPr lang="zh-CN" altLang="en-US" sz="1800" b="0" kern="0" dirty="0">
              <a:solidFill>
                <a:schemeClr val="bg1"/>
              </a:solidFill>
              <a:latin typeface="微软雅黑" pitchFamily="34" charset="-122"/>
              <a:ea typeface="微软雅黑" pitchFamily="34" charset="-122"/>
            </a:endParaRPr>
          </a:p>
        </p:txBody>
      </p:sp>
      <p:cxnSp>
        <p:nvCxnSpPr>
          <p:cNvPr id="6" name="直接连接符 5">
            <a:extLst>
              <a:ext uri="{FF2B5EF4-FFF2-40B4-BE49-F238E27FC236}">
                <a16:creationId xmlns:a16="http://schemas.microsoft.com/office/drawing/2014/main" id="{938D03C8-5A6E-48BF-B576-BF785595610E}"/>
              </a:ext>
            </a:extLst>
          </p:cNvPr>
          <p:cNvCxnSpPr>
            <a:cxnSpLocks/>
          </p:cNvCxnSpPr>
          <p:nvPr userDrawn="1"/>
        </p:nvCxnSpPr>
        <p:spPr>
          <a:xfrm>
            <a:off x="286" y="491800"/>
            <a:ext cx="3638264"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B8AE3EB0-54E6-4F03-BF5D-660BE55BAA33}"/>
              </a:ext>
            </a:extLst>
          </p:cNvPr>
          <p:cNvCxnSpPr>
            <a:cxnSpLocks/>
          </p:cNvCxnSpPr>
          <p:nvPr userDrawn="1"/>
        </p:nvCxnSpPr>
        <p:spPr>
          <a:xfrm>
            <a:off x="5505736" y="491800"/>
            <a:ext cx="3638264"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831438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_标题幻灯片">
    <p:spTree>
      <p:nvGrpSpPr>
        <p:cNvPr id="1" name=""/>
        <p:cNvGrpSpPr/>
        <p:nvPr/>
      </p:nvGrpSpPr>
      <p:grpSpPr>
        <a:xfrm>
          <a:off x="0" y="0"/>
          <a:ext cx="0" cy="0"/>
          <a:chOff x="0" y="0"/>
          <a:chExt cx="0" cy="0"/>
        </a:xfrm>
      </p:grpSpPr>
      <p:sp>
        <p:nvSpPr>
          <p:cNvPr id="3" name="文本框 37"/>
          <p:cNvSpPr txBox="1"/>
          <p:nvPr userDrawn="1"/>
        </p:nvSpPr>
        <p:spPr>
          <a:xfrm>
            <a:off x="4094834" y="203130"/>
            <a:ext cx="1061795" cy="346232"/>
          </a:xfrm>
          <a:prstGeom prst="rect">
            <a:avLst/>
          </a:prstGeom>
          <a:noFill/>
        </p:spPr>
        <p:txBody>
          <a:bodyPr wrap="none" lIns="68563" tIns="34282" rIns="68563" bIns="34282" rtlCol="0">
            <a:spAutoFit/>
          </a:bodyPr>
          <a:lstStyle/>
          <a:p>
            <a:pPr lvl="0" defTabSz="685869">
              <a:defRPr/>
            </a:pPr>
            <a:r>
              <a:rPr lang="zh-CN" altLang="en-US" sz="1800" b="0" dirty="0">
                <a:solidFill>
                  <a:schemeClr val="accent1"/>
                </a:solidFill>
                <a:latin typeface="微软雅黑" pitchFamily="34" charset="-122"/>
                <a:ea typeface="微软雅黑" pitchFamily="34" charset="-122"/>
              </a:rPr>
              <a:t>产品运行</a:t>
            </a:r>
            <a:endParaRPr kumimoji="0" lang="zh-CN" altLang="en-US" sz="1800" b="0" i="0" u="none" strike="noStrike" kern="0" cap="none" spc="0" normalizeH="0" baseline="0" noProof="0" dirty="0">
              <a:ln>
                <a:noFill/>
              </a:ln>
              <a:solidFill>
                <a:schemeClr val="accent1"/>
              </a:solidFill>
              <a:effectLst/>
              <a:uLnTx/>
              <a:uFillTx/>
              <a:latin typeface="微软雅黑" pitchFamily="34" charset="-122"/>
              <a:ea typeface="微软雅黑" pitchFamily="34" charset="-122"/>
              <a:cs typeface="+mn-cs"/>
            </a:endParaRPr>
          </a:p>
        </p:txBody>
      </p:sp>
      <p:cxnSp>
        <p:nvCxnSpPr>
          <p:cNvPr id="6" name="直接连接符 5">
            <a:extLst>
              <a:ext uri="{FF2B5EF4-FFF2-40B4-BE49-F238E27FC236}">
                <a16:creationId xmlns:a16="http://schemas.microsoft.com/office/drawing/2014/main" id="{938D03C8-5A6E-48BF-B576-BF785595610E}"/>
              </a:ext>
            </a:extLst>
          </p:cNvPr>
          <p:cNvCxnSpPr>
            <a:cxnSpLocks/>
          </p:cNvCxnSpPr>
          <p:nvPr userDrawn="1"/>
        </p:nvCxnSpPr>
        <p:spPr>
          <a:xfrm>
            <a:off x="28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B8AE3EB0-54E6-4F03-BF5D-660BE55BAA33}"/>
              </a:ext>
            </a:extLst>
          </p:cNvPr>
          <p:cNvCxnSpPr>
            <a:cxnSpLocks/>
          </p:cNvCxnSpPr>
          <p:nvPr userDrawn="1"/>
        </p:nvCxnSpPr>
        <p:spPr>
          <a:xfrm>
            <a:off x="550573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3449094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sp>
        <p:nvSpPr>
          <p:cNvPr id="3" name="文本框 37"/>
          <p:cNvSpPr txBox="1"/>
          <p:nvPr userDrawn="1"/>
        </p:nvSpPr>
        <p:spPr>
          <a:xfrm>
            <a:off x="4094834" y="203130"/>
            <a:ext cx="1061795" cy="346232"/>
          </a:xfrm>
          <a:prstGeom prst="rect">
            <a:avLst/>
          </a:prstGeom>
          <a:noFill/>
        </p:spPr>
        <p:txBody>
          <a:bodyPr wrap="none" lIns="68563" tIns="34282" rIns="68563" bIns="34282" rtlCol="0">
            <a:spAutoFit/>
          </a:bodyPr>
          <a:lstStyle/>
          <a:p>
            <a:pPr lvl="0" defTabSz="685869">
              <a:defRPr/>
            </a:pPr>
            <a:r>
              <a:rPr lang="zh-CN" altLang="en-US" sz="1800" b="0" dirty="0">
                <a:solidFill>
                  <a:schemeClr val="accent1"/>
                </a:solidFill>
                <a:latin typeface="微软雅黑" pitchFamily="34" charset="-122"/>
                <a:ea typeface="微软雅黑" pitchFamily="34" charset="-122"/>
              </a:rPr>
              <a:t>市场分析</a:t>
            </a:r>
            <a:endParaRPr kumimoji="0" lang="zh-CN" altLang="en-US" sz="1800" b="0" i="0" u="none" strike="noStrike" kern="0" cap="none" spc="0" normalizeH="0" baseline="0" noProof="0" dirty="0">
              <a:ln>
                <a:noFill/>
              </a:ln>
              <a:solidFill>
                <a:schemeClr val="accent1"/>
              </a:solidFill>
              <a:effectLst/>
              <a:uLnTx/>
              <a:uFillTx/>
              <a:latin typeface="微软雅黑" pitchFamily="34" charset="-122"/>
              <a:ea typeface="微软雅黑" pitchFamily="34" charset="-122"/>
              <a:cs typeface="+mn-cs"/>
            </a:endParaRPr>
          </a:p>
        </p:txBody>
      </p:sp>
      <p:cxnSp>
        <p:nvCxnSpPr>
          <p:cNvPr id="6" name="直接连接符 5">
            <a:extLst>
              <a:ext uri="{FF2B5EF4-FFF2-40B4-BE49-F238E27FC236}">
                <a16:creationId xmlns:a16="http://schemas.microsoft.com/office/drawing/2014/main" id="{938D03C8-5A6E-48BF-B576-BF785595610E}"/>
              </a:ext>
            </a:extLst>
          </p:cNvPr>
          <p:cNvCxnSpPr>
            <a:cxnSpLocks/>
          </p:cNvCxnSpPr>
          <p:nvPr userDrawn="1"/>
        </p:nvCxnSpPr>
        <p:spPr>
          <a:xfrm>
            <a:off x="28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B8AE3EB0-54E6-4F03-BF5D-660BE55BAA33}"/>
              </a:ext>
            </a:extLst>
          </p:cNvPr>
          <p:cNvCxnSpPr>
            <a:cxnSpLocks/>
          </p:cNvCxnSpPr>
          <p:nvPr userDrawn="1"/>
        </p:nvCxnSpPr>
        <p:spPr>
          <a:xfrm>
            <a:off x="550573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273198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7_标题幻灯片">
    <p:spTree>
      <p:nvGrpSpPr>
        <p:cNvPr id="1" name=""/>
        <p:cNvGrpSpPr/>
        <p:nvPr/>
      </p:nvGrpSpPr>
      <p:grpSpPr>
        <a:xfrm>
          <a:off x="0" y="0"/>
          <a:ext cx="0" cy="0"/>
          <a:chOff x="0" y="0"/>
          <a:chExt cx="0" cy="0"/>
        </a:xfrm>
      </p:grpSpPr>
      <p:sp>
        <p:nvSpPr>
          <p:cNvPr id="3" name="文本框 37"/>
          <p:cNvSpPr txBox="1"/>
          <p:nvPr userDrawn="1"/>
        </p:nvSpPr>
        <p:spPr>
          <a:xfrm>
            <a:off x="4094834" y="203130"/>
            <a:ext cx="1061795" cy="346232"/>
          </a:xfrm>
          <a:prstGeom prst="rect">
            <a:avLst/>
          </a:prstGeom>
          <a:noFill/>
        </p:spPr>
        <p:txBody>
          <a:bodyPr wrap="none" lIns="68563" tIns="34282" rIns="68563" bIns="34282" rtlCol="0">
            <a:spAutoFit/>
          </a:bodyPr>
          <a:lstStyle/>
          <a:p>
            <a:pPr lvl="0" defTabSz="685869">
              <a:defRPr/>
            </a:pPr>
            <a:r>
              <a:rPr lang="zh-CN" altLang="en-US" sz="1800" b="0" dirty="0">
                <a:solidFill>
                  <a:schemeClr val="accent1"/>
                </a:solidFill>
                <a:latin typeface="微软雅黑" pitchFamily="34" charset="-122"/>
                <a:ea typeface="微软雅黑" pitchFamily="34" charset="-122"/>
              </a:rPr>
              <a:t>投资回报</a:t>
            </a:r>
            <a:endParaRPr kumimoji="0" lang="zh-CN" altLang="en-US" sz="1800" b="0" i="0" u="none" strike="noStrike" kern="0" cap="none" spc="0" normalizeH="0" baseline="0" noProof="0" dirty="0">
              <a:ln>
                <a:noFill/>
              </a:ln>
              <a:solidFill>
                <a:schemeClr val="accent1"/>
              </a:solidFill>
              <a:effectLst/>
              <a:uLnTx/>
              <a:uFillTx/>
              <a:latin typeface="微软雅黑" pitchFamily="34" charset="-122"/>
              <a:ea typeface="微软雅黑" pitchFamily="34" charset="-122"/>
              <a:cs typeface="+mn-cs"/>
            </a:endParaRPr>
          </a:p>
        </p:txBody>
      </p:sp>
      <p:cxnSp>
        <p:nvCxnSpPr>
          <p:cNvPr id="6" name="直接连接符 5">
            <a:extLst>
              <a:ext uri="{FF2B5EF4-FFF2-40B4-BE49-F238E27FC236}">
                <a16:creationId xmlns:a16="http://schemas.microsoft.com/office/drawing/2014/main" id="{938D03C8-5A6E-48BF-B576-BF785595610E}"/>
              </a:ext>
            </a:extLst>
          </p:cNvPr>
          <p:cNvCxnSpPr>
            <a:cxnSpLocks/>
          </p:cNvCxnSpPr>
          <p:nvPr userDrawn="1"/>
        </p:nvCxnSpPr>
        <p:spPr>
          <a:xfrm>
            <a:off x="28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B8AE3EB0-54E6-4F03-BF5D-660BE55BAA33}"/>
              </a:ext>
            </a:extLst>
          </p:cNvPr>
          <p:cNvCxnSpPr>
            <a:cxnSpLocks/>
          </p:cNvCxnSpPr>
          <p:nvPr userDrawn="1"/>
        </p:nvCxnSpPr>
        <p:spPr>
          <a:xfrm>
            <a:off x="550573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094901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Full Screen Image">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5088"/>
          </a:xfrm>
          <a:prstGeom prst="rect">
            <a:avLst/>
          </a:prstGeom>
        </p:spPr>
      </p:pic>
      <p:sp>
        <p:nvSpPr>
          <p:cNvPr id="2" name="矩形 1"/>
          <p:cNvSpPr/>
          <p:nvPr userDrawn="1"/>
        </p:nvSpPr>
        <p:spPr>
          <a:xfrm>
            <a:off x="0" y="0"/>
            <a:ext cx="9144000" cy="5145088"/>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5" rIns="68568" bIns="34285" rtlCol="0" anchor="ctr"/>
          <a:lstStyle/>
          <a:p>
            <a:pPr algn="ctr"/>
            <a:endParaRPr lang="zh-CN" altLang="en-US" sz="1799"/>
          </a:p>
        </p:txBody>
      </p:sp>
      <p:sp>
        <p:nvSpPr>
          <p:cNvPr id="3" name="TextBox 1"/>
          <p:cNvSpPr txBox="1"/>
          <p:nvPr userDrawn="1"/>
        </p:nvSpPr>
        <p:spPr>
          <a:xfrm>
            <a:off x="3865664" y="368823"/>
            <a:ext cx="1292638" cy="299944"/>
          </a:xfrm>
          <a:prstGeom prst="rect">
            <a:avLst/>
          </a:prstGeom>
          <a:noFill/>
        </p:spPr>
        <p:txBody>
          <a:bodyPr wrap="none" lIns="68568" tIns="34285" rIns="68568" bIns="34285" rtlCol="0">
            <a:spAutoFit/>
          </a:bodyPr>
          <a:lstStyle/>
          <a:p>
            <a:pPr lvl="0" algn="ctr"/>
            <a:r>
              <a:rPr lang="zh-CN" altLang="en-US" sz="1499"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rPr>
              <a:t>点击添加标题</a:t>
            </a:r>
            <a:endParaRPr lang="en-US" altLang="zh-CN" sz="1499"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TextBox 2"/>
          <p:cNvSpPr txBox="1"/>
          <p:nvPr userDrawn="1"/>
        </p:nvSpPr>
        <p:spPr>
          <a:xfrm>
            <a:off x="3274749" y="710767"/>
            <a:ext cx="2562232" cy="346239"/>
          </a:xfrm>
          <a:prstGeom prst="rect">
            <a:avLst/>
          </a:prstGeom>
          <a:noFill/>
        </p:spPr>
        <p:txBody>
          <a:bodyPr wrap="square" lIns="68568" tIns="34285" rIns="68568" bIns="34285" rtlCol="0">
            <a:spAutoFit/>
          </a:bodyPr>
          <a:lstStyle/>
          <a:p>
            <a:pPr algn="ctr"/>
            <a:r>
              <a:rPr lang="zh-CN" alt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Tree>
    <p:extLst>
      <p:ext uri="{BB962C8B-B14F-4D97-AF65-F5344CB8AC3E}">
        <p14:creationId xmlns:p14="http://schemas.microsoft.com/office/powerpoint/2010/main" val="250836082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589871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4_第一节">
    <p:spTree>
      <p:nvGrpSpPr>
        <p:cNvPr id="1" name=""/>
        <p:cNvGrpSpPr/>
        <p:nvPr/>
      </p:nvGrpSpPr>
      <p:grpSpPr>
        <a:xfrm>
          <a:off x="0" y="0"/>
          <a:ext cx="0" cy="0"/>
          <a:chOff x="0" y="0"/>
          <a:chExt cx="0" cy="0"/>
        </a:xfrm>
      </p:grpSpPr>
    </p:spTree>
    <p:extLst>
      <p:ext uri="{BB962C8B-B14F-4D97-AF65-F5344CB8AC3E}">
        <p14:creationId xmlns:p14="http://schemas.microsoft.com/office/powerpoint/2010/main" val="47164904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4" name="Title 8"/>
          <p:cNvSpPr>
            <a:spLocks noGrp="1"/>
          </p:cNvSpPr>
          <p:nvPr>
            <p:ph type="title"/>
          </p:nvPr>
        </p:nvSpPr>
        <p:spPr>
          <a:xfrm>
            <a:off x="273051" y="512920"/>
            <a:ext cx="6489700" cy="524037"/>
          </a:xfrm>
          <a:prstGeom prst="rect">
            <a:avLst/>
          </a:prstGeom>
        </p:spPr>
        <p:txBody>
          <a:bodyPr lIns="68580" tIns="34290" rIns="68580" bIns="34290"/>
          <a:lstStyle>
            <a:lvl1pPr algn="l">
              <a:defRPr sz="2399">
                <a:solidFill>
                  <a:schemeClr val="tx1">
                    <a:lumMod val="65000"/>
                    <a:lumOff val="35000"/>
                  </a:schemeClr>
                </a:solidFill>
                <a:latin typeface="Roboto Condensed" panose="02000000000000000000" pitchFamily="2" charset="0"/>
                <a:cs typeface="Roboto Condensed" panose="02000000000000000000" pitchFamily="2" charset="0"/>
              </a:defRPr>
            </a:lvl1pPr>
          </a:lstStyle>
          <a:p>
            <a:r>
              <a:rPr lang="en-US" dirty="0"/>
              <a:t>Click to edit Master title style</a:t>
            </a:r>
          </a:p>
        </p:txBody>
      </p:sp>
      <p:sp>
        <p:nvSpPr>
          <p:cNvPr id="6" name="Text Placeholder 27"/>
          <p:cNvSpPr>
            <a:spLocks noGrp="1"/>
          </p:cNvSpPr>
          <p:nvPr>
            <p:ph type="body" sz="quarter" idx="25"/>
          </p:nvPr>
        </p:nvSpPr>
        <p:spPr>
          <a:xfrm>
            <a:off x="273051" y="940385"/>
            <a:ext cx="6489700" cy="285887"/>
          </a:xfrm>
          <a:prstGeom prst="rect">
            <a:avLst/>
          </a:prstGeom>
        </p:spPr>
        <p:txBody>
          <a:bodyPr lIns="68580" tIns="34290" rIns="68580" bIns="34290"/>
          <a:lstStyle>
            <a:lvl1pPr marL="0" indent="0" algn="l">
              <a:buNone/>
              <a:defRPr sz="900" baseline="0">
                <a:solidFill>
                  <a:schemeClr val="bg1">
                    <a:lumMod val="65000"/>
                  </a:schemeClr>
                </a:solidFill>
                <a:latin typeface="Roboto Condensed" panose="02000000000000000000" pitchFamily="2" charset="0"/>
                <a:cs typeface="Roboto Condensed" panose="02000000000000000000" pitchFamily="2" charset="0"/>
              </a:defRPr>
            </a:lvl1pPr>
          </a:lstStyle>
          <a:p>
            <a:pPr lvl="0"/>
            <a:r>
              <a:rPr lang="en-US"/>
              <a:t>Click to edit Master text styles</a:t>
            </a:r>
          </a:p>
        </p:txBody>
      </p:sp>
    </p:spTree>
    <p:extLst>
      <p:ext uri="{BB962C8B-B14F-4D97-AF65-F5344CB8AC3E}">
        <p14:creationId xmlns:p14="http://schemas.microsoft.com/office/powerpoint/2010/main" val="6327399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C656BBA-ABFE-41B3-B648-AB586EB40D1B}" type="datetimeFigureOut">
              <a:rPr lang="zh-CN" altLang="en-US" smtClean="0"/>
              <a:pPr/>
              <a:t>2017/7/19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3444248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880075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374330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597411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13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143001" y="2702370"/>
            <a:ext cx="6858000" cy="1242205"/>
          </a:xfrm>
          <a:prstGeom prst="rect">
            <a:avLst/>
          </a:prstGeom>
        </p:spPr>
        <p:txBody>
          <a:bodyPr/>
          <a:lstStyle>
            <a:lvl1pPr marL="0" indent="0" algn="ctr">
              <a:buNone/>
              <a:defRPr sz="2000"/>
            </a:lvl1pPr>
            <a:lvl2pPr marL="375027" indent="0" algn="ctr">
              <a:buNone/>
              <a:defRPr sz="1600"/>
            </a:lvl2pPr>
            <a:lvl3pPr marL="750054" indent="0" algn="ctr">
              <a:buNone/>
              <a:defRPr sz="1500"/>
            </a:lvl3pPr>
            <a:lvl4pPr marL="1125077" indent="0" algn="ctr">
              <a:buNone/>
              <a:defRPr sz="1300"/>
            </a:lvl4pPr>
            <a:lvl5pPr marL="1500105" indent="0" algn="ctr">
              <a:buNone/>
              <a:defRPr sz="1300"/>
            </a:lvl5pPr>
            <a:lvl6pPr marL="1875129" indent="0" algn="ctr">
              <a:buNone/>
              <a:defRPr sz="1300"/>
            </a:lvl6pPr>
            <a:lvl7pPr marL="2250155" indent="0" algn="ctr">
              <a:buNone/>
              <a:defRPr sz="1300"/>
            </a:lvl7pPr>
            <a:lvl8pPr marL="2625181" indent="0" algn="ctr">
              <a:buNone/>
              <a:defRPr sz="1300"/>
            </a:lvl8pPr>
            <a:lvl9pPr marL="3000208" indent="0" algn="ctr">
              <a:buNone/>
              <a:defRPr sz="1300"/>
            </a:lvl9pPr>
          </a:lstStyle>
          <a:p>
            <a:r>
              <a:rPr lang="en-US"/>
              <a:t>Click to edit Master subtitle style</a:t>
            </a:r>
            <a:endParaRPr lang="id-ID"/>
          </a:p>
        </p:txBody>
      </p:sp>
      <p:sp>
        <p:nvSpPr>
          <p:cNvPr id="4" name="Date Placeholder 3"/>
          <p:cNvSpPr>
            <a:spLocks noGrp="1"/>
          </p:cNvSpPr>
          <p:nvPr>
            <p:ph type="dt" sz="half" idx="10"/>
          </p:nvPr>
        </p:nvSpPr>
        <p:spPr>
          <a:xfrm>
            <a:off x="628652" y="4768756"/>
            <a:ext cx="2057400" cy="273929"/>
          </a:xfrm>
          <a:prstGeom prst="rect">
            <a:avLst/>
          </a:prstGeom>
        </p:spPr>
        <p:txBody>
          <a:bodyPr/>
          <a:lstStyle/>
          <a:p>
            <a:fld id="{EB5C08A1-7713-47CE-97B4-863D833656A0}" type="datetimeFigureOut">
              <a:rPr lang="id-ID" smtClean="0"/>
              <a:pPr/>
              <a:t>19/07/2017</a:t>
            </a:fld>
            <a:endParaRPr lang="id-ID"/>
          </a:p>
        </p:txBody>
      </p:sp>
      <p:sp>
        <p:nvSpPr>
          <p:cNvPr id="5" name="Footer Placeholder 4"/>
          <p:cNvSpPr>
            <a:spLocks noGrp="1"/>
          </p:cNvSpPr>
          <p:nvPr>
            <p:ph type="ftr" sz="quarter" idx="11"/>
          </p:nvPr>
        </p:nvSpPr>
        <p:spPr>
          <a:xfrm>
            <a:off x="3028954" y="4768756"/>
            <a:ext cx="3086100" cy="273929"/>
          </a:xfrm>
          <a:prstGeom prst="rect">
            <a:avLst/>
          </a:prstGeom>
        </p:spPr>
        <p:txBody>
          <a:bodyPr/>
          <a:lstStyle/>
          <a:p>
            <a:endParaRPr lang="id-ID"/>
          </a:p>
        </p:txBody>
      </p:sp>
      <p:sp>
        <p:nvSpPr>
          <p:cNvPr id="6" name="Slide Number Placeholder 5"/>
          <p:cNvSpPr>
            <a:spLocks noGrp="1"/>
          </p:cNvSpPr>
          <p:nvPr>
            <p:ph type="sldNum" sz="quarter" idx="12"/>
          </p:nvPr>
        </p:nvSpPr>
        <p:spPr>
          <a:xfrm>
            <a:off x="8143878" y="4768756"/>
            <a:ext cx="371476" cy="273929"/>
          </a:xfrm>
          <a:prstGeom prst="rect">
            <a:avLst/>
          </a:prstGeom>
        </p:spPr>
        <p:txBody>
          <a:bodyPr/>
          <a:lstStyle/>
          <a:p>
            <a:fld id="{BD3C9449-514E-4F2F-BDF6-E5528CC1E8B5}" type="slidenum">
              <a:rPr lang="id-ID" smtClean="0"/>
              <a:pPr/>
              <a:t>‹#›</a:t>
            </a:fld>
            <a:endParaRPr lang="id-ID"/>
          </a:p>
        </p:txBody>
      </p:sp>
    </p:spTree>
    <p:extLst>
      <p:ext uri="{BB962C8B-B14F-4D97-AF65-F5344CB8AC3E}">
        <p14:creationId xmlns:p14="http://schemas.microsoft.com/office/powerpoint/2010/main" val="32299263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75629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垂直排列标题与&#10;文本">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56560" cy="5145088"/>
          </a:xfrm>
          <a:prstGeom prst="rect">
            <a:avLst/>
          </a:prstGeom>
        </p:spPr>
      </p:pic>
    </p:spTree>
    <p:extLst>
      <p:ext uri="{BB962C8B-B14F-4D97-AF65-F5344CB8AC3E}">
        <p14:creationId xmlns:p14="http://schemas.microsoft.com/office/powerpoint/2010/main" val="175494382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994211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第五章">
    <p:spTree>
      <p:nvGrpSpPr>
        <p:cNvPr id="1" name=""/>
        <p:cNvGrpSpPr/>
        <p:nvPr/>
      </p:nvGrpSpPr>
      <p:grpSpPr>
        <a:xfrm>
          <a:off x="0" y="0"/>
          <a:ext cx="0" cy="0"/>
          <a:chOff x="0" y="0"/>
          <a:chExt cx="0" cy="0"/>
        </a:xfrm>
      </p:grpSpPr>
    </p:spTree>
    <p:extLst>
      <p:ext uri="{BB962C8B-B14F-4D97-AF65-F5344CB8AC3E}">
        <p14:creationId xmlns:p14="http://schemas.microsoft.com/office/powerpoint/2010/main" val="117366636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CC656BBA-ABFE-41B3-B648-AB586EB40D1B}" type="datetimeFigureOut">
              <a:rPr lang="zh-CN" altLang="en-US" smtClean="0"/>
              <a:pPr/>
              <a:t>2017/7/19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301735927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CC656BBA-ABFE-41B3-B648-AB586EB40D1B}" type="datetimeFigureOut">
              <a:rPr lang="zh-CN" altLang="en-US" smtClean="0"/>
              <a:pPr/>
              <a:t>2017/7/19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42525800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p:nvPr>
        </p:nvSpPr>
        <p:spPr>
          <a:xfrm>
            <a:off x="629842" y="1879386"/>
            <a:ext cx="3868340"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p:nvPr>
        </p:nvSpPr>
        <p:spPr>
          <a:xfrm>
            <a:off x="4629150" y="1879386"/>
            <a:ext cx="3887391"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CC656BBA-ABFE-41B3-B648-AB586EB40D1B}" type="datetimeFigureOut">
              <a:rPr lang="zh-CN" altLang="en-US" smtClean="0"/>
              <a:pPr/>
              <a:t>2017/7/19</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255884776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CC656BBA-ABFE-41B3-B648-AB586EB40D1B}" type="datetimeFigureOut">
              <a:rPr lang="zh-CN" altLang="en-US" smtClean="0"/>
              <a:pPr/>
              <a:t>2017/7/19</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77865114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656BBA-ABFE-41B3-B648-AB586EB40D1B}" type="datetimeFigureOut">
              <a:rPr lang="zh-CN" altLang="en-US" smtClean="0"/>
              <a:pPr/>
              <a:t>2017/7/19</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249404391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CC656BBA-ABFE-41B3-B648-AB586EB40D1B}" type="datetimeFigureOut">
              <a:rPr lang="zh-CN" altLang="en-US" smtClean="0"/>
              <a:pPr/>
              <a:t>2017/7/19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59490460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CC656BBA-ABFE-41B3-B648-AB586EB40D1B}" type="datetimeFigureOut">
              <a:rPr lang="zh-CN" altLang="en-US" smtClean="0"/>
              <a:pPr/>
              <a:t>2017/7/19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227526284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CC656BBA-ABFE-41B3-B648-AB586EB40D1B}" type="datetimeFigureOut">
              <a:rPr lang="zh-CN" altLang="en-US" smtClean="0"/>
              <a:pPr/>
              <a:t>2017/7/19</a:t>
            </a:fld>
            <a:endParaRPr lang="zh-CN" altLang="en-US"/>
          </a:p>
        </p:txBody>
      </p:sp>
      <p:sp>
        <p:nvSpPr>
          <p:cNvPr id="5" name="Footer Placeholder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2998441814"/>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64" r:id="rId12"/>
    <p:sldLayoutId id="2147483686" r:id="rId13"/>
    <p:sldLayoutId id="2147483665" r:id="rId14"/>
    <p:sldLayoutId id="2147483666" r:id="rId15"/>
    <p:sldLayoutId id="2147483660" r:id="rId16"/>
    <p:sldLayoutId id="2147483662" r:id="rId17"/>
    <p:sldLayoutId id="2147483668" r:id="rId18"/>
    <p:sldLayoutId id="2147483669" r:id="rId19"/>
    <p:sldLayoutId id="2147483670" r:id="rId20"/>
    <p:sldLayoutId id="2147483685" r:id="rId21"/>
    <p:sldLayoutId id="2147483687" r:id="rId22"/>
    <p:sldLayoutId id="2147483688" r:id="rId23"/>
    <p:sldLayoutId id="2147483689" r:id="rId24"/>
    <p:sldLayoutId id="2147483690" r:id="rId25"/>
    <p:sldLayoutId id="2147483691" r:id="rId26"/>
    <p:sldLayoutId id="2147483692" r:id="rId27"/>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1.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24.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9.jpg"/><Relationship Id="rId4" Type="http://schemas.openxmlformats.org/officeDocument/2006/relationships/image" Target="../media/image8.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id="{B8E0EB79-AA28-4AEF-87CE-0BC71B2423DE}"/>
              </a:ext>
            </a:extLst>
          </p:cNvPr>
          <p:cNvSpPr/>
          <p:nvPr/>
        </p:nvSpPr>
        <p:spPr>
          <a:xfrm>
            <a:off x="4580442" y="-1"/>
            <a:ext cx="4563558" cy="5159527"/>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7D801B72-B8E1-4071-A1C1-C54031999E59}"/>
              </a:ext>
            </a:extLst>
          </p:cNvPr>
          <p:cNvSpPr/>
          <p:nvPr/>
        </p:nvSpPr>
        <p:spPr>
          <a:xfrm>
            <a:off x="0" y="-1"/>
            <a:ext cx="4580442" cy="51450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0F04C2B4-26DD-4844-AA39-4C46259F371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0303" y="265283"/>
            <a:ext cx="8561027" cy="4648207"/>
          </a:xfrm>
          <a:prstGeom prst="rect">
            <a:avLst/>
          </a:prstGeom>
          <a:solidFill>
            <a:srgbClr val="E6E6E6"/>
          </a:solidFill>
        </p:spPr>
      </p:pic>
      <p:pic>
        <p:nvPicPr>
          <p:cNvPr id="9" name="图片 8">
            <a:extLst>
              <a:ext uri="{FF2B5EF4-FFF2-40B4-BE49-F238E27FC236}">
                <a16:creationId xmlns:a16="http://schemas.microsoft.com/office/drawing/2014/main" id="{70E83B0B-E782-4239-9F2D-0910AA36B39C}"/>
              </a:ext>
            </a:extLst>
          </p:cNvPr>
          <p:cNvPicPr>
            <a:picLocks noChangeAspect="1"/>
          </p:cNvPicPr>
          <p:nvPr/>
        </p:nvPicPr>
        <p:blipFill rotWithShape="1">
          <a:blip r:embed="rId6">
            <a:extLst>
              <a:ext uri="{28A0092B-C50C-407E-A947-70E740481C1C}">
                <a14:useLocalDpi xmlns:a14="http://schemas.microsoft.com/office/drawing/2010/main" val="0"/>
              </a:ext>
            </a:extLst>
          </a:blip>
          <a:srcRect l="28797"/>
          <a:stretch/>
        </p:blipFill>
        <p:spPr>
          <a:xfrm>
            <a:off x="2766809" y="214237"/>
            <a:ext cx="6069184" cy="4796098"/>
          </a:xfrm>
          <a:prstGeom prst="rect">
            <a:avLst/>
          </a:prstGeom>
        </p:spPr>
      </p:pic>
      <p:pic>
        <p:nvPicPr>
          <p:cNvPr id="10" name="图片 9">
            <a:extLst>
              <a:ext uri="{FF2B5EF4-FFF2-40B4-BE49-F238E27FC236}">
                <a16:creationId xmlns:a16="http://schemas.microsoft.com/office/drawing/2014/main" id="{F5901273-D711-49B3-A84F-B2AF0F3AF1DA}"/>
              </a:ext>
            </a:extLst>
          </p:cNvPr>
          <p:cNvPicPr>
            <a:picLocks noChangeAspect="1"/>
          </p:cNvPicPr>
          <p:nvPr/>
        </p:nvPicPr>
        <p:blipFill rotWithShape="1">
          <a:blip r:embed="rId6">
            <a:extLst>
              <a:ext uri="{28A0092B-C50C-407E-A947-70E740481C1C}">
                <a14:useLocalDpi xmlns:a14="http://schemas.microsoft.com/office/drawing/2010/main" val="0"/>
              </a:ext>
            </a:extLst>
          </a:blip>
          <a:srcRect t="43822" r="71257" b="28886"/>
          <a:stretch/>
        </p:blipFill>
        <p:spPr>
          <a:xfrm>
            <a:off x="2606833" y="3972378"/>
            <a:ext cx="1716908" cy="917252"/>
          </a:xfrm>
          <a:prstGeom prst="rect">
            <a:avLst/>
          </a:prstGeom>
        </p:spPr>
      </p:pic>
      <p:sp>
        <p:nvSpPr>
          <p:cNvPr id="11" name="文本框 158">
            <a:extLst>
              <a:ext uri="{FF2B5EF4-FFF2-40B4-BE49-F238E27FC236}">
                <a16:creationId xmlns:a16="http://schemas.microsoft.com/office/drawing/2014/main" id="{7CC7069C-733B-4F14-B021-4DA5D0DF4C1F}"/>
              </a:ext>
            </a:extLst>
          </p:cNvPr>
          <p:cNvSpPr txBox="1"/>
          <p:nvPr/>
        </p:nvSpPr>
        <p:spPr>
          <a:xfrm rot="20382928">
            <a:off x="3113562" y="1722218"/>
            <a:ext cx="2593547" cy="804331"/>
          </a:xfrm>
          <a:prstGeom prst="rect">
            <a:avLst/>
          </a:prstGeom>
          <a:noFill/>
        </p:spPr>
        <p:txBody>
          <a:bodyPr wrap="none" lIns="65032" tIns="32516" rIns="65032" bIns="32516" rtlCol="0">
            <a:spAutoFit/>
          </a:bodyPr>
          <a:lstStyle/>
          <a:p>
            <a:r>
              <a:rPr kumimoji="1" lang="zh-CN" altLang="en-US" sz="4800" b="1" dirty="0">
                <a:solidFill>
                  <a:schemeClr val="accent2"/>
                </a:solidFill>
                <a:latin typeface="微软雅黑" panose="020B0503020204020204" pitchFamily="34" charset="-122"/>
                <a:ea typeface="微软雅黑" panose="020B0503020204020204" pitchFamily="34" charset="-122"/>
              </a:rPr>
              <a:t>教育教学</a:t>
            </a:r>
          </a:p>
        </p:txBody>
      </p:sp>
      <p:sp>
        <p:nvSpPr>
          <p:cNvPr id="12" name="文本框 159">
            <a:extLst>
              <a:ext uri="{FF2B5EF4-FFF2-40B4-BE49-F238E27FC236}">
                <a16:creationId xmlns:a16="http://schemas.microsoft.com/office/drawing/2014/main" id="{63CEB31F-660E-4D83-8A97-7BF4E27E0433}"/>
              </a:ext>
            </a:extLst>
          </p:cNvPr>
          <p:cNvSpPr txBox="1"/>
          <p:nvPr/>
        </p:nvSpPr>
        <p:spPr>
          <a:xfrm rot="20382928">
            <a:off x="724429" y="3308509"/>
            <a:ext cx="4376454" cy="325546"/>
          </a:xfrm>
          <a:prstGeom prst="rect">
            <a:avLst/>
          </a:prstGeom>
          <a:noFill/>
        </p:spPr>
        <p:txBody>
          <a:bodyPr wrap="square" lIns="65032" tIns="32516" rIns="65032" bIns="32516" rtlCol="0">
            <a:spAutoFit/>
          </a:bodyPr>
          <a:lstStyle/>
          <a:p>
            <a:pPr algn="just">
              <a:lnSpc>
                <a:spcPct val="150000"/>
              </a:lnSpc>
              <a:buNone/>
            </a:pPr>
            <a:r>
              <a:rPr lang="en-US" altLang="zh-CN" sz="600" dirty="0">
                <a:solidFill>
                  <a:schemeClr val="bg1"/>
                </a:solidFill>
                <a:latin typeface="Arial" panose="020B0604020202020204" pitchFamily="34" charset="0"/>
                <a:cs typeface="Arial" panose="020B0604020202020204" pitchFamily="34" charset="0"/>
              </a:rPr>
              <a:t>CONTRACTED WIND POWERPOINT TEMPLATE DESIGNS CONTRACTED WIND POWERPOINT TEMPLATE DESIGNS CONTRACTED WIND POWERPOINT TEMPLATE DESIGNS CONTRACTED WIND POWERPOINT TEMPLATE DESIGNS</a:t>
            </a:r>
            <a:endParaRPr lang="zh-CN" altLang="en-US" sz="600" dirty="0">
              <a:solidFill>
                <a:schemeClr val="bg1"/>
              </a:solidFill>
              <a:latin typeface="Arial" panose="020B0604020202020204" pitchFamily="34" charset="0"/>
              <a:cs typeface="Arial" panose="020B0604020202020204" pitchFamily="34" charset="0"/>
            </a:endParaRPr>
          </a:p>
        </p:txBody>
      </p:sp>
      <p:sp>
        <p:nvSpPr>
          <p:cNvPr id="13" name="文本框 160">
            <a:extLst>
              <a:ext uri="{FF2B5EF4-FFF2-40B4-BE49-F238E27FC236}">
                <a16:creationId xmlns:a16="http://schemas.microsoft.com/office/drawing/2014/main" id="{6DAF3613-8581-4A9D-97D0-B7E9AD76273E}"/>
              </a:ext>
            </a:extLst>
          </p:cNvPr>
          <p:cNvSpPr txBox="1"/>
          <p:nvPr/>
        </p:nvSpPr>
        <p:spPr>
          <a:xfrm rot="20382928">
            <a:off x="4198039" y="2198497"/>
            <a:ext cx="2492587" cy="202499"/>
          </a:xfrm>
          <a:prstGeom prst="rect">
            <a:avLst/>
          </a:prstGeom>
          <a:noFill/>
        </p:spPr>
        <p:txBody>
          <a:bodyPr wrap="square" lIns="65032" tIns="32516" rIns="65032" bIns="32516" rtlCol="0">
            <a:spAutoFit/>
          </a:bodyPr>
          <a:lstStyle/>
          <a:p>
            <a:pPr algn="dist">
              <a:lnSpc>
                <a:spcPts val="960"/>
              </a:lnSpc>
            </a:pPr>
            <a:r>
              <a:rPr kumimoji="1" lang="en-US" altLang="zh-CN" sz="1200" b="1" dirty="0">
                <a:solidFill>
                  <a:schemeClr val="accent2"/>
                </a:solidFill>
                <a:latin typeface="+mj-lt"/>
                <a:ea typeface="微软雅黑"/>
                <a:cs typeface="Arial"/>
              </a:rPr>
              <a:t>PRESENTED</a:t>
            </a:r>
            <a:r>
              <a:rPr kumimoji="1" lang="zh-CN" altLang="en-US" sz="1200" b="1" dirty="0">
                <a:solidFill>
                  <a:schemeClr val="accent2"/>
                </a:solidFill>
                <a:latin typeface="+mj-lt"/>
                <a:ea typeface="微软雅黑"/>
                <a:cs typeface="Arial"/>
              </a:rPr>
              <a:t> </a:t>
            </a:r>
            <a:r>
              <a:rPr kumimoji="1" lang="en-US" altLang="zh-CN" sz="1200" b="1" dirty="0">
                <a:solidFill>
                  <a:schemeClr val="accent2"/>
                </a:solidFill>
                <a:latin typeface="+mj-lt"/>
                <a:ea typeface="微软雅黑"/>
                <a:cs typeface="Arial"/>
              </a:rPr>
              <a:t>BY</a:t>
            </a:r>
            <a:r>
              <a:rPr kumimoji="1" lang="zh-CN" altLang="en-US" sz="1200" b="1" dirty="0">
                <a:solidFill>
                  <a:schemeClr val="accent2"/>
                </a:solidFill>
                <a:latin typeface="+mj-lt"/>
                <a:ea typeface="微软雅黑"/>
                <a:cs typeface="Arial"/>
              </a:rPr>
              <a:t> </a:t>
            </a:r>
            <a:r>
              <a:rPr kumimoji="1" lang="en-US" altLang="zh-CN" sz="1200" b="1" dirty="0">
                <a:solidFill>
                  <a:schemeClr val="accent2"/>
                </a:solidFill>
                <a:latin typeface="+mj-lt"/>
                <a:ea typeface="微软雅黑"/>
                <a:cs typeface="Arial"/>
              </a:rPr>
              <a:t>JANE</a:t>
            </a:r>
            <a:r>
              <a:rPr kumimoji="1" lang="zh-CN" altLang="en-US" sz="1200" b="1" dirty="0">
                <a:solidFill>
                  <a:schemeClr val="accent2"/>
                </a:solidFill>
                <a:latin typeface="+mj-lt"/>
                <a:ea typeface="微软雅黑"/>
                <a:cs typeface="Arial"/>
              </a:rPr>
              <a:t> </a:t>
            </a:r>
            <a:r>
              <a:rPr kumimoji="1" lang="en-US" altLang="zh-CN" sz="1200" b="1" dirty="0">
                <a:solidFill>
                  <a:schemeClr val="accent2"/>
                </a:solidFill>
                <a:latin typeface="+mj-lt"/>
                <a:ea typeface="微软雅黑"/>
                <a:cs typeface="Arial"/>
              </a:rPr>
              <a:t>DOE</a:t>
            </a:r>
          </a:p>
        </p:txBody>
      </p:sp>
      <p:sp>
        <p:nvSpPr>
          <p:cNvPr id="14" name="文本框 36">
            <a:extLst>
              <a:ext uri="{FF2B5EF4-FFF2-40B4-BE49-F238E27FC236}">
                <a16:creationId xmlns:a16="http://schemas.microsoft.com/office/drawing/2014/main" id="{0CCC6474-5E54-4BCD-8CB4-FDE9373E0945}"/>
              </a:ext>
            </a:extLst>
          </p:cNvPr>
          <p:cNvSpPr txBox="1"/>
          <p:nvPr/>
        </p:nvSpPr>
        <p:spPr>
          <a:xfrm rot="20382928">
            <a:off x="744884" y="776004"/>
            <a:ext cx="2096616" cy="1296773"/>
          </a:xfrm>
          <a:prstGeom prst="rect">
            <a:avLst/>
          </a:prstGeom>
          <a:noFill/>
        </p:spPr>
        <p:txBody>
          <a:bodyPr wrap="none" lIns="65032" tIns="32516" rIns="65032" bIns="32516" rtlCol="0">
            <a:spAutoFit/>
          </a:bodyPr>
          <a:lstStyle/>
          <a:p>
            <a:r>
              <a:rPr kumimoji="1" lang="en-US" altLang="zh-CN" sz="8000" b="1" dirty="0">
                <a:solidFill>
                  <a:schemeClr val="accent2"/>
                </a:solidFill>
                <a:latin typeface="方正舒体" pitchFamily="2" charset="-122"/>
                <a:ea typeface="方正舒体" pitchFamily="2" charset="-122"/>
              </a:rPr>
              <a:t>2019</a:t>
            </a:r>
            <a:endParaRPr kumimoji="1" lang="zh-CN" altLang="en-US" sz="6000" b="1" dirty="0">
              <a:solidFill>
                <a:schemeClr val="accent2"/>
              </a:solidFill>
              <a:latin typeface="方正舒体" pitchFamily="2" charset="-122"/>
              <a:ea typeface="方正舒体" pitchFamily="2" charset="-122"/>
            </a:endParaRPr>
          </a:p>
        </p:txBody>
      </p:sp>
      <p:pic>
        <p:nvPicPr>
          <p:cNvPr id="2" name="Alex Goot,Andie Case - Shape of You">
            <a:hlinkClick r:id="" action="ppaction://media"/>
            <a:extLst>
              <a:ext uri="{FF2B5EF4-FFF2-40B4-BE49-F238E27FC236}">
                <a16:creationId xmlns:a16="http://schemas.microsoft.com/office/drawing/2014/main" id="{90E8261B-90CF-4289-8AAA-170D0C430FFD}"/>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777323" y="2040850"/>
            <a:ext cx="609600" cy="609600"/>
          </a:xfrm>
          <a:prstGeom prst="rect">
            <a:avLst/>
          </a:prstGeom>
        </p:spPr>
      </p:pic>
    </p:spTree>
    <p:extLst>
      <p:ext uri="{BB962C8B-B14F-4D97-AF65-F5344CB8AC3E}">
        <p14:creationId xmlns:p14="http://schemas.microsoft.com/office/powerpoint/2010/main" val="266735151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50" presetClass="entr" presetSubtype="0" decel="100000" fill="hold" nodeType="after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p:cTn id="10" dur="1000" fill="hold"/>
                                        <p:tgtEl>
                                          <p:spTgt spid="9"/>
                                        </p:tgtEl>
                                        <p:attrNameLst>
                                          <p:attrName>ppt_w</p:attrName>
                                        </p:attrNameLst>
                                      </p:cBhvr>
                                      <p:tavLst>
                                        <p:tav tm="0">
                                          <p:val>
                                            <p:strVal val="#ppt_w+.3"/>
                                          </p:val>
                                        </p:tav>
                                        <p:tav tm="100000">
                                          <p:val>
                                            <p:strVal val="#ppt_w"/>
                                          </p:val>
                                        </p:tav>
                                      </p:tavLst>
                                    </p:anim>
                                    <p:anim calcmode="lin" valueType="num">
                                      <p:cBhvr>
                                        <p:cTn id="11" dur="1000" fill="hold"/>
                                        <p:tgtEl>
                                          <p:spTgt spid="9"/>
                                        </p:tgtEl>
                                        <p:attrNameLst>
                                          <p:attrName>ppt_h</p:attrName>
                                        </p:attrNameLst>
                                      </p:cBhvr>
                                      <p:tavLst>
                                        <p:tav tm="0">
                                          <p:val>
                                            <p:strVal val="#ppt_h"/>
                                          </p:val>
                                        </p:tav>
                                        <p:tav tm="100000">
                                          <p:val>
                                            <p:strVal val="#ppt_h"/>
                                          </p:val>
                                        </p:tav>
                                      </p:tavLst>
                                    </p:anim>
                                    <p:animEffect transition="in" filter="fade">
                                      <p:cBhvr>
                                        <p:cTn id="12" dur="1000"/>
                                        <p:tgtEl>
                                          <p:spTgt spid="9"/>
                                        </p:tgtEl>
                                      </p:cBhvr>
                                    </p:animEffect>
                                  </p:childTnLst>
                                </p:cTn>
                              </p:par>
                              <p:par>
                                <p:cTn id="13" presetID="10" presetClass="entr" presetSubtype="0" fill="hold" nodeType="withEffect">
                                  <p:stCondLst>
                                    <p:cond delay="60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100"/>
                            </p:stCondLst>
                            <p:childTnLst>
                              <p:par>
                                <p:cTn id="17" presetID="2" presetClass="entr" presetSubtype="2" fill="hold" grpId="0" nodeType="afterEffect">
                                  <p:stCondLst>
                                    <p:cond delay="0"/>
                                  </p:stCondLst>
                                  <p:iterate type="lt">
                                    <p:tmPct val="0"/>
                                  </p:iterate>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1+#ppt_w/2"/>
                                          </p:val>
                                        </p:tav>
                                        <p:tav tm="100000">
                                          <p:val>
                                            <p:strVal val="#ppt_x"/>
                                          </p:val>
                                        </p:tav>
                                      </p:tavLst>
                                    </p:anim>
                                    <p:anim calcmode="lin" valueType="num">
                                      <p:cBhvr additive="base">
                                        <p:cTn id="20" dur="500" fill="hold"/>
                                        <p:tgtEl>
                                          <p:spTgt spid="14"/>
                                        </p:tgtEl>
                                        <p:attrNameLst>
                                          <p:attrName>ppt_y</p:attrName>
                                        </p:attrNameLst>
                                      </p:cBhvr>
                                      <p:tavLst>
                                        <p:tav tm="0">
                                          <p:val>
                                            <p:strVal val="#ppt_y"/>
                                          </p:val>
                                        </p:tav>
                                        <p:tav tm="100000">
                                          <p:val>
                                            <p:strVal val="#ppt_y"/>
                                          </p:val>
                                        </p:tav>
                                      </p:tavLst>
                                    </p:anim>
                                  </p:childTnLst>
                                </p:cTn>
                              </p:par>
                            </p:childTnLst>
                          </p:cTn>
                        </p:par>
                        <p:par>
                          <p:cTn id="21" fill="hold">
                            <p:stCondLst>
                              <p:cond delay="1600"/>
                            </p:stCondLst>
                            <p:childTnLst>
                              <p:par>
                                <p:cTn id="22" presetID="26" presetClass="emph" presetSubtype="0" fill="hold" grpId="1" nodeType="afterEffect">
                                  <p:stCondLst>
                                    <p:cond delay="0"/>
                                  </p:stCondLst>
                                  <p:iterate type="lt">
                                    <p:tmPct val="0"/>
                                  </p:iterate>
                                  <p:childTnLst>
                                    <p:animEffect transition="out" filter="fade">
                                      <p:cBhvr>
                                        <p:cTn id="23" dur="500" tmFilter="0, 0; .2, .5; .8, .5; 1, 0"/>
                                        <p:tgtEl>
                                          <p:spTgt spid="14"/>
                                        </p:tgtEl>
                                      </p:cBhvr>
                                    </p:animEffect>
                                    <p:animScale>
                                      <p:cBhvr>
                                        <p:cTn id="24" dur="250" autoRev="1" fill="hold"/>
                                        <p:tgtEl>
                                          <p:spTgt spid="14"/>
                                        </p:tgtEl>
                                      </p:cBhvr>
                                      <p:by x="105000" y="105000"/>
                                    </p:animScale>
                                  </p:childTnLst>
                                </p:cTn>
                              </p:par>
                            </p:childTnLst>
                          </p:cTn>
                        </p:par>
                        <p:par>
                          <p:cTn id="25" fill="hold">
                            <p:stCondLst>
                              <p:cond delay="21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1"/>
                                        </p:tgtEl>
                                        <p:attrNameLst>
                                          <p:attrName>ppt_y</p:attrName>
                                        </p:attrNameLst>
                                      </p:cBhvr>
                                      <p:tavLst>
                                        <p:tav tm="0">
                                          <p:val>
                                            <p:strVal val="#ppt_y"/>
                                          </p:val>
                                        </p:tav>
                                        <p:tav tm="100000">
                                          <p:val>
                                            <p:strVal val="#ppt_y"/>
                                          </p:val>
                                        </p:tav>
                                      </p:tavLst>
                                    </p:anim>
                                    <p:anim calcmode="lin" valueType="num">
                                      <p:cBhvr>
                                        <p:cTn id="30"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1"/>
                                        </p:tgtEl>
                                      </p:cBhvr>
                                    </p:animEffect>
                                  </p:childTnLst>
                                </p:cTn>
                              </p:par>
                            </p:childTnLst>
                          </p:cTn>
                        </p:par>
                        <p:par>
                          <p:cTn id="33" fill="hold">
                            <p:stCondLst>
                              <p:cond delay="2750"/>
                            </p:stCondLst>
                            <p:childTnLst>
                              <p:par>
                                <p:cTn id="34" presetID="26" presetClass="emph" presetSubtype="0" fill="hold" grpId="1" nodeType="afterEffect">
                                  <p:stCondLst>
                                    <p:cond delay="0"/>
                                  </p:stCondLst>
                                  <p:iterate type="lt">
                                    <p:tmPct val="0"/>
                                  </p:iterate>
                                  <p:childTnLst>
                                    <p:animEffect transition="out" filter="fade">
                                      <p:cBhvr>
                                        <p:cTn id="35" dur="500" tmFilter="0, 0; .2, .5; .8, .5; 1, 0"/>
                                        <p:tgtEl>
                                          <p:spTgt spid="11"/>
                                        </p:tgtEl>
                                      </p:cBhvr>
                                    </p:animEffect>
                                    <p:animScale>
                                      <p:cBhvr>
                                        <p:cTn id="36" dur="250" autoRev="1" fill="hold"/>
                                        <p:tgtEl>
                                          <p:spTgt spid="11"/>
                                        </p:tgtEl>
                                      </p:cBhvr>
                                      <p:by x="105000" y="105000"/>
                                    </p:animScale>
                                  </p:childTnLst>
                                </p:cTn>
                              </p:par>
                            </p:childTnLst>
                          </p:cTn>
                        </p:par>
                        <p:par>
                          <p:cTn id="37" fill="hold">
                            <p:stCondLst>
                              <p:cond delay="3250"/>
                            </p:stCondLst>
                            <p:childTnLst>
                              <p:par>
                                <p:cTn id="38" presetID="22" presetClass="entr" presetSubtype="4"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down)">
                                      <p:cBhvr>
                                        <p:cTn id="40" dur="500"/>
                                        <p:tgtEl>
                                          <p:spTgt spid="13"/>
                                        </p:tgtEl>
                                      </p:cBhvr>
                                    </p:animEffect>
                                  </p:childTnLst>
                                </p:cTn>
                              </p:par>
                            </p:childTnLst>
                          </p:cTn>
                        </p:par>
                        <p:par>
                          <p:cTn id="41" fill="hold">
                            <p:stCondLst>
                              <p:cond delay="375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12"/>
                                        </p:tgtEl>
                                        <p:attrNameLst>
                                          <p:attrName>style.visibility</p:attrName>
                                        </p:attrNameLst>
                                      </p:cBhvr>
                                      <p:to>
                                        <p:strVal val="visible"/>
                                      </p:to>
                                    </p:set>
                                    <p:anim calcmode="lin" valueType="num">
                                      <p:cBhvr>
                                        <p:cTn id="44"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12"/>
                                        </p:tgtEl>
                                        <p:attrNameLst>
                                          <p:attrName>ppt_y</p:attrName>
                                        </p:attrNameLst>
                                      </p:cBhvr>
                                      <p:tavLst>
                                        <p:tav tm="0">
                                          <p:val>
                                            <p:strVal val="#ppt_y"/>
                                          </p:val>
                                        </p:tav>
                                        <p:tav tm="100000">
                                          <p:val>
                                            <p:strVal val="#ppt_y"/>
                                          </p:val>
                                        </p:tav>
                                      </p:tavLst>
                                    </p:anim>
                                    <p:anim calcmode="lin" valueType="num">
                                      <p:cBhvr>
                                        <p:cTn id="46"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25">
                <p:cTn id="49" repeatCount="indefinite" fill="hold" display="0">
                  <p:stCondLst>
                    <p:cond delay="indefinite"/>
                  </p:stCondLst>
                  <p:endCondLst>
                    <p:cond evt="onStopAudio" delay="0">
                      <p:tgtEl>
                        <p:sldTgt/>
                      </p:tgtEl>
                    </p:cond>
                  </p:endCondLst>
                </p:cTn>
                <p:tgtEl>
                  <p:spTgt spid="2"/>
                </p:tgtEl>
              </p:cMediaNode>
            </p:audio>
          </p:childTnLst>
        </p:cTn>
      </p:par>
    </p:tnLst>
    <p:bldLst>
      <p:bldP spid="11" grpId="0"/>
      <p:bldP spid="11" grpId="1"/>
      <p:bldP spid="12" grpId="0"/>
      <p:bldP spid="13" grpId="0"/>
      <p:bldP spid="14" grpId="0"/>
      <p:bldP spid="14"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9"/>
          <p:cNvGrpSpPr/>
          <p:nvPr/>
        </p:nvGrpSpPr>
        <p:grpSpPr>
          <a:xfrm>
            <a:off x="1807676" y="1385823"/>
            <a:ext cx="2459023" cy="2252938"/>
            <a:chOff x="2314575" y="2067552"/>
            <a:chExt cx="2095501" cy="1466851"/>
          </a:xfrm>
          <a:solidFill>
            <a:schemeClr val="accent2">
              <a:lumMod val="20000"/>
              <a:lumOff val="80000"/>
              <a:alpha val="89000"/>
            </a:schemeClr>
          </a:solidFill>
        </p:grpSpPr>
        <p:sp>
          <p:nvSpPr>
            <p:cNvPr id="76" name="任意多边形 75"/>
            <p:cNvSpPr/>
            <p:nvPr/>
          </p:nvSpPr>
          <p:spPr>
            <a:xfrm>
              <a:off x="2314575" y="2067552"/>
              <a:ext cx="1804988" cy="1466850"/>
            </a:xfrm>
            <a:custGeom>
              <a:avLst/>
              <a:gdLst>
                <a:gd name="connsiteX0" fmla="*/ 0 w 1804988"/>
                <a:gd name="connsiteY0" fmla="*/ 1466850 h 1466850"/>
                <a:gd name="connsiteX1" fmla="*/ 409575 w 1804988"/>
                <a:gd name="connsiteY1" fmla="*/ 747712 h 1466850"/>
                <a:gd name="connsiteX2" fmla="*/ 690563 w 1804988"/>
                <a:gd name="connsiteY2" fmla="*/ 1166812 h 1466850"/>
                <a:gd name="connsiteX3" fmla="*/ 1233488 w 1804988"/>
                <a:gd name="connsiteY3" fmla="*/ 0 h 1466850"/>
                <a:gd name="connsiteX4" fmla="*/ 1804988 w 1804988"/>
                <a:gd name="connsiteY4" fmla="*/ 1466850 h 1466850"/>
                <a:gd name="connsiteX5" fmla="*/ 0 w 1804988"/>
                <a:gd name="connsiteY5" fmla="*/ 1466850 h 1466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4988" h="1466850">
                  <a:moveTo>
                    <a:pt x="0" y="1466850"/>
                  </a:moveTo>
                  <a:lnTo>
                    <a:pt x="409575" y="747712"/>
                  </a:lnTo>
                  <a:lnTo>
                    <a:pt x="690563" y="1166812"/>
                  </a:lnTo>
                  <a:lnTo>
                    <a:pt x="1233488" y="0"/>
                  </a:lnTo>
                  <a:lnTo>
                    <a:pt x="1804988" y="1466850"/>
                  </a:lnTo>
                  <a:lnTo>
                    <a:pt x="0" y="14668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75000"/>
                    <a:lumOff val="25000"/>
                  </a:schemeClr>
                </a:solidFill>
              </a:endParaRPr>
            </a:p>
          </p:txBody>
        </p:sp>
        <p:sp>
          <p:nvSpPr>
            <p:cNvPr id="77" name="任意多边形 76"/>
            <p:cNvSpPr/>
            <p:nvPr/>
          </p:nvSpPr>
          <p:spPr>
            <a:xfrm>
              <a:off x="3548063" y="2067553"/>
              <a:ext cx="862013" cy="1466850"/>
            </a:xfrm>
            <a:custGeom>
              <a:avLst/>
              <a:gdLst>
                <a:gd name="connsiteX0" fmla="*/ 0 w 862013"/>
                <a:gd name="connsiteY0" fmla="*/ 0 h 1466850"/>
                <a:gd name="connsiteX1" fmla="*/ 862013 w 862013"/>
                <a:gd name="connsiteY1" fmla="*/ 1466850 h 1466850"/>
                <a:gd name="connsiteX2" fmla="*/ 571500 w 862013"/>
                <a:gd name="connsiteY2" fmla="*/ 1466850 h 1466850"/>
                <a:gd name="connsiteX3" fmla="*/ 0 w 862013"/>
                <a:gd name="connsiteY3" fmla="*/ 0 h 1466850"/>
              </a:gdLst>
              <a:ahLst/>
              <a:cxnLst>
                <a:cxn ang="0">
                  <a:pos x="connsiteX0" y="connsiteY0"/>
                </a:cxn>
                <a:cxn ang="0">
                  <a:pos x="connsiteX1" y="connsiteY1"/>
                </a:cxn>
                <a:cxn ang="0">
                  <a:pos x="connsiteX2" y="connsiteY2"/>
                </a:cxn>
                <a:cxn ang="0">
                  <a:pos x="connsiteX3" y="connsiteY3"/>
                </a:cxn>
              </a:cxnLst>
              <a:rect l="l" t="t" r="r" b="b"/>
              <a:pathLst>
                <a:path w="862013" h="1466850">
                  <a:moveTo>
                    <a:pt x="0" y="0"/>
                  </a:moveTo>
                  <a:lnTo>
                    <a:pt x="862013" y="1466850"/>
                  </a:lnTo>
                  <a:lnTo>
                    <a:pt x="571500" y="1466850"/>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75000"/>
                    <a:lumOff val="25000"/>
                  </a:schemeClr>
                </a:solidFill>
              </a:endParaRPr>
            </a:p>
          </p:txBody>
        </p:sp>
      </p:grpSp>
      <p:grpSp>
        <p:nvGrpSpPr>
          <p:cNvPr id="3" name="组合 40"/>
          <p:cNvGrpSpPr/>
          <p:nvPr/>
        </p:nvGrpSpPr>
        <p:grpSpPr>
          <a:xfrm>
            <a:off x="3109839" y="2672378"/>
            <a:ext cx="2488828" cy="972731"/>
            <a:chOff x="3424238" y="2709863"/>
            <a:chExt cx="2120900" cy="828675"/>
          </a:xfrm>
          <a:solidFill>
            <a:schemeClr val="accent2">
              <a:alpha val="86000"/>
            </a:schemeClr>
          </a:solidFill>
        </p:grpSpPr>
        <p:sp>
          <p:nvSpPr>
            <p:cNvPr id="74" name="任意多边形 73"/>
            <p:cNvSpPr/>
            <p:nvPr/>
          </p:nvSpPr>
          <p:spPr>
            <a:xfrm>
              <a:off x="3424238" y="2714625"/>
              <a:ext cx="1790700" cy="823913"/>
            </a:xfrm>
            <a:custGeom>
              <a:avLst/>
              <a:gdLst>
                <a:gd name="connsiteX0" fmla="*/ 0 w 1790700"/>
                <a:gd name="connsiteY0" fmla="*/ 819150 h 823913"/>
                <a:gd name="connsiteX1" fmla="*/ 385762 w 1790700"/>
                <a:gd name="connsiteY1" fmla="*/ 438150 h 823913"/>
                <a:gd name="connsiteX2" fmla="*/ 685800 w 1790700"/>
                <a:gd name="connsiteY2" fmla="*/ 647700 h 823913"/>
                <a:gd name="connsiteX3" fmla="*/ 1219200 w 1790700"/>
                <a:gd name="connsiteY3" fmla="*/ 0 h 823913"/>
                <a:gd name="connsiteX4" fmla="*/ 1790700 w 1790700"/>
                <a:gd name="connsiteY4" fmla="*/ 823913 h 823913"/>
                <a:gd name="connsiteX5" fmla="*/ 0 w 1790700"/>
                <a:gd name="connsiteY5" fmla="*/ 819150 h 82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90700" h="823913">
                  <a:moveTo>
                    <a:pt x="0" y="819150"/>
                  </a:moveTo>
                  <a:lnTo>
                    <a:pt x="385762" y="438150"/>
                  </a:lnTo>
                  <a:lnTo>
                    <a:pt x="685800" y="647700"/>
                  </a:lnTo>
                  <a:lnTo>
                    <a:pt x="1219200" y="0"/>
                  </a:lnTo>
                  <a:lnTo>
                    <a:pt x="1790700" y="823913"/>
                  </a:lnTo>
                  <a:lnTo>
                    <a:pt x="0" y="8191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75000"/>
                    <a:lumOff val="25000"/>
                  </a:schemeClr>
                </a:solidFill>
              </a:endParaRPr>
            </a:p>
          </p:txBody>
        </p:sp>
        <p:sp>
          <p:nvSpPr>
            <p:cNvPr id="75" name="任意多边形 74"/>
            <p:cNvSpPr/>
            <p:nvPr/>
          </p:nvSpPr>
          <p:spPr>
            <a:xfrm>
              <a:off x="4635500" y="2709863"/>
              <a:ext cx="909638" cy="828675"/>
            </a:xfrm>
            <a:custGeom>
              <a:avLst/>
              <a:gdLst>
                <a:gd name="connsiteX0" fmla="*/ 0 w 909638"/>
                <a:gd name="connsiteY0" fmla="*/ 0 h 828675"/>
                <a:gd name="connsiteX1" fmla="*/ 581025 w 909638"/>
                <a:gd name="connsiteY1" fmla="*/ 828675 h 828675"/>
                <a:gd name="connsiteX2" fmla="*/ 909638 w 909638"/>
                <a:gd name="connsiteY2" fmla="*/ 828675 h 828675"/>
                <a:gd name="connsiteX3" fmla="*/ 0 w 909638"/>
                <a:gd name="connsiteY3" fmla="*/ 0 h 828675"/>
              </a:gdLst>
              <a:ahLst/>
              <a:cxnLst>
                <a:cxn ang="0">
                  <a:pos x="connsiteX0" y="connsiteY0"/>
                </a:cxn>
                <a:cxn ang="0">
                  <a:pos x="connsiteX1" y="connsiteY1"/>
                </a:cxn>
                <a:cxn ang="0">
                  <a:pos x="connsiteX2" y="connsiteY2"/>
                </a:cxn>
                <a:cxn ang="0">
                  <a:pos x="connsiteX3" y="connsiteY3"/>
                </a:cxn>
              </a:cxnLst>
              <a:rect l="l" t="t" r="r" b="b"/>
              <a:pathLst>
                <a:path w="909638" h="828675">
                  <a:moveTo>
                    <a:pt x="0" y="0"/>
                  </a:moveTo>
                  <a:lnTo>
                    <a:pt x="581025" y="828675"/>
                  </a:lnTo>
                  <a:lnTo>
                    <a:pt x="909638" y="828675"/>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75000"/>
                    <a:lumOff val="25000"/>
                  </a:schemeClr>
                </a:solidFill>
              </a:endParaRPr>
            </a:p>
          </p:txBody>
        </p:sp>
      </p:grpSp>
      <p:grpSp>
        <p:nvGrpSpPr>
          <p:cNvPr id="4" name="组合 42"/>
          <p:cNvGrpSpPr/>
          <p:nvPr/>
        </p:nvGrpSpPr>
        <p:grpSpPr>
          <a:xfrm>
            <a:off x="5030752" y="2434196"/>
            <a:ext cx="2495971" cy="1217265"/>
            <a:chOff x="5140553" y="2718924"/>
            <a:chExt cx="2126987" cy="823913"/>
          </a:xfrm>
          <a:solidFill>
            <a:schemeClr val="accent2">
              <a:lumMod val="20000"/>
              <a:lumOff val="80000"/>
              <a:alpha val="87000"/>
            </a:schemeClr>
          </a:solidFill>
        </p:grpSpPr>
        <p:sp>
          <p:nvSpPr>
            <p:cNvPr id="72" name="任意多边形 71"/>
            <p:cNvSpPr/>
            <p:nvPr/>
          </p:nvSpPr>
          <p:spPr>
            <a:xfrm>
              <a:off x="5140553" y="2718924"/>
              <a:ext cx="1790700" cy="823913"/>
            </a:xfrm>
            <a:custGeom>
              <a:avLst/>
              <a:gdLst>
                <a:gd name="connsiteX0" fmla="*/ 0 w 1790700"/>
                <a:gd name="connsiteY0" fmla="*/ 819150 h 823913"/>
                <a:gd name="connsiteX1" fmla="*/ 385762 w 1790700"/>
                <a:gd name="connsiteY1" fmla="*/ 438150 h 823913"/>
                <a:gd name="connsiteX2" fmla="*/ 685800 w 1790700"/>
                <a:gd name="connsiteY2" fmla="*/ 647700 h 823913"/>
                <a:gd name="connsiteX3" fmla="*/ 1219200 w 1790700"/>
                <a:gd name="connsiteY3" fmla="*/ 0 h 823913"/>
                <a:gd name="connsiteX4" fmla="*/ 1790700 w 1790700"/>
                <a:gd name="connsiteY4" fmla="*/ 823913 h 823913"/>
                <a:gd name="connsiteX5" fmla="*/ 0 w 1790700"/>
                <a:gd name="connsiteY5" fmla="*/ 819150 h 82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90700" h="823913">
                  <a:moveTo>
                    <a:pt x="0" y="819150"/>
                  </a:moveTo>
                  <a:lnTo>
                    <a:pt x="385762" y="438150"/>
                  </a:lnTo>
                  <a:lnTo>
                    <a:pt x="685800" y="647700"/>
                  </a:lnTo>
                  <a:lnTo>
                    <a:pt x="1219200" y="0"/>
                  </a:lnTo>
                  <a:lnTo>
                    <a:pt x="1790700" y="823913"/>
                  </a:lnTo>
                  <a:lnTo>
                    <a:pt x="0" y="8191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75000"/>
                    <a:lumOff val="25000"/>
                  </a:schemeClr>
                </a:solidFill>
              </a:endParaRPr>
            </a:p>
          </p:txBody>
        </p:sp>
        <p:sp>
          <p:nvSpPr>
            <p:cNvPr id="73" name="任意多边形 72"/>
            <p:cNvSpPr/>
            <p:nvPr/>
          </p:nvSpPr>
          <p:spPr>
            <a:xfrm>
              <a:off x="6357902" y="2719536"/>
              <a:ext cx="909638" cy="823301"/>
            </a:xfrm>
            <a:custGeom>
              <a:avLst/>
              <a:gdLst>
                <a:gd name="connsiteX0" fmla="*/ 0 w 909638"/>
                <a:gd name="connsiteY0" fmla="*/ 0 h 828675"/>
                <a:gd name="connsiteX1" fmla="*/ 581025 w 909638"/>
                <a:gd name="connsiteY1" fmla="*/ 828675 h 828675"/>
                <a:gd name="connsiteX2" fmla="*/ 909638 w 909638"/>
                <a:gd name="connsiteY2" fmla="*/ 828675 h 828675"/>
                <a:gd name="connsiteX3" fmla="*/ 0 w 909638"/>
                <a:gd name="connsiteY3" fmla="*/ 0 h 828675"/>
                <a:gd name="connsiteX0" fmla="*/ 0 w 909638"/>
                <a:gd name="connsiteY0" fmla="*/ 0 h 828675"/>
                <a:gd name="connsiteX1" fmla="*/ 570879 w 909638"/>
                <a:gd name="connsiteY1" fmla="*/ 827052 h 828675"/>
                <a:gd name="connsiteX2" fmla="*/ 909638 w 909638"/>
                <a:gd name="connsiteY2" fmla="*/ 828675 h 828675"/>
                <a:gd name="connsiteX3" fmla="*/ 0 w 909638"/>
                <a:gd name="connsiteY3" fmla="*/ 0 h 828675"/>
                <a:gd name="connsiteX0" fmla="*/ 0 w 909638"/>
                <a:gd name="connsiteY0" fmla="*/ 0 h 828675"/>
                <a:gd name="connsiteX1" fmla="*/ 568849 w 909638"/>
                <a:gd name="connsiteY1" fmla="*/ 827052 h 828675"/>
                <a:gd name="connsiteX2" fmla="*/ 909638 w 909638"/>
                <a:gd name="connsiteY2" fmla="*/ 828675 h 828675"/>
                <a:gd name="connsiteX3" fmla="*/ 0 w 909638"/>
                <a:gd name="connsiteY3" fmla="*/ 0 h 828675"/>
                <a:gd name="connsiteX0" fmla="*/ 0 w 909638"/>
                <a:gd name="connsiteY0" fmla="*/ 0 h 828675"/>
                <a:gd name="connsiteX1" fmla="*/ 568849 w 909638"/>
                <a:gd name="connsiteY1" fmla="*/ 828675 h 828675"/>
                <a:gd name="connsiteX2" fmla="*/ 909638 w 909638"/>
                <a:gd name="connsiteY2" fmla="*/ 828675 h 828675"/>
                <a:gd name="connsiteX3" fmla="*/ 0 w 909638"/>
                <a:gd name="connsiteY3" fmla="*/ 0 h 828675"/>
              </a:gdLst>
              <a:ahLst/>
              <a:cxnLst>
                <a:cxn ang="0">
                  <a:pos x="connsiteX0" y="connsiteY0"/>
                </a:cxn>
                <a:cxn ang="0">
                  <a:pos x="connsiteX1" y="connsiteY1"/>
                </a:cxn>
                <a:cxn ang="0">
                  <a:pos x="connsiteX2" y="connsiteY2"/>
                </a:cxn>
                <a:cxn ang="0">
                  <a:pos x="connsiteX3" y="connsiteY3"/>
                </a:cxn>
              </a:cxnLst>
              <a:rect l="l" t="t" r="r" b="b"/>
              <a:pathLst>
                <a:path w="909638" h="828675">
                  <a:moveTo>
                    <a:pt x="0" y="0"/>
                  </a:moveTo>
                  <a:lnTo>
                    <a:pt x="568849" y="828675"/>
                  </a:lnTo>
                  <a:lnTo>
                    <a:pt x="909638" y="828675"/>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75000"/>
                    <a:lumOff val="25000"/>
                  </a:schemeClr>
                </a:solidFill>
              </a:endParaRPr>
            </a:p>
          </p:txBody>
        </p:sp>
      </p:grpSp>
      <p:grpSp>
        <p:nvGrpSpPr>
          <p:cNvPr id="5" name="组合 1"/>
          <p:cNvGrpSpPr/>
          <p:nvPr/>
        </p:nvGrpSpPr>
        <p:grpSpPr>
          <a:xfrm>
            <a:off x="1336574" y="1273796"/>
            <a:ext cx="392858" cy="2471022"/>
            <a:chOff x="1336574" y="1273403"/>
            <a:chExt cx="392858" cy="2470259"/>
          </a:xfrm>
          <a:solidFill>
            <a:schemeClr val="accent3"/>
          </a:solidFill>
        </p:grpSpPr>
        <p:grpSp>
          <p:nvGrpSpPr>
            <p:cNvPr id="6" name="组合 44"/>
            <p:cNvGrpSpPr/>
            <p:nvPr/>
          </p:nvGrpSpPr>
          <p:grpSpPr>
            <a:xfrm>
              <a:off x="1673545" y="1391743"/>
              <a:ext cx="55887" cy="2246653"/>
              <a:chOff x="2147888" y="2152650"/>
              <a:chExt cx="100012" cy="1914526"/>
            </a:xfrm>
            <a:grpFill/>
          </p:grpSpPr>
          <p:sp>
            <p:nvSpPr>
              <p:cNvPr id="65" name="任意多边形 64"/>
              <p:cNvSpPr/>
              <p:nvPr/>
            </p:nvSpPr>
            <p:spPr>
              <a:xfrm>
                <a:off x="2247900" y="2152650"/>
                <a:ext cx="0" cy="1914526"/>
              </a:xfrm>
              <a:custGeom>
                <a:avLst/>
                <a:gdLst>
                  <a:gd name="connsiteX0" fmla="*/ 0 w 0"/>
                  <a:gd name="connsiteY0" fmla="*/ 0 h 1914525"/>
                  <a:gd name="connsiteX1" fmla="*/ 0 w 0"/>
                  <a:gd name="connsiteY1" fmla="*/ 1914525 h 1914525"/>
                </a:gdLst>
                <a:ahLst/>
                <a:cxnLst>
                  <a:cxn ang="0">
                    <a:pos x="connsiteX0" y="connsiteY0"/>
                  </a:cxn>
                  <a:cxn ang="0">
                    <a:pos x="connsiteX1" y="connsiteY1"/>
                  </a:cxn>
                </a:cxnLst>
                <a:rect l="l" t="t" r="r" b="b"/>
                <a:pathLst>
                  <a:path h="1914525">
                    <a:moveTo>
                      <a:pt x="0" y="0"/>
                    </a:moveTo>
                    <a:lnTo>
                      <a:pt x="0" y="1914525"/>
                    </a:lnTo>
                  </a:path>
                </a:pathLst>
              </a:custGeom>
              <a:grpFill/>
              <a:ln w="3175">
                <a:solidFill>
                  <a:schemeClr val="accent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sp>
            <p:nvSpPr>
              <p:cNvPr id="66" name="任意多边形 65"/>
              <p:cNvSpPr/>
              <p:nvPr/>
            </p:nvSpPr>
            <p:spPr>
              <a:xfrm>
                <a:off x="2147888" y="2159794"/>
                <a:ext cx="100012" cy="0"/>
              </a:xfrm>
              <a:custGeom>
                <a:avLst/>
                <a:gdLst>
                  <a:gd name="connsiteX0" fmla="*/ 100012 w 100012"/>
                  <a:gd name="connsiteY0" fmla="*/ 0 h 0"/>
                  <a:gd name="connsiteX1" fmla="*/ 0 w 100012"/>
                  <a:gd name="connsiteY1" fmla="*/ 0 h 0"/>
                </a:gdLst>
                <a:ahLst/>
                <a:cxnLst>
                  <a:cxn ang="0">
                    <a:pos x="connsiteX0" y="connsiteY0"/>
                  </a:cxn>
                  <a:cxn ang="0">
                    <a:pos x="connsiteX1" y="connsiteY1"/>
                  </a:cxn>
                </a:cxnLst>
                <a:rect l="l" t="t" r="r" b="b"/>
                <a:pathLst>
                  <a:path w="100012">
                    <a:moveTo>
                      <a:pt x="100012" y="0"/>
                    </a:moveTo>
                    <a:lnTo>
                      <a:pt x="0" y="0"/>
                    </a:lnTo>
                  </a:path>
                </a:pathLst>
              </a:custGeom>
              <a:grpFill/>
              <a:ln w="3175">
                <a:solidFill>
                  <a:srgbClr val="A4E2FE">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sp>
            <p:nvSpPr>
              <p:cNvPr id="67" name="任意多边形 66"/>
              <p:cNvSpPr/>
              <p:nvPr/>
            </p:nvSpPr>
            <p:spPr>
              <a:xfrm>
                <a:off x="2147888" y="2540432"/>
                <a:ext cx="100012" cy="0"/>
              </a:xfrm>
              <a:custGeom>
                <a:avLst/>
                <a:gdLst>
                  <a:gd name="connsiteX0" fmla="*/ 100012 w 100012"/>
                  <a:gd name="connsiteY0" fmla="*/ 0 h 0"/>
                  <a:gd name="connsiteX1" fmla="*/ 0 w 100012"/>
                  <a:gd name="connsiteY1" fmla="*/ 0 h 0"/>
                </a:gdLst>
                <a:ahLst/>
                <a:cxnLst>
                  <a:cxn ang="0">
                    <a:pos x="connsiteX0" y="connsiteY0"/>
                  </a:cxn>
                  <a:cxn ang="0">
                    <a:pos x="connsiteX1" y="connsiteY1"/>
                  </a:cxn>
                </a:cxnLst>
                <a:rect l="l" t="t" r="r" b="b"/>
                <a:pathLst>
                  <a:path w="100012">
                    <a:moveTo>
                      <a:pt x="100012" y="0"/>
                    </a:moveTo>
                    <a:lnTo>
                      <a:pt x="0" y="0"/>
                    </a:lnTo>
                  </a:path>
                </a:pathLst>
              </a:custGeom>
              <a:grpFill/>
              <a:ln w="3175">
                <a:solidFill>
                  <a:schemeClr val="accent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sp>
            <p:nvSpPr>
              <p:cNvPr id="68" name="任意多边形 67"/>
              <p:cNvSpPr/>
              <p:nvPr/>
            </p:nvSpPr>
            <p:spPr>
              <a:xfrm>
                <a:off x="2147888" y="2921070"/>
                <a:ext cx="100012" cy="0"/>
              </a:xfrm>
              <a:custGeom>
                <a:avLst/>
                <a:gdLst>
                  <a:gd name="connsiteX0" fmla="*/ 100012 w 100012"/>
                  <a:gd name="connsiteY0" fmla="*/ 0 h 0"/>
                  <a:gd name="connsiteX1" fmla="*/ 0 w 100012"/>
                  <a:gd name="connsiteY1" fmla="*/ 0 h 0"/>
                </a:gdLst>
                <a:ahLst/>
                <a:cxnLst>
                  <a:cxn ang="0">
                    <a:pos x="connsiteX0" y="connsiteY0"/>
                  </a:cxn>
                  <a:cxn ang="0">
                    <a:pos x="connsiteX1" y="connsiteY1"/>
                  </a:cxn>
                </a:cxnLst>
                <a:rect l="l" t="t" r="r" b="b"/>
                <a:pathLst>
                  <a:path w="100012">
                    <a:moveTo>
                      <a:pt x="100012" y="0"/>
                    </a:moveTo>
                    <a:lnTo>
                      <a:pt x="0" y="0"/>
                    </a:lnTo>
                  </a:path>
                </a:pathLst>
              </a:custGeom>
              <a:grpFill/>
              <a:ln w="3175">
                <a:solidFill>
                  <a:schemeClr val="accent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sp>
            <p:nvSpPr>
              <p:cNvPr id="69" name="任意多边形 68"/>
              <p:cNvSpPr/>
              <p:nvPr/>
            </p:nvSpPr>
            <p:spPr>
              <a:xfrm>
                <a:off x="2147888" y="3301708"/>
                <a:ext cx="100012" cy="0"/>
              </a:xfrm>
              <a:custGeom>
                <a:avLst/>
                <a:gdLst>
                  <a:gd name="connsiteX0" fmla="*/ 100012 w 100012"/>
                  <a:gd name="connsiteY0" fmla="*/ 0 h 0"/>
                  <a:gd name="connsiteX1" fmla="*/ 0 w 100012"/>
                  <a:gd name="connsiteY1" fmla="*/ 0 h 0"/>
                </a:gdLst>
                <a:ahLst/>
                <a:cxnLst>
                  <a:cxn ang="0">
                    <a:pos x="connsiteX0" y="connsiteY0"/>
                  </a:cxn>
                  <a:cxn ang="0">
                    <a:pos x="connsiteX1" y="connsiteY1"/>
                  </a:cxn>
                </a:cxnLst>
                <a:rect l="l" t="t" r="r" b="b"/>
                <a:pathLst>
                  <a:path w="100012">
                    <a:moveTo>
                      <a:pt x="100012" y="0"/>
                    </a:moveTo>
                    <a:lnTo>
                      <a:pt x="0" y="0"/>
                    </a:lnTo>
                  </a:path>
                </a:pathLst>
              </a:custGeom>
              <a:grpFill/>
              <a:ln w="3175">
                <a:solidFill>
                  <a:schemeClr val="accent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sp>
            <p:nvSpPr>
              <p:cNvPr id="70" name="任意多边形 69"/>
              <p:cNvSpPr/>
              <p:nvPr/>
            </p:nvSpPr>
            <p:spPr>
              <a:xfrm>
                <a:off x="2147888" y="3682346"/>
                <a:ext cx="100012" cy="0"/>
              </a:xfrm>
              <a:custGeom>
                <a:avLst/>
                <a:gdLst>
                  <a:gd name="connsiteX0" fmla="*/ 100012 w 100012"/>
                  <a:gd name="connsiteY0" fmla="*/ 0 h 0"/>
                  <a:gd name="connsiteX1" fmla="*/ 0 w 100012"/>
                  <a:gd name="connsiteY1" fmla="*/ 0 h 0"/>
                </a:gdLst>
                <a:ahLst/>
                <a:cxnLst>
                  <a:cxn ang="0">
                    <a:pos x="connsiteX0" y="connsiteY0"/>
                  </a:cxn>
                  <a:cxn ang="0">
                    <a:pos x="connsiteX1" y="connsiteY1"/>
                  </a:cxn>
                </a:cxnLst>
                <a:rect l="l" t="t" r="r" b="b"/>
                <a:pathLst>
                  <a:path w="100012">
                    <a:moveTo>
                      <a:pt x="100012" y="0"/>
                    </a:moveTo>
                    <a:lnTo>
                      <a:pt x="0" y="0"/>
                    </a:lnTo>
                  </a:path>
                </a:pathLst>
              </a:custGeom>
              <a:grpFill/>
              <a:ln w="3175">
                <a:solidFill>
                  <a:schemeClr val="accent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sp>
            <p:nvSpPr>
              <p:cNvPr id="71" name="任意多边形 70"/>
              <p:cNvSpPr/>
              <p:nvPr/>
            </p:nvSpPr>
            <p:spPr>
              <a:xfrm>
                <a:off x="2147888" y="4062983"/>
                <a:ext cx="100012" cy="0"/>
              </a:xfrm>
              <a:custGeom>
                <a:avLst/>
                <a:gdLst>
                  <a:gd name="connsiteX0" fmla="*/ 100012 w 100012"/>
                  <a:gd name="connsiteY0" fmla="*/ 0 h 0"/>
                  <a:gd name="connsiteX1" fmla="*/ 0 w 100012"/>
                  <a:gd name="connsiteY1" fmla="*/ 0 h 0"/>
                </a:gdLst>
                <a:ahLst/>
                <a:cxnLst>
                  <a:cxn ang="0">
                    <a:pos x="connsiteX0" y="connsiteY0"/>
                  </a:cxn>
                  <a:cxn ang="0">
                    <a:pos x="connsiteX1" y="connsiteY1"/>
                  </a:cxn>
                </a:cxnLst>
                <a:rect l="l" t="t" r="r" b="b"/>
                <a:pathLst>
                  <a:path w="100012">
                    <a:moveTo>
                      <a:pt x="100012" y="0"/>
                    </a:moveTo>
                    <a:lnTo>
                      <a:pt x="0" y="0"/>
                    </a:lnTo>
                  </a:path>
                </a:pathLst>
              </a:custGeom>
              <a:grpFill/>
              <a:ln w="3175">
                <a:solidFill>
                  <a:srgbClr val="A4E2FE">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grpSp>
        <p:sp>
          <p:nvSpPr>
            <p:cNvPr id="46" name="矩形 45"/>
            <p:cNvSpPr/>
            <p:nvPr/>
          </p:nvSpPr>
          <p:spPr>
            <a:xfrm>
              <a:off x="1336574" y="3482052"/>
              <a:ext cx="263214" cy="261610"/>
            </a:xfrm>
            <a:prstGeom prst="rect">
              <a:avLst/>
            </a:prstGeom>
            <a:noFill/>
          </p:spPr>
          <p:txBody>
            <a:bodyPr wrap="none">
              <a:spAutoFit/>
            </a:bodyPr>
            <a:lstStyle/>
            <a:p>
              <a:r>
                <a:rPr lang="en-US" altLang="zh-CN" sz="1100" dirty="0">
                  <a:solidFill>
                    <a:schemeClr val="bg1"/>
                  </a:solidFill>
                  <a:latin typeface="Arial" panose="020B0604020202020204" pitchFamily="34" charset="0"/>
                  <a:ea typeface="微软雅黑" panose="020B0503020204020204" pitchFamily="34" charset="-122"/>
                  <a:cs typeface="Arial" panose="020B0604020202020204" pitchFamily="34" charset="0"/>
                </a:rPr>
                <a:t>0</a:t>
              </a:r>
              <a:endParaRPr lang="zh-CN" altLang="en-US" sz="1100" dirty="0">
                <a:solidFill>
                  <a:schemeClr val="bg1"/>
                </a:solidFill>
              </a:endParaRPr>
            </a:p>
          </p:txBody>
        </p:sp>
        <p:sp>
          <p:nvSpPr>
            <p:cNvPr id="54" name="矩形 53"/>
            <p:cNvSpPr/>
            <p:nvPr/>
          </p:nvSpPr>
          <p:spPr>
            <a:xfrm>
              <a:off x="1336574" y="3052841"/>
              <a:ext cx="263214" cy="261610"/>
            </a:xfrm>
            <a:prstGeom prst="rect">
              <a:avLst/>
            </a:prstGeom>
            <a:noFill/>
          </p:spPr>
          <p:txBody>
            <a:bodyPr wrap="none">
              <a:spAutoFit/>
            </a:bodyPr>
            <a:lstStyle/>
            <a:p>
              <a:r>
                <a:rPr lang="en-US" altLang="zh-CN" sz="1100" dirty="0">
                  <a:solidFill>
                    <a:schemeClr val="bg1"/>
                  </a:solidFill>
                  <a:latin typeface="Arial" panose="020B0604020202020204" pitchFamily="34" charset="0"/>
                  <a:ea typeface="微软雅黑" panose="020B0503020204020204" pitchFamily="34" charset="-122"/>
                  <a:cs typeface="Arial" panose="020B0604020202020204" pitchFamily="34" charset="0"/>
                </a:rPr>
                <a:t>1</a:t>
              </a:r>
              <a:endParaRPr lang="zh-CN" altLang="en-US" sz="1100" dirty="0">
                <a:solidFill>
                  <a:schemeClr val="bg1"/>
                </a:solidFill>
              </a:endParaRPr>
            </a:p>
          </p:txBody>
        </p:sp>
        <p:sp>
          <p:nvSpPr>
            <p:cNvPr id="55" name="矩形 54"/>
            <p:cNvSpPr/>
            <p:nvPr/>
          </p:nvSpPr>
          <p:spPr>
            <a:xfrm>
              <a:off x="1336574" y="2587862"/>
              <a:ext cx="263214" cy="261610"/>
            </a:xfrm>
            <a:prstGeom prst="rect">
              <a:avLst/>
            </a:prstGeom>
            <a:noFill/>
          </p:spPr>
          <p:txBody>
            <a:bodyPr wrap="none">
              <a:spAutoFit/>
            </a:bodyPr>
            <a:lstStyle/>
            <a:p>
              <a:r>
                <a:rPr lang="en-US" altLang="zh-CN" sz="1100" dirty="0">
                  <a:solidFill>
                    <a:schemeClr val="bg1"/>
                  </a:solidFill>
                  <a:latin typeface="Arial" panose="020B0604020202020204" pitchFamily="34" charset="0"/>
                  <a:ea typeface="微软雅黑" panose="020B0503020204020204" pitchFamily="34" charset="-122"/>
                  <a:cs typeface="Arial" panose="020B0604020202020204" pitchFamily="34" charset="0"/>
                </a:rPr>
                <a:t>2</a:t>
              </a:r>
              <a:endParaRPr lang="zh-CN" altLang="en-US" sz="1100" dirty="0">
                <a:solidFill>
                  <a:schemeClr val="bg1"/>
                </a:solidFill>
              </a:endParaRPr>
            </a:p>
          </p:txBody>
        </p:sp>
        <p:sp>
          <p:nvSpPr>
            <p:cNvPr id="56" name="矩形 55"/>
            <p:cNvSpPr/>
            <p:nvPr/>
          </p:nvSpPr>
          <p:spPr>
            <a:xfrm>
              <a:off x="1336574" y="2149709"/>
              <a:ext cx="263214" cy="261610"/>
            </a:xfrm>
            <a:prstGeom prst="rect">
              <a:avLst/>
            </a:prstGeom>
            <a:noFill/>
          </p:spPr>
          <p:txBody>
            <a:bodyPr wrap="none">
              <a:spAutoFit/>
            </a:bodyPr>
            <a:lstStyle/>
            <a:p>
              <a:r>
                <a:rPr lang="en-US" altLang="zh-CN" sz="1100" dirty="0">
                  <a:solidFill>
                    <a:schemeClr val="bg1"/>
                  </a:solidFill>
                  <a:latin typeface="Arial" panose="020B0604020202020204" pitchFamily="34" charset="0"/>
                  <a:ea typeface="微软雅黑" panose="020B0503020204020204" pitchFamily="34" charset="-122"/>
                  <a:cs typeface="Arial" panose="020B0604020202020204" pitchFamily="34" charset="0"/>
                </a:rPr>
                <a:t>3</a:t>
              </a:r>
              <a:endParaRPr lang="zh-CN" altLang="en-US" sz="1100" dirty="0">
                <a:solidFill>
                  <a:schemeClr val="bg1"/>
                </a:solidFill>
              </a:endParaRPr>
            </a:p>
          </p:txBody>
        </p:sp>
        <p:sp>
          <p:nvSpPr>
            <p:cNvPr id="57" name="矩形 56"/>
            <p:cNvSpPr/>
            <p:nvPr/>
          </p:nvSpPr>
          <p:spPr>
            <a:xfrm>
              <a:off x="1336574" y="1693672"/>
              <a:ext cx="263214" cy="261610"/>
            </a:xfrm>
            <a:prstGeom prst="rect">
              <a:avLst/>
            </a:prstGeom>
            <a:noFill/>
          </p:spPr>
          <p:txBody>
            <a:bodyPr wrap="none">
              <a:spAutoFit/>
            </a:bodyPr>
            <a:lstStyle/>
            <a:p>
              <a:r>
                <a:rPr lang="en-US" altLang="zh-CN" sz="1100" dirty="0">
                  <a:solidFill>
                    <a:schemeClr val="bg1"/>
                  </a:solidFill>
                  <a:latin typeface="Arial" panose="020B0604020202020204" pitchFamily="34" charset="0"/>
                  <a:ea typeface="微软雅黑" panose="020B0503020204020204" pitchFamily="34" charset="-122"/>
                  <a:cs typeface="Arial" panose="020B0604020202020204" pitchFamily="34" charset="0"/>
                </a:rPr>
                <a:t>4</a:t>
              </a:r>
              <a:endParaRPr lang="zh-CN" altLang="en-US" sz="1100" dirty="0">
                <a:solidFill>
                  <a:schemeClr val="bg1"/>
                </a:solidFill>
              </a:endParaRPr>
            </a:p>
          </p:txBody>
        </p:sp>
        <p:sp>
          <p:nvSpPr>
            <p:cNvPr id="58" name="矩形 57"/>
            <p:cNvSpPr/>
            <p:nvPr/>
          </p:nvSpPr>
          <p:spPr>
            <a:xfrm>
              <a:off x="1336574" y="1273403"/>
              <a:ext cx="263214" cy="261610"/>
            </a:xfrm>
            <a:prstGeom prst="rect">
              <a:avLst/>
            </a:prstGeom>
            <a:noFill/>
          </p:spPr>
          <p:txBody>
            <a:bodyPr wrap="none">
              <a:spAutoFit/>
            </a:bodyPr>
            <a:lstStyle/>
            <a:p>
              <a:r>
                <a:rPr lang="en-US" altLang="zh-CN" sz="1100" dirty="0">
                  <a:solidFill>
                    <a:schemeClr val="bg1"/>
                  </a:solidFill>
                  <a:latin typeface="Arial" panose="020B0604020202020204" pitchFamily="34" charset="0"/>
                  <a:ea typeface="微软雅黑" panose="020B0503020204020204" pitchFamily="34" charset="-122"/>
                  <a:cs typeface="Arial" panose="020B0604020202020204" pitchFamily="34" charset="0"/>
                </a:rPr>
                <a:t>5</a:t>
              </a:r>
              <a:endParaRPr lang="zh-CN" altLang="en-US" sz="1100" dirty="0">
                <a:solidFill>
                  <a:schemeClr val="bg1"/>
                </a:solidFill>
              </a:endParaRPr>
            </a:p>
          </p:txBody>
        </p:sp>
      </p:grpSp>
      <p:grpSp>
        <p:nvGrpSpPr>
          <p:cNvPr id="7" name="组合 58"/>
          <p:cNvGrpSpPr/>
          <p:nvPr/>
        </p:nvGrpSpPr>
        <p:grpSpPr>
          <a:xfrm>
            <a:off x="6444002" y="1682875"/>
            <a:ext cx="1257904" cy="569730"/>
            <a:chOff x="6233755" y="2514601"/>
            <a:chExt cx="1071946" cy="485356"/>
          </a:xfrm>
          <a:solidFill>
            <a:schemeClr val="accent2">
              <a:lumMod val="20000"/>
              <a:lumOff val="80000"/>
            </a:schemeClr>
          </a:solidFill>
        </p:grpSpPr>
        <p:sp>
          <p:nvSpPr>
            <p:cNvPr id="63" name="Freeform 5"/>
            <p:cNvSpPr>
              <a:spLocks/>
            </p:cNvSpPr>
            <p:nvPr/>
          </p:nvSpPr>
          <p:spPr bwMode="auto">
            <a:xfrm flipH="1">
              <a:off x="6233755" y="2514601"/>
              <a:ext cx="1071946" cy="485356"/>
            </a:xfrm>
            <a:custGeom>
              <a:avLst/>
              <a:gdLst>
                <a:gd name="T0" fmla="*/ 42 w 324"/>
                <a:gd name="T1" fmla="*/ 0 h 145"/>
                <a:gd name="T2" fmla="*/ 275 w 324"/>
                <a:gd name="T3" fmla="*/ 0 h 145"/>
                <a:gd name="T4" fmla="*/ 324 w 324"/>
                <a:gd name="T5" fmla="*/ 49 h 145"/>
                <a:gd name="T6" fmla="*/ 324 w 324"/>
                <a:gd name="T7" fmla="*/ 145 h 145"/>
                <a:gd name="T8" fmla="*/ 284 w 324"/>
                <a:gd name="T9" fmla="*/ 92 h 145"/>
                <a:gd name="T10" fmla="*/ 40 w 324"/>
                <a:gd name="T11" fmla="*/ 92 h 145"/>
                <a:gd name="T12" fmla="*/ 0 w 324"/>
                <a:gd name="T13" fmla="*/ 45 h 145"/>
                <a:gd name="T14" fmla="*/ 42 w 324"/>
                <a:gd name="T15" fmla="*/ 0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4" h="145">
                  <a:moveTo>
                    <a:pt x="42" y="0"/>
                  </a:moveTo>
                  <a:cubicBezTo>
                    <a:pt x="275" y="0"/>
                    <a:pt x="275" y="0"/>
                    <a:pt x="275" y="0"/>
                  </a:cubicBezTo>
                  <a:cubicBezTo>
                    <a:pt x="275" y="0"/>
                    <a:pt x="324" y="1"/>
                    <a:pt x="324" y="49"/>
                  </a:cubicBezTo>
                  <a:cubicBezTo>
                    <a:pt x="324" y="97"/>
                    <a:pt x="324" y="145"/>
                    <a:pt x="324" y="145"/>
                  </a:cubicBezTo>
                  <a:cubicBezTo>
                    <a:pt x="324" y="145"/>
                    <a:pt x="314" y="92"/>
                    <a:pt x="284" y="92"/>
                  </a:cubicBezTo>
                  <a:cubicBezTo>
                    <a:pt x="255" y="92"/>
                    <a:pt x="40" y="92"/>
                    <a:pt x="40" y="92"/>
                  </a:cubicBezTo>
                  <a:cubicBezTo>
                    <a:pt x="40" y="92"/>
                    <a:pt x="0" y="91"/>
                    <a:pt x="0" y="45"/>
                  </a:cubicBezTo>
                  <a:cubicBezTo>
                    <a:pt x="0" y="7"/>
                    <a:pt x="42" y="0"/>
                    <a:pt x="42" y="0"/>
                  </a:cubicBezTo>
                  <a:close/>
                </a:path>
              </a:pathLst>
            </a:custGeom>
            <a:grpFill/>
            <a:ln w="3175">
              <a:solidFill>
                <a:schemeClr val="accent3">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solidFill>
                  <a:schemeClr val="bg1"/>
                </a:solidFill>
                <a:latin typeface="+mn-lt"/>
                <a:ea typeface="+mn-ea"/>
              </a:endParaRPr>
            </a:p>
          </p:txBody>
        </p:sp>
        <p:sp>
          <p:nvSpPr>
            <p:cNvPr id="64" name="文本框 69"/>
            <p:cNvSpPr txBox="1">
              <a:spLocks noChangeArrowheads="1"/>
            </p:cNvSpPr>
            <p:nvPr/>
          </p:nvSpPr>
          <p:spPr bwMode="auto">
            <a:xfrm>
              <a:off x="6332578" y="2578261"/>
              <a:ext cx="954047" cy="19244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200"/>
                </a:lnSpc>
                <a:defRPr sz="1050" b="1">
                  <a:solidFill>
                    <a:schemeClr val="bg1"/>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fontAlgn="base">
                <a:lnSpc>
                  <a:spcPct val="70000"/>
                </a:lnSpc>
                <a:spcBef>
                  <a:spcPct val="0"/>
                </a:spcBef>
                <a:spcAft>
                  <a:spcPct val="0"/>
                </a:spcAft>
                <a:buNone/>
              </a:pPr>
              <a:r>
                <a:rPr lang="zh-CN" altLang="en-US" sz="1200" b="0" dirty="0">
                  <a:solidFill>
                    <a:schemeClr val="tx1">
                      <a:lumMod val="50000"/>
                      <a:lumOff val="50000"/>
                    </a:schemeClr>
                  </a:solidFill>
                  <a:latin typeface="微软雅黑"/>
                  <a:ea typeface="微软雅黑"/>
                  <a:cs typeface="Bebas Neue" charset="0"/>
                  <a:sym typeface="Bebas Neue" charset="0"/>
                </a:rPr>
                <a:t>单击添加标题</a:t>
              </a:r>
              <a:endParaRPr lang="en-US" altLang="zh-CN" sz="1200" b="0" dirty="0">
                <a:solidFill>
                  <a:schemeClr val="tx1">
                    <a:lumMod val="50000"/>
                    <a:lumOff val="50000"/>
                  </a:schemeClr>
                </a:solidFill>
                <a:latin typeface="微软雅黑"/>
                <a:ea typeface="微软雅黑"/>
                <a:cs typeface="Bebas Neue" charset="0"/>
                <a:sym typeface="Bebas Neue" charset="0"/>
              </a:endParaRPr>
            </a:p>
          </p:txBody>
        </p:sp>
      </p:grpSp>
      <p:grpSp>
        <p:nvGrpSpPr>
          <p:cNvPr id="8" name="组合 59"/>
          <p:cNvGrpSpPr/>
          <p:nvPr/>
        </p:nvGrpSpPr>
        <p:grpSpPr>
          <a:xfrm>
            <a:off x="4543848" y="2040662"/>
            <a:ext cx="1257904" cy="569730"/>
            <a:chOff x="6233755" y="2514601"/>
            <a:chExt cx="1071946" cy="485356"/>
          </a:xfrm>
          <a:solidFill>
            <a:schemeClr val="accent2"/>
          </a:solidFill>
        </p:grpSpPr>
        <p:sp>
          <p:nvSpPr>
            <p:cNvPr id="61" name="Freeform 5"/>
            <p:cNvSpPr>
              <a:spLocks/>
            </p:cNvSpPr>
            <p:nvPr/>
          </p:nvSpPr>
          <p:spPr bwMode="auto">
            <a:xfrm flipH="1">
              <a:off x="6233755" y="2514601"/>
              <a:ext cx="1071946" cy="485356"/>
            </a:xfrm>
            <a:custGeom>
              <a:avLst/>
              <a:gdLst>
                <a:gd name="T0" fmla="*/ 42 w 324"/>
                <a:gd name="T1" fmla="*/ 0 h 145"/>
                <a:gd name="T2" fmla="*/ 275 w 324"/>
                <a:gd name="T3" fmla="*/ 0 h 145"/>
                <a:gd name="T4" fmla="*/ 324 w 324"/>
                <a:gd name="T5" fmla="*/ 49 h 145"/>
                <a:gd name="T6" fmla="*/ 324 w 324"/>
                <a:gd name="T7" fmla="*/ 145 h 145"/>
                <a:gd name="T8" fmla="*/ 284 w 324"/>
                <a:gd name="T9" fmla="*/ 92 h 145"/>
                <a:gd name="T10" fmla="*/ 40 w 324"/>
                <a:gd name="T11" fmla="*/ 92 h 145"/>
                <a:gd name="T12" fmla="*/ 0 w 324"/>
                <a:gd name="T13" fmla="*/ 45 h 145"/>
                <a:gd name="T14" fmla="*/ 42 w 324"/>
                <a:gd name="T15" fmla="*/ 0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4" h="145">
                  <a:moveTo>
                    <a:pt x="42" y="0"/>
                  </a:moveTo>
                  <a:cubicBezTo>
                    <a:pt x="275" y="0"/>
                    <a:pt x="275" y="0"/>
                    <a:pt x="275" y="0"/>
                  </a:cubicBezTo>
                  <a:cubicBezTo>
                    <a:pt x="275" y="0"/>
                    <a:pt x="324" y="1"/>
                    <a:pt x="324" y="49"/>
                  </a:cubicBezTo>
                  <a:cubicBezTo>
                    <a:pt x="324" y="97"/>
                    <a:pt x="324" y="145"/>
                    <a:pt x="324" y="145"/>
                  </a:cubicBezTo>
                  <a:cubicBezTo>
                    <a:pt x="324" y="145"/>
                    <a:pt x="314" y="92"/>
                    <a:pt x="284" y="92"/>
                  </a:cubicBezTo>
                  <a:cubicBezTo>
                    <a:pt x="255" y="92"/>
                    <a:pt x="40" y="92"/>
                    <a:pt x="40" y="92"/>
                  </a:cubicBezTo>
                  <a:cubicBezTo>
                    <a:pt x="40" y="92"/>
                    <a:pt x="0" y="91"/>
                    <a:pt x="0" y="45"/>
                  </a:cubicBezTo>
                  <a:cubicBezTo>
                    <a:pt x="0" y="7"/>
                    <a:pt x="42" y="0"/>
                    <a:pt x="42" y="0"/>
                  </a:cubicBezTo>
                  <a:close/>
                </a:path>
              </a:pathLst>
            </a:custGeom>
            <a:grpFill/>
            <a:ln w="3175">
              <a:solidFill>
                <a:schemeClr val="accent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solidFill>
                  <a:schemeClr val="bg1"/>
                </a:solidFill>
                <a:latin typeface="+mn-lt"/>
                <a:ea typeface="+mn-ea"/>
              </a:endParaRPr>
            </a:p>
          </p:txBody>
        </p:sp>
        <p:sp>
          <p:nvSpPr>
            <p:cNvPr id="62" name="文本框 69"/>
            <p:cNvSpPr txBox="1">
              <a:spLocks noChangeArrowheads="1"/>
            </p:cNvSpPr>
            <p:nvPr/>
          </p:nvSpPr>
          <p:spPr bwMode="auto">
            <a:xfrm>
              <a:off x="6332578" y="2578260"/>
              <a:ext cx="954047" cy="19244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200"/>
                </a:lnSpc>
                <a:defRPr sz="1050" b="1">
                  <a:solidFill>
                    <a:schemeClr val="bg1"/>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fontAlgn="base">
                <a:lnSpc>
                  <a:spcPct val="70000"/>
                </a:lnSpc>
                <a:spcBef>
                  <a:spcPct val="0"/>
                </a:spcBef>
                <a:spcAft>
                  <a:spcPct val="0"/>
                </a:spcAft>
                <a:buNone/>
              </a:pPr>
              <a:r>
                <a:rPr lang="zh-CN" altLang="en-US" sz="1200" b="0" dirty="0">
                  <a:latin typeface="微软雅黑"/>
                  <a:ea typeface="微软雅黑"/>
                  <a:cs typeface="Bebas Neue" charset="0"/>
                  <a:sym typeface="Bebas Neue" charset="0"/>
                </a:rPr>
                <a:t>单击添加标题</a:t>
              </a:r>
              <a:endParaRPr lang="en-US" altLang="zh-CN" sz="1200" b="0" dirty="0">
                <a:latin typeface="微软雅黑"/>
                <a:ea typeface="微软雅黑"/>
                <a:cs typeface="Bebas Neue" charset="0"/>
                <a:sym typeface="Bebas Neue" charset="0"/>
              </a:endParaRPr>
            </a:p>
          </p:txBody>
        </p:sp>
      </p:grpSp>
      <p:grpSp>
        <p:nvGrpSpPr>
          <p:cNvPr id="9" name="组合 89"/>
          <p:cNvGrpSpPr/>
          <p:nvPr/>
        </p:nvGrpSpPr>
        <p:grpSpPr>
          <a:xfrm>
            <a:off x="934198" y="3987448"/>
            <a:ext cx="2224293" cy="639290"/>
            <a:chOff x="1121522" y="3624266"/>
            <a:chExt cx="2224293" cy="639092"/>
          </a:xfrm>
        </p:grpSpPr>
        <p:sp>
          <p:nvSpPr>
            <p:cNvPr id="91" name="文本框 69"/>
            <p:cNvSpPr txBox="1">
              <a:spLocks noChangeArrowheads="1"/>
            </p:cNvSpPr>
            <p:nvPr/>
          </p:nvSpPr>
          <p:spPr bwMode="auto">
            <a:xfrm>
              <a:off x="1124698" y="3624266"/>
              <a:ext cx="1709461" cy="22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lnSpc>
                  <a:spcPct val="70000"/>
                </a:lnSpc>
                <a:spcBef>
                  <a:spcPct val="0"/>
                </a:spcBef>
                <a:spcAft>
                  <a:spcPct val="0"/>
                </a:spcAft>
                <a:buNone/>
              </a:pPr>
              <a:r>
                <a:rPr lang="zh-CN" altLang="en-US" sz="1200" dirty="0">
                  <a:solidFill>
                    <a:schemeClr val="bg1"/>
                  </a:solidFill>
                  <a:latin typeface="微软雅黑"/>
                  <a:ea typeface="微软雅黑"/>
                  <a:cs typeface="Bebas Neue" charset="0"/>
                  <a:sym typeface="Bebas Neue" charset="0"/>
                </a:rPr>
                <a:t>单击此处添加标题</a:t>
              </a:r>
              <a:endParaRPr lang="en-US" altLang="zh-CN" sz="1200" dirty="0">
                <a:solidFill>
                  <a:schemeClr val="bg1"/>
                </a:solidFill>
                <a:latin typeface="微软雅黑"/>
                <a:ea typeface="微软雅黑"/>
                <a:cs typeface="Bebas Neue" charset="0"/>
                <a:sym typeface="Bebas Neue" charset="0"/>
              </a:endParaRPr>
            </a:p>
          </p:txBody>
        </p:sp>
        <p:sp>
          <p:nvSpPr>
            <p:cNvPr id="92" name="矩形 91"/>
            <p:cNvSpPr/>
            <p:nvPr/>
          </p:nvSpPr>
          <p:spPr>
            <a:xfrm>
              <a:off x="1121522" y="3824912"/>
              <a:ext cx="2224293" cy="438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ct val="125000"/>
                </a:lnSpc>
                <a:spcBef>
                  <a:spcPct val="0"/>
                </a:spcBef>
                <a:spcAft>
                  <a:spcPct val="0"/>
                </a:spcAft>
              </a:pPr>
              <a:r>
                <a:rPr lang="zh-CN" altLang="en-US" sz="900" dirty="0">
                  <a:solidFill>
                    <a:schemeClr val="bg1"/>
                  </a:solidFill>
                  <a:latin typeface="微软雅黑"/>
                  <a:ea typeface="微软雅黑"/>
                  <a:sym typeface="Gill Sans" charset="0"/>
                </a:rPr>
                <a:t>此处添加详细文本描述，建议与标题相关并符合整体语言风格</a:t>
              </a:r>
              <a:endParaRPr lang="en-US" altLang="zh-CN" sz="900" dirty="0">
                <a:solidFill>
                  <a:schemeClr val="bg1"/>
                </a:solidFill>
                <a:latin typeface="微软雅黑"/>
                <a:ea typeface="微软雅黑"/>
                <a:cs typeface="Lato Light" charset="0"/>
                <a:sym typeface="Lato Light" charset="0"/>
              </a:endParaRPr>
            </a:p>
          </p:txBody>
        </p:sp>
      </p:grpSp>
      <p:grpSp>
        <p:nvGrpSpPr>
          <p:cNvPr id="10" name="组合 92"/>
          <p:cNvGrpSpPr/>
          <p:nvPr/>
        </p:nvGrpSpPr>
        <p:grpSpPr>
          <a:xfrm>
            <a:off x="3639298" y="3987448"/>
            <a:ext cx="2224293" cy="639290"/>
            <a:chOff x="1121522" y="3624266"/>
            <a:chExt cx="2224293" cy="639092"/>
          </a:xfrm>
        </p:grpSpPr>
        <p:sp>
          <p:nvSpPr>
            <p:cNvPr id="94" name="文本框 69"/>
            <p:cNvSpPr txBox="1">
              <a:spLocks noChangeArrowheads="1"/>
            </p:cNvSpPr>
            <p:nvPr/>
          </p:nvSpPr>
          <p:spPr bwMode="auto">
            <a:xfrm>
              <a:off x="1124698" y="3624266"/>
              <a:ext cx="1709461" cy="22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lnSpc>
                  <a:spcPct val="70000"/>
                </a:lnSpc>
                <a:spcBef>
                  <a:spcPct val="0"/>
                </a:spcBef>
                <a:spcAft>
                  <a:spcPct val="0"/>
                </a:spcAft>
                <a:buNone/>
              </a:pPr>
              <a:r>
                <a:rPr lang="zh-CN" altLang="en-US" sz="1200" dirty="0">
                  <a:solidFill>
                    <a:schemeClr val="bg1"/>
                  </a:solidFill>
                  <a:latin typeface="微软雅黑"/>
                  <a:ea typeface="微软雅黑"/>
                  <a:cs typeface="Bebas Neue" charset="0"/>
                  <a:sym typeface="Bebas Neue" charset="0"/>
                </a:rPr>
                <a:t>单击此处添加标题</a:t>
              </a:r>
              <a:endParaRPr lang="en-US" altLang="zh-CN" sz="1200" dirty="0">
                <a:solidFill>
                  <a:schemeClr val="bg1"/>
                </a:solidFill>
                <a:latin typeface="微软雅黑"/>
                <a:ea typeface="微软雅黑"/>
                <a:cs typeface="Bebas Neue" charset="0"/>
                <a:sym typeface="Bebas Neue" charset="0"/>
              </a:endParaRPr>
            </a:p>
          </p:txBody>
        </p:sp>
        <p:sp>
          <p:nvSpPr>
            <p:cNvPr id="95" name="矩形 94"/>
            <p:cNvSpPr/>
            <p:nvPr/>
          </p:nvSpPr>
          <p:spPr>
            <a:xfrm>
              <a:off x="1121522" y="3824912"/>
              <a:ext cx="2224293" cy="438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ct val="125000"/>
                </a:lnSpc>
                <a:spcBef>
                  <a:spcPct val="0"/>
                </a:spcBef>
                <a:spcAft>
                  <a:spcPct val="0"/>
                </a:spcAft>
              </a:pPr>
              <a:r>
                <a:rPr lang="zh-CN" altLang="en-US" sz="900" dirty="0">
                  <a:solidFill>
                    <a:schemeClr val="bg1"/>
                  </a:solidFill>
                  <a:latin typeface="微软雅黑"/>
                  <a:ea typeface="微软雅黑"/>
                  <a:sym typeface="Gill Sans" charset="0"/>
                </a:rPr>
                <a:t>此处添加详细文本描述，建议与标题相关并符合整体语言风格</a:t>
              </a:r>
              <a:endParaRPr lang="en-US" altLang="zh-CN" sz="900" dirty="0">
                <a:solidFill>
                  <a:schemeClr val="bg1"/>
                </a:solidFill>
                <a:latin typeface="微软雅黑"/>
                <a:ea typeface="微软雅黑"/>
                <a:cs typeface="Lato Light" charset="0"/>
                <a:sym typeface="Lato Light" charset="0"/>
              </a:endParaRPr>
            </a:p>
          </p:txBody>
        </p:sp>
      </p:grpSp>
      <p:grpSp>
        <p:nvGrpSpPr>
          <p:cNvPr id="11" name="组合 95"/>
          <p:cNvGrpSpPr/>
          <p:nvPr/>
        </p:nvGrpSpPr>
        <p:grpSpPr>
          <a:xfrm>
            <a:off x="6310108" y="3987448"/>
            <a:ext cx="2224293" cy="639290"/>
            <a:chOff x="1121522" y="3624266"/>
            <a:chExt cx="2224293" cy="639092"/>
          </a:xfrm>
        </p:grpSpPr>
        <p:sp>
          <p:nvSpPr>
            <p:cNvPr id="97" name="文本框 69"/>
            <p:cNvSpPr txBox="1">
              <a:spLocks noChangeArrowheads="1"/>
            </p:cNvSpPr>
            <p:nvPr/>
          </p:nvSpPr>
          <p:spPr bwMode="auto">
            <a:xfrm>
              <a:off x="1124698" y="3624266"/>
              <a:ext cx="1709461" cy="22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lnSpc>
                  <a:spcPct val="70000"/>
                </a:lnSpc>
                <a:spcBef>
                  <a:spcPct val="0"/>
                </a:spcBef>
                <a:spcAft>
                  <a:spcPct val="0"/>
                </a:spcAft>
                <a:buNone/>
              </a:pPr>
              <a:r>
                <a:rPr lang="zh-CN" altLang="en-US" sz="1200" dirty="0">
                  <a:solidFill>
                    <a:schemeClr val="bg1"/>
                  </a:solidFill>
                  <a:latin typeface="微软雅黑"/>
                  <a:ea typeface="微软雅黑"/>
                  <a:cs typeface="Bebas Neue" charset="0"/>
                  <a:sym typeface="Bebas Neue" charset="0"/>
                </a:rPr>
                <a:t>单击此处添加标题</a:t>
              </a:r>
              <a:endParaRPr lang="en-US" altLang="zh-CN" sz="1200" dirty="0">
                <a:solidFill>
                  <a:schemeClr val="bg1"/>
                </a:solidFill>
                <a:latin typeface="微软雅黑"/>
                <a:ea typeface="微软雅黑"/>
                <a:cs typeface="Bebas Neue" charset="0"/>
                <a:sym typeface="Bebas Neue" charset="0"/>
              </a:endParaRPr>
            </a:p>
          </p:txBody>
        </p:sp>
        <p:sp>
          <p:nvSpPr>
            <p:cNvPr id="98" name="矩形 97"/>
            <p:cNvSpPr/>
            <p:nvPr/>
          </p:nvSpPr>
          <p:spPr>
            <a:xfrm>
              <a:off x="1121522" y="3824912"/>
              <a:ext cx="2224293" cy="438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ct val="125000"/>
                </a:lnSpc>
                <a:spcBef>
                  <a:spcPct val="0"/>
                </a:spcBef>
                <a:spcAft>
                  <a:spcPct val="0"/>
                </a:spcAft>
              </a:pPr>
              <a:r>
                <a:rPr lang="zh-CN" altLang="en-US" sz="900" dirty="0">
                  <a:solidFill>
                    <a:schemeClr val="bg1"/>
                  </a:solidFill>
                  <a:latin typeface="微软雅黑"/>
                  <a:ea typeface="微软雅黑"/>
                  <a:sym typeface="Gill Sans" charset="0"/>
                </a:rPr>
                <a:t>此处添加详细文本描述，建议与标题相关并符合整体语言风格</a:t>
              </a:r>
              <a:endParaRPr lang="en-US" altLang="zh-CN" sz="900" dirty="0">
                <a:solidFill>
                  <a:schemeClr val="bg1"/>
                </a:solidFill>
                <a:latin typeface="微软雅黑"/>
                <a:ea typeface="微软雅黑"/>
                <a:cs typeface="Lato Light" charset="0"/>
                <a:sym typeface="Lato Light" charset="0"/>
              </a:endParaRPr>
            </a:p>
          </p:txBody>
        </p:sp>
      </p:grpSp>
      <p:sp>
        <p:nvSpPr>
          <p:cNvPr id="99" name="矩形 98"/>
          <p:cNvSpPr/>
          <p:nvPr/>
        </p:nvSpPr>
        <p:spPr>
          <a:xfrm>
            <a:off x="1044754" y="3903601"/>
            <a:ext cx="600880" cy="457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00" name="矩形 99"/>
          <p:cNvSpPr/>
          <p:nvPr/>
        </p:nvSpPr>
        <p:spPr>
          <a:xfrm>
            <a:off x="3757474" y="3903601"/>
            <a:ext cx="600880" cy="457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01" name="矩形 100"/>
          <p:cNvSpPr/>
          <p:nvPr/>
        </p:nvSpPr>
        <p:spPr>
          <a:xfrm>
            <a:off x="6397804" y="3903601"/>
            <a:ext cx="600880" cy="457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Tree>
    <p:extLst>
      <p:ext uri="{BB962C8B-B14F-4D97-AF65-F5344CB8AC3E}">
        <p14:creationId xmlns:p14="http://schemas.microsoft.com/office/powerpoint/2010/main" val="104084126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3"/>
          <p:cNvGrpSpPr/>
          <p:nvPr/>
        </p:nvGrpSpPr>
        <p:grpSpPr>
          <a:xfrm>
            <a:off x="4891941" y="2276016"/>
            <a:ext cx="328426" cy="864630"/>
            <a:chOff x="2457450" y="777875"/>
            <a:chExt cx="1811338" cy="4765675"/>
          </a:xfrm>
          <a:solidFill>
            <a:schemeClr val="accent3"/>
          </a:solidFill>
        </p:grpSpPr>
        <p:sp>
          <p:nvSpPr>
            <p:cNvPr id="55" name="Oval 6"/>
            <p:cNvSpPr>
              <a:spLocks noChangeArrowheads="1"/>
            </p:cNvSpPr>
            <p:nvPr/>
          </p:nvSpPr>
          <p:spPr bwMode="auto">
            <a:xfrm>
              <a:off x="2997200" y="777875"/>
              <a:ext cx="731838" cy="7302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7"/>
            <p:cNvSpPr/>
            <p:nvPr/>
          </p:nvSpPr>
          <p:spPr bwMode="auto">
            <a:xfrm>
              <a:off x="2457450" y="1590675"/>
              <a:ext cx="1811338" cy="3952875"/>
            </a:xfrm>
            <a:custGeom>
              <a:avLst/>
              <a:gdLst>
                <a:gd name="T0" fmla="*/ 483 w 483"/>
                <a:gd name="T1" fmla="*/ 47 h 1054"/>
                <a:gd name="T2" fmla="*/ 432 w 483"/>
                <a:gd name="T3" fmla="*/ 0 h 1054"/>
                <a:gd name="T4" fmla="*/ 364 w 483"/>
                <a:gd name="T5" fmla="*/ 0 h 1054"/>
                <a:gd name="T6" fmla="*/ 312 w 483"/>
                <a:gd name="T7" fmla="*/ 0 h 1054"/>
                <a:gd name="T8" fmla="*/ 279 w 483"/>
                <a:gd name="T9" fmla="*/ 156 h 1054"/>
                <a:gd name="T10" fmla="*/ 252 w 483"/>
                <a:gd name="T11" fmla="*/ 69 h 1054"/>
                <a:gd name="T12" fmla="*/ 267 w 483"/>
                <a:gd name="T13" fmla="*/ 49 h 1054"/>
                <a:gd name="T14" fmla="*/ 242 w 483"/>
                <a:gd name="T15" fmla="*/ 21 h 1054"/>
                <a:gd name="T16" fmla="*/ 214 w 483"/>
                <a:gd name="T17" fmla="*/ 47 h 1054"/>
                <a:gd name="T18" fmla="*/ 230 w 483"/>
                <a:gd name="T19" fmla="*/ 69 h 1054"/>
                <a:gd name="T20" fmla="*/ 207 w 483"/>
                <a:gd name="T21" fmla="*/ 156 h 1054"/>
                <a:gd name="T22" fmla="*/ 170 w 483"/>
                <a:gd name="T23" fmla="*/ 0 h 1054"/>
                <a:gd name="T24" fmla="*/ 119 w 483"/>
                <a:gd name="T25" fmla="*/ 0 h 1054"/>
                <a:gd name="T26" fmla="*/ 52 w 483"/>
                <a:gd name="T27" fmla="*/ 0 h 1054"/>
                <a:gd name="T28" fmla="*/ 0 w 483"/>
                <a:gd name="T29" fmla="*/ 47 h 1054"/>
                <a:gd name="T30" fmla="*/ 0 w 483"/>
                <a:gd name="T31" fmla="*/ 47 h 1054"/>
                <a:gd name="T32" fmla="*/ 0 w 483"/>
                <a:gd name="T33" fmla="*/ 495 h 1054"/>
                <a:gd name="T34" fmla="*/ 0 w 483"/>
                <a:gd name="T35" fmla="*/ 495 h 1054"/>
                <a:gd name="T36" fmla="*/ 0 w 483"/>
                <a:gd name="T37" fmla="*/ 495 h 1054"/>
                <a:gd name="T38" fmla="*/ 42 w 483"/>
                <a:gd name="T39" fmla="*/ 536 h 1054"/>
                <a:gd name="T40" fmla="*/ 84 w 483"/>
                <a:gd name="T41" fmla="*/ 495 h 1054"/>
                <a:gd name="T42" fmla="*/ 84 w 483"/>
                <a:gd name="T43" fmla="*/ 495 h 1054"/>
                <a:gd name="T44" fmla="*/ 84 w 483"/>
                <a:gd name="T45" fmla="*/ 165 h 1054"/>
                <a:gd name="T46" fmla="*/ 119 w 483"/>
                <a:gd name="T47" fmla="*/ 165 h 1054"/>
                <a:gd name="T48" fmla="*/ 119 w 483"/>
                <a:gd name="T49" fmla="*/ 512 h 1054"/>
                <a:gd name="T50" fmla="*/ 119 w 483"/>
                <a:gd name="T51" fmla="*/ 1003 h 1054"/>
                <a:gd name="T52" fmla="*/ 170 w 483"/>
                <a:gd name="T53" fmla="*/ 1054 h 1054"/>
                <a:gd name="T54" fmla="*/ 222 w 483"/>
                <a:gd name="T55" fmla="*/ 1003 h 1054"/>
                <a:gd name="T56" fmla="*/ 222 w 483"/>
                <a:gd name="T57" fmla="*/ 512 h 1054"/>
                <a:gd name="T58" fmla="*/ 261 w 483"/>
                <a:gd name="T59" fmla="*/ 512 h 1054"/>
                <a:gd name="T60" fmla="*/ 261 w 483"/>
                <a:gd name="T61" fmla="*/ 1003 h 1054"/>
                <a:gd name="T62" fmla="*/ 313 w 483"/>
                <a:gd name="T63" fmla="*/ 1054 h 1054"/>
                <a:gd name="T64" fmla="*/ 364 w 483"/>
                <a:gd name="T65" fmla="*/ 1003 h 1054"/>
                <a:gd name="T66" fmla="*/ 364 w 483"/>
                <a:gd name="T67" fmla="*/ 512 h 1054"/>
                <a:gd name="T68" fmla="*/ 364 w 483"/>
                <a:gd name="T69" fmla="*/ 165 h 1054"/>
                <a:gd name="T70" fmla="*/ 399 w 483"/>
                <a:gd name="T71" fmla="*/ 165 h 1054"/>
                <a:gd name="T72" fmla="*/ 399 w 483"/>
                <a:gd name="T73" fmla="*/ 495 h 1054"/>
                <a:gd name="T74" fmla="*/ 399 w 483"/>
                <a:gd name="T75" fmla="*/ 495 h 1054"/>
                <a:gd name="T76" fmla="*/ 399 w 483"/>
                <a:gd name="T77" fmla="*/ 495 h 1054"/>
                <a:gd name="T78" fmla="*/ 441 w 483"/>
                <a:gd name="T79" fmla="*/ 536 h 1054"/>
                <a:gd name="T80" fmla="*/ 483 w 483"/>
                <a:gd name="T81" fmla="*/ 495 h 1054"/>
                <a:gd name="T82" fmla="*/ 483 w 483"/>
                <a:gd name="T83" fmla="*/ 495 h 1054"/>
                <a:gd name="T84" fmla="*/ 483 w 483"/>
                <a:gd name="T85" fmla="*/ 47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83" h="1054">
                  <a:moveTo>
                    <a:pt x="483" y="47"/>
                  </a:moveTo>
                  <a:cubicBezTo>
                    <a:pt x="480" y="20"/>
                    <a:pt x="458" y="0"/>
                    <a:pt x="432" y="0"/>
                  </a:cubicBezTo>
                  <a:cubicBezTo>
                    <a:pt x="364" y="0"/>
                    <a:pt x="364" y="0"/>
                    <a:pt x="364" y="0"/>
                  </a:cubicBezTo>
                  <a:cubicBezTo>
                    <a:pt x="312" y="0"/>
                    <a:pt x="312" y="0"/>
                    <a:pt x="312" y="0"/>
                  </a:cubicBezTo>
                  <a:cubicBezTo>
                    <a:pt x="301" y="123"/>
                    <a:pt x="279" y="156"/>
                    <a:pt x="279" y="156"/>
                  </a:cubicBezTo>
                  <a:cubicBezTo>
                    <a:pt x="252" y="69"/>
                    <a:pt x="252" y="69"/>
                    <a:pt x="252" y="69"/>
                  </a:cubicBezTo>
                  <a:cubicBezTo>
                    <a:pt x="267" y="49"/>
                    <a:pt x="267" y="49"/>
                    <a:pt x="267" y="49"/>
                  </a:cubicBezTo>
                  <a:cubicBezTo>
                    <a:pt x="242" y="21"/>
                    <a:pt x="242" y="21"/>
                    <a:pt x="242" y="21"/>
                  </a:cubicBezTo>
                  <a:cubicBezTo>
                    <a:pt x="214" y="47"/>
                    <a:pt x="214" y="47"/>
                    <a:pt x="214" y="47"/>
                  </a:cubicBezTo>
                  <a:cubicBezTo>
                    <a:pt x="230" y="69"/>
                    <a:pt x="230" y="69"/>
                    <a:pt x="230" y="69"/>
                  </a:cubicBezTo>
                  <a:cubicBezTo>
                    <a:pt x="207" y="156"/>
                    <a:pt x="207" y="156"/>
                    <a:pt x="207" y="156"/>
                  </a:cubicBezTo>
                  <a:cubicBezTo>
                    <a:pt x="185" y="132"/>
                    <a:pt x="174" y="39"/>
                    <a:pt x="170" y="0"/>
                  </a:cubicBezTo>
                  <a:cubicBezTo>
                    <a:pt x="119" y="0"/>
                    <a:pt x="119" y="0"/>
                    <a:pt x="119" y="0"/>
                  </a:cubicBezTo>
                  <a:cubicBezTo>
                    <a:pt x="52" y="0"/>
                    <a:pt x="52" y="0"/>
                    <a:pt x="52" y="0"/>
                  </a:cubicBezTo>
                  <a:cubicBezTo>
                    <a:pt x="25" y="0"/>
                    <a:pt x="3" y="20"/>
                    <a:pt x="0" y="47"/>
                  </a:cubicBezTo>
                  <a:cubicBezTo>
                    <a:pt x="0" y="47"/>
                    <a:pt x="0" y="47"/>
                    <a:pt x="0" y="47"/>
                  </a:cubicBezTo>
                  <a:cubicBezTo>
                    <a:pt x="0" y="495"/>
                    <a:pt x="0" y="495"/>
                    <a:pt x="0" y="495"/>
                  </a:cubicBezTo>
                  <a:cubicBezTo>
                    <a:pt x="0" y="495"/>
                    <a:pt x="0" y="495"/>
                    <a:pt x="0" y="495"/>
                  </a:cubicBezTo>
                  <a:cubicBezTo>
                    <a:pt x="0" y="495"/>
                    <a:pt x="0" y="495"/>
                    <a:pt x="0" y="495"/>
                  </a:cubicBezTo>
                  <a:cubicBezTo>
                    <a:pt x="0" y="518"/>
                    <a:pt x="19" y="536"/>
                    <a:pt x="42" y="536"/>
                  </a:cubicBezTo>
                  <a:cubicBezTo>
                    <a:pt x="65" y="536"/>
                    <a:pt x="84" y="518"/>
                    <a:pt x="84" y="495"/>
                  </a:cubicBezTo>
                  <a:cubicBezTo>
                    <a:pt x="84" y="495"/>
                    <a:pt x="84" y="495"/>
                    <a:pt x="84" y="495"/>
                  </a:cubicBezTo>
                  <a:cubicBezTo>
                    <a:pt x="84" y="165"/>
                    <a:pt x="84" y="165"/>
                    <a:pt x="84" y="165"/>
                  </a:cubicBezTo>
                  <a:cubicBezTo>
                    <a:pt x="119" y="165"/>
                    <a:pt x="119" y="165"/>
                    <a:pt x="119" y="165"/>
                  </a:cubicBezTo>
                  <a:cubicBezTo>
                    <a:pt x="119" y="512"/>
                    <a:pt x="119" y="512"/>
                    <a:pt x="119" y="512"/>
                  </a:cubicBezTo>
                  <a:cubicBezTo>
                    <a:pt x="119" y="1003"/>
                    <a:pt x="119" y="1003"/>
                    <a:pt x="119" y="1003"/>
                  </a:cubicBezTo>
                  <a:cubicBezTo>
                    <a:pt x="119" y="1031"/>
                    <a:pt x="142" y="1054"/>
                    <a:pt x="170" y="1054"/>
                  </a:cubicBezTo>
                  <a:cubicBezTo>
                    <a:pt x="199" y="1054"/>
                    <a:pt x="222" y="1031"/>
                    <a:pt x="222" y="1003"/>
                  </a:cubicBezTo>
                  <a:cubicBezTo>
                    <a:pt x="222" y="512"/>
                    <a:pt x="222" y="512"/>
                    <a:pt x="222" y="512"/>
                  </a:cubicBezTo>
                  <a:cubicBezTo>
                    <a:pt x="261" y="512"/>
                    <a:pt x="261" y="512"/>
                    <a:pt x="261" y="512"/>
                  </a:cubicBezTo>
                  <a:cubicBezTo>
                    <a:pt x="261" y="1003"/>
                    <a:pt x="261" y="1003"/>
                    <a:pt x="261" y="1003"/>
                  </a:cubicBezTo>
                  <a:cubicBezTo>
                    <a:pt x="261" y="1031"/>
                    <a:pt x="284" y="1054"/>
                    <a:pt x="313" y="1054"/>
                  </a:cubicBezTo>
                  <a:cubicBezTo>
                    <a:pt x="341" y="1054"/>
                    <a:pt x="364" y="1031"/>
                    <a:pt x="364" y="1003"/>
                  </a:cubicBezTo>
                  <a:cubicBezTo>
                    <a:pt x="364" y="512"/>
                    <a:pt x="364" y="512"/>
                    <a:pt x="364" y="512"/>
                  </a:cubicBezTo>
                  <a:cubicBezTo>
                    <a:pt x="364" y="165"/>
                    <a:pt x="364" y="165"/>
                    <a:pt x="364" y="165"/>
                  </a:cubicBezTo>
                  <a:cubicBezTo>
                    <a:pt x="399" y="165"/>
                    <a:pt x="399" y="165"/>
                    <a:pt x="399" y="165"/>
                  </a:cubicBezTo>
                  <a:cubicBezTo>
                    <a:pt x="399" y="495"/>
                    <a:pt x="399" y="495"/>
                    <a:pt x="399" y="495"/>
                  </a:cubicBezTo>
                  <a:cubicBezTo>
                    <a:pt x="399" y="495"/>
                    <a:pt x="399" y="495"/>
                    <a:pt x="399" y="495"/>
                  </a:cubicBezTo>
                  <a:cubicBezTo>
                    <a:pt x="399" y="495"/>
                    <a:pt x="399" y="495"/>
                    <a:pt x="399" y="495"/>
                  </a:cubicBezTo>
                  <a:cubicBezTo>
                    <a:pt x="399" y="518"/>
                    <a:pt x="418" y="536"/>
                    <a:pt x="441" y="536"/>
                  </a:cubicBezTo>
                  <a:cubicBezTo>
                    <a:pt x="465" y="536"/>
                    <a:pt x="483" y="518"/>
                    <a:pt x="483" y="495"/>
                  </a:cubicBezTo>
                  <a:cubicBezTo>
                    <a:pt x="483" y="495"/>
                    <a:pt x="483" y="495"/>
                    <a:pt x="483" y="495"/>
                  </a:cubicBezTo>
                  <a:cubicBezTo>
                    <a:pt x="483" y="47"/>
                    <a:pt x="483" y="47"/>
                    <a:pt x="483"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 name="组合 57"/>
          <p:cNvGrpSpPr/>
          <p:nvPr/>
        </p:nvGrpSpPr>
        <p:grpSpPr>
          <a:xfrm>
            <a:off x="3918871" y="2210782"/>
            <a:ext cx="328426" cy="864630"/>
            <a:chOff x="2457450" y="777875"/>
            <a:chExt cx="1811338" cy="4765675"/>
          </a:xfrm>
          <a:solidFill>
            <a:schemeClr val="accent2"/>
          </a:solidFill>
        </p:grpSpPr>
        <p:sp>
          <p:nvSpPr>
            <p:cNvPr id="59" name="Oval 6"/>
            <p:cNvSpPr>
              <a:spLocks noChangeArrowheads="1"/>
            </p:cNvSpPr>
            <p:nvPr/>
          </p:nvSpPr>
          <p:spPr bwMode="auto">
            <a:xfrm>
              <a:off x="2997200" y="777875"/>
              <a:ext cx="731838" cy="7302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7"/>
            <p:cNvSpPr/>
            <p:nvPr/>
          </p:nvSpPr>
          <p:spPr bwMode="auto">
            <a:xfrm>
              <a:off x="2457450" y="1590675"/>
              <a:ext cx="1811338" cy="3952875"/>
            </a:xfrm>
            <a:custGeom>
              <a:avLst/>
              <a:gdLst>
                <a:gd name="T0" fmla="*/ 483 w 483"/>
                <a:gd name="T1" fmla="*/ 47 h 1054"/>
                <a:gd name="T2" fmla="*/ 432 w 483"/>
                <a:gd name="T3" fmla="*/ 0 h 1054"/>
                <a:gd name="T4" fmla="*/ 364 w 483"/>
                <a:gd name="T5" fmla="*/ 0 h 1054"/>
                <a:gd name="T6" fmla="*/ 312 w 483"/>
                <a:gd name="T7" fmla="*/ 0 h 1054"/>
                <a:gd name="T8" fmla="*/ 279 w 483"/>
                <a:gd name="T9" fmla="*/ 156 h 1054"/>
                <a:gd name="T10" fmla="*/ 252 w 483"/>
                <a:gd name="T11" fmla="*/ 69 h 1054"/>
                <a:gd name="T12" fmla="*/ 267 w 483"/>
                <a:gd name="T13" fmla="*/ 49 h 1054"/>
                <a:gd name="T14" fmla="*/ 242 w 483"/>
                <a:gd name="T15" fmla="*/ 21 h 1054"/>
                <a:gd name="T16" fmla="*/ 214 w 483"/>
                <a:gd name="T17" fmla="*/ 47 h 1054"/>
                <a:gd name="T18" fmla="*/ 230 w 483"/>
                <a:gd name="T19" fmla="*/ 69 h 1054"/>
                <a:gd name="T20" fmla="*/ 207 w 483"/>
                <a:gd name="T21" fmla="*/ 156 h 1054"/>
                <a:gd name="T22" fmla="*/ 170 w 483"/>
                <a:gd name="T23" fmla="*/ 0 h 1054"/>
                <a:gd name="T24" fmla="*/ 119 w 483"/>
                <a:gd name="T25" fmla="*/ 0 h 1054"/>
                <a:gd name="T26" fmla="*/ 52 w 483"/>
                <a:gd name="T27" fmla="*/ 0 h 1054"/>
                <a:gd name="T28" fmla="*/ 0 w 483"/>
                <a:gd name="T29" fmla="*/ 47 h 1054"/>
                <a:gd name="T30" fmla="*/ 0 w 483"/>
                <a:gd name="T31" fmla="*/ 47 h 1054"/>
                <a:gd name="T32" fmla="*/ 0 w 483"/>
                <a:gd name="T33" fmla="*/ 495 h 1054"/>
                <a:gd name="T34" fmla="*/ 0 w 483"/>
                <a:gd name="T35" fmla="*/ 495 h 1054"/>
                <a:gd name="T36" fmla="*/ 0 w 483"/>
                <a:gd name="T37" fmla="*/ 495 h 1054"/>
                <a:gd name="T38" fmla="*/ 42 w 483"/>
                <a:gd name="T39" fmla="*/ 536 h 1054"/>
                <a:gd name="T40" fmla="*/ 84 w 483"/>
                <a:gd name="T41" fmla="*/ 495 h 1054"/>
                <a:gd name="T42" fmla="*/ 84 w 483"/>
                <a:gd name="T43" fmla="*/ 495 h 1054"/>
                <a:gd name="T44" fmla="*/ 84 w 483"/>
                <a:gd name="T45" fmla="*/ 165 h 1054"/>
                <a:gd name="T46" fmla="*/ 119 w 483"/>
                <a:gd name="T47" fmla="*/ 165 h 1054"/>
                <a:gd name="T48" fmla="*/ 119 w 483"/>
                <a:gd name="T49" fmla="*/ 512 h 1054"/>
                <a:gd name="T50" fmla="*/ 119 w 483"/>
                <a:gd name="T51" fmla="*/ 1003 h 1054"/>
                <a:gd name="T52" fmla="*/ 170 w 483"/>
                <a:gd name="T53" fmla="*/ 1054 h 1054"/>
                <a:gd name="T54" fmla="*/ 222 w 483"/>
                <a:gd name="T55" fmla="*/ 1003 h 1054"/>
                <a:gd name="T56" fmla="*/ 222 w 483"/>
                <a:gd name="T57" fmla="*/ 512 h 1054"/>
                <a:gd name="T58" fmla="*/ 261 w 483"/>
                <a:gd name="T59" fmla="*/ 512 h 1054"/>
                <a:gd name="T60" fmla="*/ 261 w 483"/>
                <a:gd name="T61" fmla="*/ 1003 h 1054"/>
                <a:gd name="T62" fmla="*/ 313 w 483"/>
                <a:gd name="T63" fmla="*/ 1054 h 1054"/>
                <a:gd name="T64" fmla="*/ 364 w 483"/>
                <a:gd name="T65" fmla="*/ 1003 h 1054"/>
                <a:gd name="T66" fmla="*/ 364 w 483"/>
                <a:gd name="T67" fmla="*/ 512 h 1054"/>
                <a:gd name="T68" fmla="*/ 364 w 483"/>
                <a:gd name="T69" fmla="*/ 165 h 1054"/>
                <a:gd name="T70" fmla="*/ 399 w 483"/>
                <a:gd name="T71" fmla="*/ 165 h 1054"/>
                <a:gd name="T72" fmla="*/ 399 w 483"/>
                <a:gd name="T73" fmla="*/ 495 h 1054"/>
                <a:gd name="T74" fmla="*/ 399 w 483"/>
                <a:gd name="T75" fmla="*/ 495 h 1054"/>
                <a:gd name="T76" fmla="*/ 399 w 483"/>
                <a:gd name="T77" fmla="*/ 495 h 1054"/>
                <a:gd name="T78" fmla="*/ 441 w 483"/>
                <a:gd name="T79" fmla="*/ 536 h 1054"/>
                <a:gd name="T80" fmla="*/ 483 w 483"/>
                <a:gd name="T81" fmla="*/ 495 h 1054"/>
                <a:gd name="T82" fmla="*/ 483 w 483"/>
                <a:gd name="T83" fmla="*/ 495 h 1054"/>
                <a:gd name="T84" fmla="*/ 483 w 483"/>
                <a:gd name="T85" fmla="*/ 47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83" h="1054">
                  <a:moveTo>
                    <a:pt x="483" y="47"/>
                  </a:moveTo>
                  <a:cubicBezTo>
                    <a:pt x="480" y="20"/>
                    <a:pt x="458" y="0"/>
                    <a:pt x="432" y="0"/>
                  </a:cubicBezTo>
                  <a:cubicBezTo>
                    <a:pt x="364" y="0"/>
                    <a:pt x="364" y="0"/>
                    <a:pt x="364" y="0"/>
                  </a:cubicBezTo>
                  <a:cubicBezTo>
                    <a:pt x="312" y="0"/>
                    <a:pt x="312" y="0"/>
                    <a:pt x="312" y="0"/>
                  </a:cubicBezTo>
                  <a:cubicBezTo>
                    <a:pt x="301" y="123"/>
                    <a:pt x="279" y="156"/>
                    <a:pt x="279" y="156"/>
                  </a:cubicBezTo>
                  <a:cubicBezTo>
                    <a:pt x="252" y="69"/>
                    <a:pt x="252" y="69"/>
                    <a:pt x="252" y="69"/>
                  </a:cubicBezTo>
                  <a:cubicBezTo>
                    <a:pt x="267" y="49"/>
                    <a:pt x="267" y="49"/>
                    <a:pt x="267" y="49"/>
                  </a:cubicBezTo>
                  <a:cubicBezTo>
                    <a:pt x="242" y="21"/>
                    <a:pt x="242" y="21"/>
                    <a:pt x="242" y="21"/>
                  </a:cubicBezTo>
                  <a:cubicBezTo>
                    <a:pt x="214" y="47"/>
                    <a:pt x="214" y="47"/>
                    <a:pt x="214" y="47"/>
                  </a:cubicBezTo>
                  <a:cubicBezTo>
                    <a:pt x="230" y="69"/>
                    <a:pt x="230" y="69"/>
                    <a:pt x="230" y="69"/>
                  </a:cubicBezTo>
                  <a:cubicBezTo>
                    <a:pt x="207" y="156"/>
                    <a:pt x="207" y="156"/>
                    <a:pt x="207" y="156"/>
                  </a:cubicBezTo>
                  <a:cubicBezTo>
                    <a:pt x="185" y="132"/>
                    <a:pt x="174" y="39"/>
                    <a:pt x="170" y="0"/>
                  </a:cubicBezTo>
                  <a:cubicBezTo>
                    <a:pt x="119" y="0"/>
                    <a:pt x="119" y="0"/>
                    <a:pt x="119" y="0"/>
                  </a:cubicBezTo>
                  <a:cubicBezTo>
                    <a:pt x="52" y="0"/>
                    <a:pt x="52" y="0"/>
                    <a:pt x="52" y="0"/>
                  </a:cubicBezTo>
                  <a:cubicBezTo>
                    <a:pt x="25" y="0"/>
                    <a:pt x="3" y="20"/>
                    <a:pt x="0" y="47"/>
                  </a:cubicBezTo>
                  <a:cubicBezTo>
                    <a:pt x="0" y="47"/>
                    <a:pt x="0" y="47"/>
                    <a:pt x="0" y="47"/>
                  </a:cubicBezTo>
                  <a:cubicBezTo>
                    <a:pt x="0" y="495"/>
                    <a:pt x="0" y="495"/>
                    <a:pt x="0" y="495"/>
                  </a:cubicBezTo>
                  <a:cubicBezTo>
                    <a:pt x="0" y="495"/>
                    <a:pt x="0" y="495"/>
                    <a:pt x="0" y="495"/>
                  </a:cubicBezTo>
                  <a:cubicBezTo>
                    <a:pt x="0" y="495"/>
                    <a:pt x="0" y="495"/>
                    <a:pt x="0" y="495"/>
                  </a:cubicBezTo>
                  <a:cubicBezTo>
                    <a:pt x="0" y="518"/>
                    <a:pt x="19" y="536"/>
                    <a:pt x="42" y="536"/>
                  </a:cubicBezTo>
                  <a:cubicBezTo>
                    <a:pt x="65" y="536"/>
                    <a:pt x="84" y="518"/>
                    <a:pt x="84" y="495"/>
                  </a:cubicBezTo>
                  <a:cubicBezTo>
                    <a:pt x="84" y="495"/>
                    <a:pt x="84" y="495"/>
                    <a:pt x="84" y="495"/>
                  </a:cubicBezTo>
                  <a:cubicBezTo>
                    <a:pt x="84" y="165"/>
                    <a:pt x="84" y="165"/>
                    <a:pt x="84" y="165"/>
                  </a:cubicBezTo>
                  <a:cubicBezTo>
                    <a:pt x="119" y="165"/>
                    <a:pt x="119" y="165"/>
                    <a:pt x="119" y="165"/>
                  </a:cubicBezTo>
                  <a:cubicBezTo>
                    <a:pt x="119" y="512"/>
                    <a:pt x="119" y="512"/>
                    <a:pt x="119" y="512"/>
                  </a:cubicBezTo>
                  <a:cubicBezTo>
                    <a:pt x="119" y="1003"/>
                    <a:pt x="119" y="1003"/>
                    <a:pt x="119" y="1003"/>
                  </a:cubicBezTo>
                  <a:cubicBezTo>
                    <a:pt x="119" y="1031"/>
                    <a:pt x="142" y="1054"/>
                    <a:pt x="170" y="1054"/>
                  </a:cubicBezTo>
                  <a:cubicBezTo>
                    <a:pt x="199" y="1054"/>
                    <a:pt x="222" y="1031"/>
                    <a:pt x="222" y="1003"/>
                  </a:cubicBezTo>
                  <a:cubicBezTo>
                    <a:pt x="222" y="512"/>
                    <a:pt x="222" y="512"/>
                    <a:pt x="222" y="512"/>
                  </a:cubicBezTo>
                  <a:cubicBezTo>
                    <a:pt x="261" y="512"/>
                    <a:pt x="261" y="512"/>
                    <a:pt x="261" y="512"/>
                  </a:cubicBezTo>
                  <a:cubicBezTo>
                    <a:pt x="261" y="1003"/>
                    <a:pt x="261" y="1003"/>
                    <a:pt x="261" y="1003"/>
                  </a:cubicBezTo>
                  <a:cubicBezTo>
                    <a:pt x="261" y="1031"/>
                    <a:pt x="284" y="1054"/>
                    <a:pt x="313" y="1054"/>
                  </a:cubicBezTo>
                  <a:cubicBezTo>
                    <a:pt x="341" y="1054"/>
                    <a:pt x="364" y="1031"/>
                    <a:pt x="364" y="1003"/>
                  </a:cubicBezTo>
                  <a:cubicBezTo>
                    <a:pt x="364" y="512"/>
                    <a:pt x="364" y="512"/>
                    <a:pt x="364" y="512"/>
                  </a:cubicBezTo>
                  <a:cubicBezTo>
                    <a:pt x="364" y="165"/>
                    <a:pt x="364" y="165"/>
                    <a:pt x="364" y="165"/>
                  </a:cubicBezTo>
                  <a:cubicBezTo>
                    <a:pt x="399" y="165"/>
                    <a:pt x="399" y="165"/>
                    <a:pt x="399" y="165"/>
                  </a:cubicBezTo>
                  <a:cubicBezTo>
                    <a:pt x="399" y="495"/>
                    <a:pt x="399" y="495"/>
                    <a:pt x="399" y="495"/>
                  </a:cubicBezTo>
                  <a:cubicBezTo>
                    <a:pt x="399" y="495"/>
                    <a:pt x="399" y="495"/>
                    <a:pt x="399" y="495"/>
                  </a:cubicBezTo>
                  <a:cubicBezTo>
                    <a:pt x="399" y="495"/>
                    <a:pt x="399" y="495"/>
                    <a:pt x="399" y="495"/>
                  </a:cubicBezTo>
                  <a:cubicBezTo>
                    <a:pt x="399" y="518"/>
                    <a:pt x="418" y="536"/>
                    <a:pt x="441" y="536"/>
                  </a:cubicBezTo>
                  <a:cubicBezTo>
                    <a:pt x="465" y="536"/>
                    <a:pt x="483" y="518"/>
                    <a:pt x="483" y="495"/>
                  </a:cubicBezTo>
                  <a:cubicBezTo>
                    <a:pt x="483" y="495"/>
                    <a:pt x="483" y="495"/>
                    <a:pt x="483" y="495"/>
                  </a:cubicBezTo>
                  <a:cubicBezTo>
                    <a:pt x="483" y="47"/>
                    <a:pt x="483" y="47"/>
                    <a:pt x="483"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1" name="Freeform 8"/>
          <p:cNvSpPr/>
          <p:nvPr/>
        </p:nvSpPr>
        <p:spPr bwMode="auto">
          <a:xfrm>
            <a:off x="3161770" y="1709244"/>
            <a:ext cx="2815700" cy="2482224"/>
          </a:xfrm>
          <a:custGeom>
            <a:avLst/>
            <a:gdLst>
              <a:gd name="T0" fmla="*/ 243 w 1370"/>
              <a:gd name="T1" fmla="*/ 0 h 1207"/>
              <a:gd name="T2" fmla="*/ 0 w 1370"/>
              <a:gd name="T3" fmla="*/ 523 h 1207"/>
              <a:gd name="T4" fmla="*/ 685 w 1370"/>
              <a:gd name="T5" fmla="*/ 1207 h 1207"/>
              <a:gd name="T6" fmla="*/ 1370 w 1370"/>
              <a:gd name="T7" fmla="*/ 523 h 1207"/>
              <a:gd name="T8" fmla="*/ 1127 w 1370"/>
              <a:gd name="T9" fmla="*/ 0 h 1207"/>
            </a:gdLst>
            <a:ahLst/>
            <a:cxnLst>
              <a:cxn ang="0">
                <a:pos x="T0" y="T1"/>
              </a:cxn>
              <a:cxn ang="0">
                <a:pos x="T2" y="T3"/>
              </a:cxn>
              <a:cxn ang="0">
                <a:pos x="T4" y="T5"/>
              </a:cxn>
              <a:cxn ang="0">
                <a:pos x="T6" y="T7"/>
              </a:cxn>
              <a:cxn ang="0">
                <a:pos x="T8" y="T9"/>
              </a:cxn>
            </a:cxnLst>
            <a:rect l="0" t="0" r="r" b="b"/>
            <a:pathLst>
              <a:path w="1370" h="1207">
                <a:moveTo>
                  <a:pt x="243" y="0"/>
                </a:moveTo>
                <a:cubicBezTo>
                  <a:pt x="94" y="125"/>
                  <a:pt x="0" y="313"/>
                  <a:pt x="0" y="523"/>
                </a:cubicBezTo>
                <a:cubicBezTo>
                  <a:pt x="0" y="901"/>
                  <a:pt x="307" y="1207"/>
                  <a:pt x="685" y="1207"/>
                </a:cubicBezTo>
                <a:cubicBezTo>
                  <a:pt x="1063" y="1207"/>
                  <a:pt x="1370" y="901"/>
                  <a:pt x="1370" y="523"/>
                </a:cubicBezTo>
                <a:cubicBezTo>
                  <a:pt x="1370" y="313"/>
                  <a:pt x="1276" y="125"/>
                  <a:pt x="1127" y="0"/>
                </a:cubicBezTo>
              </a:path>
            </a:pathLst>
          </a:custGeom>
          <a:noFill/>
          <a:ln w="6350" cap="flat">
            <a:solidFill>
              <a:schemeClr val="bg1">
                <a:lumMod val="5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2" name="Oval 56"/>
          <p:cNvSpPr>
            <a:spLocks noChangeArrowheads="1"/>
          </p:cNvSpPr>
          <p:nvPr/>
        </p:nvSpPr>
        <p:spPr bwMode="auto">
          <a:xfrm>
            <a:off x="3347864" y="1603960"/>
            <a:ext cx="433704" cy="433972"/>
          </a:xfrm>
          <a:prstGeom prst="ellipse">
            <a:avLst/>
          </a:prstGeom>
          <a:solidFill>
            <a:schemeClr val="accent1"/>
          </a:solidFill>
          <a:ln>
            <a:noFill/>
          </a:ln>
        </p:spPr>
        <p:txBody>
          <a:bodyPr vert="horz" wrap="square" lIns="0" tIns="0" rIns="0" bIns="0" numCol="1" anchor="t" anchorCtr="0" compatLnSpc="1"/>
          <a:lstStyle/>
          <a:p>
            <a:pPr algn="ctr"/>
            <a:r>
              <a:rPr lang="en-US" altLang="zh-CN" dirty="0">
                <a:solidFill>
                  <a:schemeClr val="bg1"/>
                </a:solidFill>
              </a:rPr>
              <a:t>01</a:t>
            </a:r>
            <a:endParaRPr lang="zh-CN" altLang="en-US" dirty="0">
              <a:solidFill>
                <a:schemeClr val="bg1"/>
              </a:solidFill>
            </a:endParaRPr>
          </a:p>
        </p:txBody>
      </p:sp>
      <p:sp>
        <p:nvSpPr>
          <p:cNvPr id="63" name="Oval 57"/>
          <p:cNvSpPr>
            <a:spLocks noChangeArrowheads="1"/>
          </p:cNvSpPr>
          <p:nvPr/>
        </p:nvSpPr>
        <p:spPr bwMode="auto">
          <a:xfrm>
            <a:off x="2944918" y="2474237"/>
            <a:ext cx="433704" cy="435981"/>
          </a:xfrm>
          <a:prstGeom prst="ellipse">
            <a:avLst/>
          </a:prstGeom>
          <a:solidFill>
            <a:schemeClr val="accent2"/>
          </a:solidFill>
          <a:ln>
            <a:noFill/>
          </a:ln>
        </p:spPr>
        <p:txBody>
          <a:bodyPr vert="horz" wrap="square" lIns="0" tIns="0" rIns="0" bIns="0" numCol="1" anchor="t" anchorCtr="0" compatLnSpc="1"/>
          <a:lstStyle/>
          <a:p>
            <a:pPr algn="ctr"/>
            <a:r>
              <a:rPr lang="en-US" altLang="zh-CN" dirty="0">
                <a:solidFill>
                  <a:schemeClr val="bg1"/>
                </a:solidFill>
              </a:rPr>
              <a:t>02</a:t>
            </a:r>
            <a:endParaRPr lang="zh-CN" altLang="en-US" dirty="0">
              <a:solidFill>
                <a:schemeClr val="bg1"/>
              </a:solidFill>
            </a:endParaRPr>
          </a:p>
        </p:txBody>
      </p:sp>
      <p:sp>
        <p:nvSpPr>
          <p:cNvPr id="64" name="Oval 58"/>
          <p:cNvSpPr>
            <a:spLocks noChangeArrowheads="1"/>
          </p:cNvSpPr>
          <p:nvPr/>
        </p:nvSpPr>
        <p:spPr bwMode="auto">
          <a:xfrm>
            <a:off x="3239136" y="3362408"/>
            <a:ext cx="433704" cy="433972"/>
          </a:xfrm>
          <a:prstGeom prst="ellipse">
            <a:avLst/>
          </a:prstGeom>
          <a:solidFill>
            <a:schemeClr val="accent3"/>
          </a:solidFill>
          <a:ln>
            <a:noFill/>
          </a:ln>
        </p:spPr>
        <p:txBody>
          <a:bodyPr vert="horz" wrap="square" lIns="0" tIns="0" rIns="0" bIns="0" numCol="1" anchor="t" anchorCtr="0" compatLnSpc="1"/>
          <a:lstStyle/>
          <a:p>
            <a:pPr algn="ctr"/>
            <a:r>
              <a:rPr lang="en-US" altLang="zh-CN" dirty="0">
                <a:solidFill>
                  <a:schemeClr val="bg1"/>
                </a:solidFill>
              </a:rPr>
              <a:t>03</a:t>
            </a:r>
            <a:endParaRPr lang="zh-CN" altLang="en-US" dirty="0">
              <a:solidFill>
                <a:schemeClr val="bg1"/>
              </a:solidFill>
            </a:endParaRPr>
          </a:p>
        </p:txBody>
      </p:sp>
      <p:sp>
        <p:nvSpPr>
          <p:cNvPr id="65" name="Oval 59"/>
          <p:cNvSpPr>
            <a:spLocks noChangeArrowheads="1"/>
          </p:cNvSpPr>
          <p:nvPr/>
        </p:nvSpPr>
        <p:spPr bwMode="auto">
          <a:xfrm>
            <a:off x="5331459" y="1603960"/>
            <a:ext cx="435712" cy="433972"/>
          </a:xfrm>
          <a:prstGeom prst="ellipse">
            <a:avLst/>
          </a:prstGeom>
          <a:solidFill>
            <a:schemeClr val="accent4"/>
          </a:solidFill>
          <a:ln>
            <a:noFill/>
          </a:ln>
        </p:spPr>
        <p:txBody>
          <a:bodyPr vert="horz" wrap="square" lIns="0" tIns="0" rIns="0" bIns="0" numCol="1" anchor="t" anchorCtr="0" compatLnSpc="1"/>
          <a:lstStyle/>
          <a:p>
            <a:pPr algn="ctr"/>
            <a:r>
              <a:rPr lang="en-US" altLang="zh-CN" dirty="0">
                <a:solidFill>
                  <a:schemeClr val="bg1"/>
                </a:solidFill>
              </a:rPr>
              <a:t>04</a:t>
            </a:r>
            <a:endParaRPr lang="zh-CN" altLang="en-US" dirty="0">
              <a:solidFill>
                <a:schemeClr val="bg1"/>
              </a:solidFill>
            </a:endParaRPr>
          </a:p>
        </p:txBody>
      </p:sp>
      <p:sp>
        <p:nvSpPr>
          <p:cNvPr id="66" name="Oval 60"/>
          <p:cNvSpPr>
            <a:spLocks noChangeArrowheads="1"/>
          </p:cNvSpPr>
          <p:nvPr/>
        </p:nvSpPr>
        <p:spPr bwMode="auto">
          <a:xfrm>
            <a:off x="5759614" y="2474237"/>
            <a:ext cx="435712" cy="435981"/>
          </a:xfrm>
          <a:prstGeom prst="ellipse">
            <a:avLst/>
          </a:prstGeom>
          <a:solidFill>
            <a:schemeClr val="accent1"/>
          </a:solidFill>
          <a:ln>
            <a:noFill/>
          </a:ln>
        </p:spPr>
        <p:txBody>
          <a:bodyPr vert="horz" wrap="square" lIns="0" tIns="0" rIns="0" bIns="0" numCol="1" anchor="t" anchorCtr="0" compatLnSpc="1"/>
          <a:lstStyle/>
          <a:p>
            <a:pPr algn="ctr"/>
            <a:r>
              <a:rPr lang="en-US" altLang="zh-CN" dirty="0">
                <a:solidFill>
                  <a:schemeClr val="bg1"/>
                </a:solidFill>
              </a:rPr>
              <a:t>05</a:t>
            </a:r>
            <a:endParaRPr lang="zh-CN" altLang="en-US" dirty="0">
              <a:solidFill>
                <a:schemeClr val="bg1"/>
              </a:solidFill>
            </a:endParaRPr>
          </a:p>
        </p:txBody>
      </p:sp>
      <p:sp>
        <p:nvSpPr>
          <p:cNvPr id="67" name="Oval 61"/>
          <p:cNvSpPr>
            <a:spLocks noChangeArrowheads="1"/>
          </p:cNvSpPr>
          <p:nvPr/>
        </p:nvSpPr>
        <p:spPr bwMode="auto">
          <a:xfrm>
            <a:off x="5467986" y="3362408"/>
            <a:ext cx="433704" cy="433972"/>
          </a:xfrm>
          <a:prstGeom prst="ellipse">
            <a:avLst/>
          </a:prstGeom>
          <a:solidFill>
            <a:schemeClr val="accent2"/>
          </a:solidFill>
          <a:ln>
            <a:noFill/>
          </a:ln>
        </p:spPr>
        <p:txBody>
          <a:bodyPr vert="horz" wrap="square" lIns="0" tIns="0" rIns="0" bIns="0" numCol="1" anchor="t" anchorCtr="0" compatLnSpc="1"/>
          <a:lstStyle/>
          <a:p>
            <a:pPr algn="ctr"/>
            <a:r>
              <a:rPr lang="en-US" altLang="zh-CN" dirty="0">
                <a:solidFill>
                  <a:schemeClr val="bg1"/>
                </a:solidFill>
              </a:rPr>
              <a:t>06</a:t>
            </a:r>
            <a:endParaRPr lang="zh-CN" altLang="en-US" dirty="0">
              <a:solidFill>
                <a:schemeClr val="bg1"/>
              </a:solidFill>
            </a:endParaRPr>
          </a:p>
        </p:txBody>
      </p:sp>
      <p:sp>
        <p:nvSpPr>
          <p:cNvPr id="68" name="Rectangle 24"/>
          <p:cNvSpPr>
            <a:spLocks noChangeArrowheads="1"/>
          </p:cNvSpPr>
          <p:nvPr/>
        </p:nvSpPr>
        <p:spPr bwMode="auto">
          <a:xfrm>
            <a:off x="5977470" y="1487572"/>
            <a:ext cx="2299340" cy="544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r>
              <a:rPr lang="zh-CN" altLang="en-US" sz="1200" dirty="0">
                <a:solidFill>
                  <a:schemeClr val="bg1"/>
                </a:solidFill>
                <a:ea typeface="微软雅黑" pitchFamily="34" charset="-122"/>
              </a:rPr>
              <a:t>单击添加标题</a:t>
            </a:r>
          </a:p>
          <a:p>
            <a:pPr algn="just">
              <a:lnSpc>
                <a:spcPct val="130000"/>
              </a:lnSpc>
            </a:pPr>
            <a:r>
              <a:rPr lang="zh-CN" altLang="en-US" sz="90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
        <p:nvSpPr>
          <p:cNvPr id="69" name="Rectangle 24"/>
          <p:cNvSpPr>
            <a:spLocks noChangeArrowheads="1"/>
          </p:cNvSpPr>
          <p:nvPr/>
        </p:nvSpPr>
        <p:spPr bwMode="auto">
          <a:xfrm>
            <a:off x="6372200" y="2358854"/>
            <a:ext cx="2299340" cy="544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r>
              <a:rPr lang="zh-CN" altLang="en-US" sz="1200" dirty="0">
                <a:solidFill>
                  <a:schemeClr val="bg1"/>
                </a:solidFill>
                <a:ea typeface="微软雅黑" pitchFamily="34" charset="-122"/>
              </a:rPr>
              <a:t>单击添加标题</a:t>
            </a:r>
          </a:p>
          <a:p>
            <a:pPr algn="just">
              <a:lnSpc>
                <a:spcPct val="130000"/>
              </a:lnSpc>
            </a:pPr>
            <a:r>
              <a:rPr lang="zh-CN" altLang="en-US" sz="90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
        <p:nvSpPr>
          <p:cNvPr id="70" name="Rectangle 24"/>
          <p:cNvSpPr>
            <a:spLocks noChangeArrowheads="1"/>
          </p:cNvSpPr>
          <p:nvPr/>
        </p:nvSpPr>
        <p:spPr bwMode="auto">
          <a:xfrm>
            <a:off x="6131327" y="3247401"/>
            <a:ext cx="2299340" cy="544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r>
              <a:rPr lang="zh-CN" altLang="en-US" sz="1200" dirty="0">
                <a:solidFill>
                  <a:schemeClr val="bg1"/>
                </a:solidFill>
                <a:ea typeface="微软雅黑" pitchFamily="34" charset="-122"/>
              </a:rPr>
              <a:t>单击添加标题</a:t>
            </a:r>
          </a:p>
          <a:p>
            <a:pPr algn="just">
              <a:lnSpc>
                <a:spcPct val="130000"/>
              </a:lnSpc>
            </a:pPr>
            <a:r>
              <a:rPr lang="zh-CN" altLang="en-US" sz="90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
        <p:nvSpPr>
          <p:cNvPr id="71" name="Rectangle 24"/>
          <p:cNvSpPr>
            <a:spLocks noChangeArrowheads="1"/>
          </p:cNvSpPr>
          <p:nvPr/>
        </p:nvSpPr>
        <p:spPr bwMode="auto">
          <a:xfrm>
            <a:off x="748720" y="1487572"/>
            <a:ext cx="2398903" cy="544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r>
              <a:rPr lang="zh-CN" altLang="en-US" sz="1200" dirty="0">
                <a:solidFill>
                  <a:schemeClr val="bg1"/>
                </a:solidFill>
                <a:ea typeface="微软雅黑" pitchFamily="34" charset="-122"/>
              </a:rPr>
              <a:t>单击添加标题</a:t>
            </a:r>
          </a:p>
          <a:p>
            <a:pPr algn="just">
              <a:lnSpc>
                <a:spcPct val="130000"/>
              </a:lnSpc>
            </a:pPr>
            <a:r>
              <a:rPr lang="zh-CN" altLang="en-US" sz="90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
        <p:nvSpPr>
          <p:cNvPr id="72" name="Rectangle 24"/>
          <p:cNvSpPr>
            <a:spLocks noChangeArrowheads="1"/>
          </p:cNvSpPr>
          <p:nvPr/>
        </p:nvSpPr>
        <p:spPr bwMode="auto">
          <a:xfrm>
            <a:off x="352672" y="2358854"/>
            <a:ext cx="2398903" cy="544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r>
              <a:rPr lang="zh-CN" altLang="en-US" sz="1200" dirty="0">
                <a:solidFill>
                  <a:schemeClr val="bg1"/>
                </a:solidFill>
                <a:ea typeface="微软雅黑" pitchFamily="34" charset="-122"/>
              </a:rPr>
              <a:t>单击添加标题</a:t>
            </a:r>
          </a:p>
          <a:p>
            <a:pPr algn="just">
              <a:lnSpc>
                <a:spcPct val="130000"/>
              </a:lnSpc>
            </a:pPr>
            <a:r>
              <a:rPr lang="zh-CN" altLang="en-US" sz="90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
        <p:nvSpPr>
          <p:cNvPr id="73" name="Rectangle 24"/>
          <p:cNvSpPr>
            <a:spLocks noChangeArrowheads="1"/>
          </p:cNvSpPr>
          <p:nvPr/>
        </p:nvSpPr>
        <p:spPr bwMode="auto">
          <a:xfrm>
            <a:off x="621478" y="3246020"/>
            <a:ext cx="2398903" cy="544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r>
              <a:rPr lang="zh-CN" altLang="en-US" sz="1200" dirty="0">
                <a:solidFill>
                  <a:schemeClr val="bg1"/>
                </a:solidFill>
                <a:ea typeface="微软雅黑" pitchFamily="34" charset="-122"/>
              </a:rPr>
              <a:t>单击添加标题</a:t>
            </a:r>
          </a:p>
          <a:p>
            <a:pPr algn="just">
              <a:lnSpc>
                <a:spcPct val="130000"/>
              </a:lnSpc>
            </a:pPr>
            <a:r>
              <a:rPr lang="zh-CN" altLang="en-US" sz="90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
        <p:nvSpPr>
          <p:cNvPr id="74" name="Rectangle 5"/>
          <p:cNvSpPr>
            <a:spLocks noChangeArrowheads="1"/>
          </p:cNvSpPr>
          <p:nvPr/>
        </p:nvSpPr>
        <p:spPr bwMode="auto">
          <a:xfrm>
            <a:off x="4345112" y="2907140"/>
            <a:ext cx="449016" cy="458187"/>
          </a:xfrm>
          <a:prstGeom prst="rect">
            <a:avLst/>
          </a:prstGeom>
          <a:solidFill>
            <a:schemeClr val="accent1"/>
          </a:solidFill>
          <a:ln>
            <a:noFill/>
          </a:ln>
        </p:spPr>
        <p:txBody>
          <a:bodyPr vert="horz" wrap="square" lIns="0" tIns="0" rIns="0" bIns="0" numCol="1" anchor="ctr" anchorCtr="0" compatLnSpc="1"/>
          <a:lstStyle/>
          <a:p>
            <a:pPr algn="ctr"/>
            <a:r>
              <a:rPr lang="en-US" altLang="zh-CN" sz="1400" b="1" dirty="0">
                <a:solidFill>
                  <a:schemeClr val="bg1"/>
                </a:solidFill>
              </a:rPr>
              <a:t>1</a:t>
            </a:r>
            <a:endParaRPr lang="zh-CN" altLang="en-US" sz="1400" b="1" dirty="0">
              <a:solidFill>
                <a:schemeClr val="bg1"/>
              </a:solidFill>
            </a:endParaRPr>
          </a:p>
        </p:txBody>
      </p:sp>
      <p:sp>
        <p:nvSpPr>
          <p:cNvPr id="75" name="Rectangle 6"/>
          <p:cNvSpPr>
            <a:spLocks noChangeArrowheads="1"/>
          </p:cNvSpPr>
          <p:nvPr/>
        </p:nvSpPr>
        <p:spPr bwMode="auto">
          <a:xfrm>
            <a:off x="3858578" y="3092491"/>
            <a:ext cx="449014" cy="272836"/>
          </a:xfrm>
          <a:prstGeom prst="rect">
            <a:avLst/>
          </a:prstGeom>
          <a:solidFill>
            <a:schemeClr val="accent2"/>
          </a:solidFill>
          <a:ln>
            <a:noFill/>
          </a:ln>
        </p:spPr>
        <p:txBody>
          <a:bodyPr vert="horz" wrap="square" lIns="0" tIns="0" rIns="0" bIns="0" numCol="1" anchor="ctr" anchorCtr="0" compatLnSpc="1"/>
          <a:lstStyle/>
          <a:p>
            <a:pPr algn="ctr"/>
            <a:r>
              <a:rPr lang="en-US" altLang="zh-CN" sz="1100" b="1" dirty="0">
                <a:solidFill>
                  <a:schemeClr val="bg1"/>
                </a:solidFill>
              </a:rPr>
              <a:t>2</a:t>
            </a:r>
            <a:endParaRPr lang="zh-CN" altLang="en-US" sz="1100" b="1" dirty="0">
              <a:solidFill>
                <a:schemeClr val="bg1"/>
              </a:solidFill>
            </a:endParaRPr>
          </a:p>
        </p:txBody>
      </p:sp>
      <p:sp>
        <p:nvSpPr>
          <p:cNvPr id="76" name="Rectangle 9"/>
          <p:cNvSpPr>
            <a:spLocks noChangeArrowheads="1"/>
          </p:cNvSpPr>
          <p:nvPr/>
        </p:nvSpPr>
        <p:spPr bwMode="auto">
          <a:xfrm>
            <a:off x="4831645" y="3157527"/>
            <a:ext cx="449018" cy="207594"/>
          </a:xfrm>
          <a:prstGeom prst="rect">
            <a:avLst/>
          </a:prstGeom>
          <a:solidFill>
            <a:schemeClr val="accent3"/>
          </a:solidFill>
          <a:ln>
            <a:noFill/>
          </a:ln>
        </p:spPr>
        <p:txBody>
          <a:bodyPr vert="horz" wrap="square" lIns="0" tIns="0" rIns="0" bIns="0" numCol="1" anchor="ctr" anchorCtr="0" compatLnSpc="1"/>
          <a:lstStyle/>
          <a:p>
            <a:pPr algn="ctr"/>
            <a:r>
              <a:rPr lang="en-US" altLang="zh-CN" sz="1100" b="1" dirty="0">
                <a:solidFill>
                  <a:schemeClr val="bg1"/>
                </a:solidFill>
              </a:rPr>
              <a:t>3</a:t>
            </a:r>
            <a:endParaRPr lang="zh-CN" altLang="en-US" sz="1100" b="1" dirty="0">
              <a:solidFill>
                <a:schemeClr val="bg1"/>
              </a:solidFill>
            </a:endParaRPr>
          </a:p>
        </p:txBody>
      </p:sp>
      <p:grpSp>
        <p:nvGrpSpPr>
          <p:cNvPr id="4" name="组合 76"/>
          <p:cNvGrpSpPr/>
          <p:nvPr/>
        </p:nvGrpSpPr>
        <p:grpSpPr>
          <a:xfrm>
            <a:off x="4248788" y="2004545"/>
            <a:ext cx="641662" cy="843719"/>
            <a:chOff x="4225925" y="1973263"/>
            <a:chExt cx="687388" cy="903287"/>
          </a:xfrm>
          <a:solidFill>
            <a:schemeClr val="accent1"/>
          </a:solidFill>
        </p:grpSpPr>
        <p:sp>
          <p:nvSpPr>
            <p:cNvPr id="78" name="Oval 12"/>
            <p:cNvSpPr>
              <a:spLocks noChangeArrowheads="1"/>
            </p:cNvSpPr>
            <p:nvPr/>
          </p:nvSpPr>
          <p:spPr bwMode="auto">
            <a:xfrm>
              <a:off x="4500563" y="1989138"/>
              <a:ext cx="138113" cy="13493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13"/>
            <p:cNvSpPr/>
            <p:nvPr/>
          </p:nvSpPr>
          <p:spPr bwMode="auto">
            <a:xfrm>
              <a:off x="4225925" y="1973263"/>
              <a:ext cx="687388" cy="903287"/>
            </a:xfrm>
            <a:custGeom>
              <a:avLst/>
              <a:gdLst>
                <a:gd name="T0" fmla="*/ 963 w 975"/>
                <a:gd name="T1" fmla="*/ 14 h 1279"/>
                <a:gd name="T2" fmla="*/ 918 w 975"/>
                <a:gd name="T3" fmla="*/ 13 h 1279"/>
                <a:gd name="T4" fmla="*/ 678 w 975"/>
                <a:gd name="T5" fmla="*/ 235 h 1279"/>
                <a:gd name="T6" fmla="*/ 678 w 975"/>
                <a:gd name="T7" fmla="*/ 235 h 1279"/>
                <a:gd name="T8" fmla="*/ 609 w 975"/>
                <a:gd name="T9" fmla="*/ 235 h 1279"/>
                <a:gd name="T10" fmla="*/ 558 w 975"/>
                <a:gd name="T11" fmla="*/ 235 h 1279"/>
                <a:gd name="T12" fmla="*/ 524 w 975"/>
                <a:gd name="T13" fmla="*/ 389 h 1279"/>
                <a:gd name="T14" fmla="*/ 498 w 975"/>
                <a:gd name="T15" fmla="*/ 303 h 1279"/>
                <a:gd name="T16" fmla="*/ 513 w 975"/>
                <a:gd name="T17" fmla="*/ 283 h 1279"/>
                <a:gd name="T18" fmla="*/ 488 w 975"/>
                <a:gd name="T19" fmla="*/ 255 h 1279"/>
                <a:gd name="T20" fmla="*/ 460 w 975"/>
                <a:gd name="T21" fmla="*/ 281 h 1279"/>
                <a:gd name="T22" fmla="*/ 477 w 975"/>
                <a:gd name="T23" fmla="*/ 303 h 1279"/>
                <a:gd name="T24" fmla="*/ 453 w 975"/>
                <a:gd name="T25" fmla="*/ 389 h 1279"/>
                <a:gd name="T26" fmla="*/ 417 w 975"/>
                <a:gd name="T27" fmla="*/ 235 h 1279"/>
                <a:gd name="T28" fmla="*/ 366 w 975"/>
                <a:gd name="T29" fmla="*/ 235 h 1279"/>
                <a:gd name="T30" fmla="*/ 298 w 975"/>
                <a:gd name="T31" fmla="*/ 235 h 1279"/>
                <a:gd name="T32" fmla="*/ 298 w 975"/>
                <a:gd name="T33" fmla="*/ 235 h 1279"/>
                <a:gd name="T34" fmla="*/ 56 w 975"/>
                <a:gd name="T35" fmla="*/ 13 h 1279"/>
                <a:gd name="T36" fmla="*/ 12 w 975"/>
                <a:gd name="T37" fmla="*/ 14 h 1279"/>
                <a:gd name="T38" fmla="*/ 13 w 975"/>
                <a:gd name="T39" fmla="*/ 59 h 1279"/>
                <a:gd name="T40" fmla="*/ 366 w 975"/>
                <a:gd name="T41" fmla="*/ 398 h 1279"/>
                <a:gd name="T42" fmla="*/ 366 w 975"/>
                <a:gd name="T43" fmla="*/ 742 h 1279"/>
                <a:gd name="T44" fmla="*/ 366 w 975"/>
                <a:gd name="T45" fmla="*/ 1228 h 1279"/>
                <a:gd name="T46" fmla="*/ 417 w 975"/>
                <a:gd name="T47" fmla="*/ 1279 h 1279"/>
                <a:gd name="T48" fmla="*/ 468 w 975"/>
                <a:gd name="T49" fmla="*/ 1228 h 1279"/>
                <a:gd name="T50" fmla="*/ 468 w 975"/>
                <a:gd name="T51" fmla="*/ 742 h 1279"/>
                <a:gd name="T52" fmla="*/ 507 w 975"/>
                <a:gd name="T53" fmla="*/ 742 h 1279"/>
                <a:gd name="T54" fmla="*/ 507 w 975"/>
                <a:gd name="T55" fmla="*/ 1228 h 1279"/>
                <a:gd name="T56" fmla="*/ 558 w 975"/>
                <a:gd name="T57" fmla="*/ 1279 h 1279"/>
                <a:gd name="T58" fmla="*/ 609 w 975"/>
                <a:gd name="T59" fmla="*/ 1228 h 1279"/>
                <a:gd name="T60" fmla="*/ 609 w 975"/>
                <a:gd name="T61" fmla="*/ 742 h 1279"/>
                <a:gd name="T62" fmla="*/ 609 w 975"/>
                <a:gd name="T63" fmla="*/ 398 h 1279"/>
                <a:gd name="T64" fmla="*/ 961 w 975"/>
                <a:gd name="T65" fmla="*/ 59 h 1279"/>
                <a:gd name="T66" fmla="*/ 963 w 975"/>
                <a:gd name="T67" fmla="*/ 14 h 1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75" h="1279">
                  <a:moveTo>
                    <a:pt x="963" y="14"/>
                  </a:moveTo>
                  <a:cubicBezTo>
                    <a:pt x="951" y="2"/>
                    <a:pt x="930" y="0"/>
                    <a:pt x="918" y="13"/>
                  </a:cubicBezTo>
                  <a:cubicBezTo>
                    <a:pt x="678" y="235"/>
                    <a:pt x="678" y="235"/>
                    <a:pt x="678" y="235"/>
                  </a:cubicBezTo>
                  <a:cubicBezTo>
                    <a:pt x="678" y="235"/>
                    <a:pt x="678" y="235"/>
                    <a:pt x="678" y="235"/>
                  </a:cubicBezTo>
                  <a:cubicBezTo>
                    <a:pt x="609" y="235"/>
                    <a:pt x="609" y="235"/>
                    <a:pt x="609" y="235"/>
                  </a:cubicBezTo>
                  <a:cubicBezTo>
                    <a:pt x="558" y="235"/>
                    <a:pt x="558" y="235"/>
                    <a:pt x="558" y="235"/>
                  </a:cubicBezTo>
                  <a:cubicBezTo>
                    <a:pt x="546" y="357"/>
                    <a:pt x="524" y="389"/>
                    <a:pt x="524" y="389"/>
                  </a:cubicBezTo>
                  <a:cubicBezTo>
                    <a:pt x="498" y="303"/>
                    <a:pt x="498" y="303"/>
                    <a:pt x="498" y="303"/>
                  </a:cubicBezTo>
                  <a:cubicBezTo>
                    <a:pt x="513" y="283"/>
                    <a:pt x="513" y="283"/>
                    <a:pt x="513" y="283"/>
                  </a:cubicBezTo>
                  <a:cubicBezTo>
                    <a:pt x="488" y="255"/>
                    <a:pt x="488" y="255"/>
                    <a:pt x="488" y="255"/>
                  </a:cubicBezTo>
                  <a:cubicBezTo>
                    <a:pt x="460" y="281"/>
                    <a:pt x="460" y="281"/>
                    <a:pt x="460" y="281"/>
                  </a:cubicBezTo>
                  <a:cubicBezTo>
                    <a:pt x="477" y="303"/>
                    <a:pt x="477" y="303"/>
                    <a:pt x="477" y="303"/>
                  </a:cubicBezTo>
                  <a:cubicBezTo>
                    <a:pt x="453" y="389"/>
                    <a:pt x="453" y="389"/>
                    <a:pt x="453" y="389"/>
                  </a:cubicBezTo>
                  <a:cubicBezTo>
                    <a:pt x="432" y="365"/>
                    <a:pt x="421" y="274"/>
                    <a:pt x="417" y="235"/>
                  </a:cubicBezTo>
                  <a:cubicBezTo>
                    <a:pt x="366" y="235"/>
                    <a:pt x="366" y="235"/>
                    <a:pt x="366" y="235"/>
                  </a:cubicBezTo>
                  <a:cubicBezTo>
                    <a:pt x="298" y="235"/>
                    <a:pt x="298" y="235"/>
                    <a:pt x="298" y="235"/>
                  </a:cubicBezTo>
                  <a:cubicBezTo>
                    <a:pt x="298" y="235"/>
                    <a:pt x="298" y="235"/>
                    <a:pt x="298" y="235"/>
                  </a:cubicBezTo>
                  <a:cubicBezTo>
                    <a:pt x="56" y="13"/>
                    <a:pt x="56" y="13"/>
                    <a:pt x="56" y="13"/>
                  </a:cubicBezTo>
                  <a:cubicBezTo>
                    <a:pt x="44" y="0"/>
                    <a:pt x="24" y="2"/>
                    <a:pt x="12" y="14"/>
                  </a:cubicBezTo>
                  <a:cubicBezTo>
                    <a:pt x="0" y="27"/>
                    <a:pt x="0" y="48"/>
                    <a:pt x="13" y="59"/>
                  </a:cubicBezTo>
                  <a:cubicBezTo>
                    <a:pt x="366" y="398"/>
                    <a:pt x="366" y="398"/>
                    <a:pt x="366" y="398"/>
                  </a:cubicBezTo>
                  <a:cubicBezTo>
                    <a:pt x="366" y="742"/>
                    <a:pt x="366" y="742"/>
                    <a:pt x="366" y="742"/>
                  </a:cubicBezTo>
                  <a:cubicBezTo>
                    <a:pt x="366" y="1228"/>
                    <a:pt x="366" y="1228"/>
                    <a:pt x="366" y="1228"/>
                  </a:cubicBezTo>
                  <a:cubicBezTo>
                    <a:pt x="366" y="1256"/>
                    <a:pt x="389" y="1279"/>
                    <a:pt x="417" y="1279"/>
                  </a:cubicBezTo>
                  <a:cubicBezTo>
                    <a:pt x="444" y="1279"/>
                    <a:pt x="468" y="1256"/>
                    <a:pt x="468" y="1228"/>
                  </a:cubicBezTo>
                  <a:cubicBezTo>
                    <a:pt x="468" y="742"/>
                    <a:pt x="468" y="742"/>
                    <a:pt x="468" y="742"/>
                  </a:cubicBezTo>
                  <a:cubicBezTo>
                    <a:pt x="507" y="742"/>
                    <a:pt x="507" y="742"/>
                    <a:pt x="507" y="742"/>
                  </a:cubicBezTo>
                  <a:cubicBezTo>
                    <a:pt x="507" y="1228"/>
                    <a:pt x="507" y="1228"/>
                    <a:pt x="507" y="1228"/>
                  </a:cubicBezTo>
                  <a:cubicBezTo>
                    <a:pt x="507" y="1256"/>
                    <a:pt x="530" y="1279"/>
                    <a:pt x="558" y="1279"/>
                  </a:cubicBezTo>
                  <a:cubicBezTo>
                    <a:pt x="585" y="1279"/>
                    <a:pt x="609" y="1256"/>
                    <a:pt x="609" y="1228"/>
                  </a:cubicBezTo>
                  <a:cubicBezTo>
                    <a:pt x="609" y="742"/>
                    <a:pt x="609" y="742"/>
                    <a:pt x="609" y="742"/>
                  </a:cubicBezTo>
                  <a:cubicBezTo>
                    <a:pt x="609" y="398"/>
                    <a:pt x="609" y="398"/>
                    <a:pt x="609" y="398"/>
                  </a:cubicBezTo>
                  <a:cubicBezTo>
                    <a:pt x="961" y="59"/>
                    <a:pt x="961" y="59"/>
                    <a:pt x="961" y="59"/>
                  </a:cubicBezTo>
                  <a:cubicBezTo>
                    <a:pt x="974" y="48"/>
                    <a:pt x="975" y="27"/>
                    <a:pt x="963" y="14"/>
                  </a:cubicBezTo>
                  <a:close/>
                </a:path>
              </a:pathLst>
            </a:custGeom>
            <a:grpFill/>
            <a:ln>
              <a:noFill/>
            </a:ln>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val="401337689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70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500"/>
                                        <p:tgtEl>
                                          <p:spTgt spid="74"/>
                                        </p:tgtEl>
                                      </p:cBhvr>
                                    </p:animEffect>
                                    <p:anim calcmode="lin" valueType="num">
                                      <p:cBhvr>
                                        <p:cTn id="8" dur="500" fill="hold"/>
                                        <p:tgtEl>
                                          <p:spTgt spid="74"/>
                                        </p:tgtEl>
                                        <p:attrNameLst>
                                          <p:attrName>ppt_x</p:attrName>
                                        </p:attrNameLst>
                                      </p:cBhvr>
                                      <p:tavLst>
                                        <p:tav tm="0">
                                          <p:val>
                                            <p:strVal val="#ppt_x"/>
                                          </p:val>
                                        </p:tav>
                                        <p:tav tm="100000">
                                          <p:val>
                                            <p:strVal val="#ppt_x"/>
                                          </p:val>
                                        </p:tav>
                                      </p:tavLst>
                                    </p:anim>
                                    <p:anim calcmode="lin" valueType="num">
                                      <p:cBhvr>
                                        <p:cTn id="9" dur="500" fill="hold"/>
                                        <p:tgtEl>
                                          <p:spTgt spid="7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70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800"/>
                                  </p:stCondLst>
                                  <p:childTnLst>
                                    <p:set>
                                      <p:cBhvr>
                                        <p:cTn id="16" dur="1" fill="hold">
                                          <p:stCondLst>
                                            <p:cond delay="0"/>
                                          </p:stCondLst>
                                        </p:cTn>
                                        <p:tgtEl>
                                          <p:spTgt spid="75"/>
                                        </p:tgtEl>
                                        <p:attrNameLst>
                                          <p:attrName>style.visibility</p:attrName>
                                        </p:attrNameLst>
                                      </p:cBhvr>
                                      <p:to>
                                        <p:strVal val="visible"/>
                                      </p:to>
                                    </p:set>
                                    <p:animEffect transition="in" filter="fade">
                                      <p:cBhvr>
                                        <p:cTn id="17" dur="500"/>
                                        <p:tgtEl>
                                          <p:spTgt spid="75"/>
                                        </p:tgtEl>
                                      </p:cBhvr>
                                    </p:animEffect>
                                    <p:anim calcmode="lin" valueType="num">
                                      <p:cBhvr>
                                        <p:cTn id="18" dur="500" fill="hold"/>
                                        <p:tgtEl>
                                          <p:spTgt spid="75"/>
                                        </p:tgtEl>
                                        <p:attrNameLst>
                                          <p:attrName>ppt_x</p:attrName>
                                        </p:attrNameLst>
                                      </p:cBhvr>
                                      <p:tavLst>
                                        <p:tav tm="0">
                                          <p:val>
                                            <p:strVal val="#ppt_x"/>
                                          </p:val>
                                        </p:tav>
                                        <p:tav tm="100000">
                                          <p:val>
                                            <p:strVal val="#ppt_x"/>
                                          </p:val>
                                        </p:tav>
                                      </p:tavLst>
                                    </p:anim>
                                    <p:anim calcmode="lin" valueType="num">
                                      <p:cBhvr>
                                        <p:cTn id="19" dur="500" fill="hold"/>
                                        <p:tgtEl>
                                          <p:spTgt spid="7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80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anim calcmode="lin" valueType="num">
                                      <p:cBhvr>
                                        <p:cTn id="23" dur="500" fill="hold"/>
                                        <p:tgtEl>
                                          <p:spTgt spid="3"/>
                                        </p:tgtEl>
                                        <p:attrNameLst>
                                          <p:attrName>ppt_x</p:attrName>
                                        </p:attrNameLst>
                                      </p:cBhvr>
                                      <p:tavLst>
                                        <p:tav tm="0">
                                          <p:val>
                                            <p:strVal val="#ppt_x"/>
                                          </p:val>
                                        </p:tav>
                                        <p:tav tm="100000">
                                          <p:val>
                                            <p:strVal val="#ppt_x"/>
                                          </p:val>
                                        </p:tav>
                                      </p:tavLst>
                                    </p:anim>
                                    <p:anim calcmode="lin" valueType="num">
                                      <p:cBhvr>
                                        <p:cTn id="24" dur="500" fill="hold"/>
                                        <p:tgtEl>
                                          <p:spTgt spid="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900"/>
                                  </p:stCondLst>
                                  <p:childTnLst>
                                    <p:set>
                                      <p:cBhvr>
                                        <p:cTn id="26" dur="1" fill="hold">
                                          <p:stCondLst>
                                            <p:cond delay="0"/>
                                          </p:stCondLst>
                                        </p:cTn>
                                        <p:tgtEl>
                                          <p:spTgt spid="76"/>
                                        </p:tgtEl>
                                        <p:attrNameLst>
                                          <p:attrName>style.visibility</p:attrName>
                                        </p:attrNameLst>
                                      </p:cBhvr>
                                      <p:to>
                                        <p:strVal val="visible"/>
                                      </p:to>
                                    </p:set>
                                    <p:animEffect transition="in" filter="fade">
                                      <p:cBhvr>
                                        <p:cTn id="27" dur="500"/>
                                        <p:tgtEl>
                                          <p:spTgt spid="76"/>
                                        </p:tgtEl>
                                      </p:cBhvr>
                                    </p:animEffect>
                                    <p:anim calcmode="lin" valueType="num">
                                      <p:cBhvr>
                                        <p:cTn id="28" dur="500" fill="hold"/>
                                        <p:tgtEl>
                                          <p:spTgt spid="76"/>
                                        </p:tgtEl>
                                        <p:attrNameLst>
                                          <p:attrName>ppt_x</p:attrName>
                                        </p:attrNameLst>
                                      </p:cBhvr>
                                      <p:tavLst>
                                        <p:tav tm="0">
                                          <p:val>
                                            <p:strVal val="#ppt_x"/>
                                          </p:val>
                                        </p:tav>
                                        <p:tav tm="100000">
                                          <p:val>
                                            <p:strVal val="#ppt_x"/>
                                          </p:val>
                                        </p:tav>
                                      </p:tavLst>
                                    </p:anim>
                                    <p:anim calcmode="lin" valueType="num">
                                      <p:cBhvr>
                                        <p:cTn id="29" dur="500" fill="hold"/>
                                        <p:tgtEl>
                                          <p:spTgt spid="76"/>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90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500"/>
                                        <p:tgtEl>
                                          <p:spTgt spid="2"/>
                                        </p:tgtEl>
                                      </p:cBhvr>
                                    </p:animEffect>
                                    <p:anim calcmode="lin" valueType="num">
                                      <p:cBhvr>
                                        <p:cTn id="33" dur="500" fill="hold"/>
                                        <p:tgtEl>
                                          <p:spTgt spid="2"/>
                                        </p:tgtEl>
                                        <p:attrNameLst>
                                          <p:attrName>ppt_x</p:attrName>
                                        </p:attrNameLst>
                                      </p:cBhvr>
                                      <p:tavLst>
                                        <p:tav tm="0">
                                          <p:val>
                                            <p:strVal val="#ppt_x"/>
                                          </p:val>
                                        </p:tav>
                                        <p:tav tm="100000">
                                          <p:val>
                                            <p:strVal val="#ppt_x"/>
                                          </p:val>
                                        </p:tav>
                                      </p:tavLst>
                                    </p:anim>
                                    <p:anim calcmode="lin" valueType="num">
                                      <p:cBhvr>
                                        <p:cTn id="34" dur="500" fill="hold"/>
                                        <p:tgtEl>
                                          <p:spTgt spid="2"/>
                                        </p:tgtEl>
                                        <p:attrNameLst>
                                          <p:attrName>ppt_y</p:attrName>
                                        </p:attrNameLst>
                                      </p:cBhvr>
                                      <p:tavLst>
                                        <p:tav tm="0">
                                          <p:val>
                                            <p:strVal val="#ppt_y-.1"/>
                                          </p:val>
                                        </p:tav>
                                        <p:tav tm="100000">
                                          <p:val>
                                            <p:strVal val="#ppt_y"/>
                                          </p:val>
                                        </p:tav>
                                      </p:tavLst>
                                    </p:anim>
                                  </p:childTnLst>
                                </p:cTn>
                              </p:par>
                              <p:par>
                                <p:cTn id="35" presetID="21" presetClass="entr" presetSubtype="1" fill="hold" grpId="0" nodeType="withEffect">
                                  <p:stCondLst>
                                    <p:cond delay="1500"/>
                                  </p:stCondLst>
                                  <p:childTnLst>
                                    <p:set>
                                      <p:cBhvr>
                                        <p:cTn id="36" dur="1" fill="hold">
                                          <p:stCondLst>
                                            <p:cond delay="0"/>
                                          </p:stCondLst>
                                        </p:cTn>
                                        <p:tgtEl>
                                          <p:spTgt spid="61"/>
                                        </p:tgtEl>
                                        <p:attrNameLst>
                                          <p:attrName>style.visibility</p:attrName>
                                        </p:attrNameLst>
                                      </p:cBhvr>
                                      <p:to>
                                        <p:strVal val="visible"/>
                                      </p:to>
                                    </p:set>
                                    <p:animEffect transition="in" filter="wheel(1)">
                                      <p:cBhvr>
                                        <p:cTn id="37" dur="500"/>
                                        <p:tgtEl>
                                          <p:spTgt spid="61"/>
                                        </p:tgtEl>
                                      </p:cBhvr>
                                    </p:animEffect>
                                  </p:childTnLst>
                                </p:cTn>
                              </p:par>
                              <p:par>
                                <p:cTn id="38" presetID="53" presetClass="entr" presetSubtype="16" fill="hold" grpId="0" nodeType="withEffect">
                                  <p:stCondLst>
                                    <p:cond delay="1900"/>
                                  </p:stCondLst>
                                  <p:childTnLst>
                                    <p:set>
                                      <p:cBhvr>
                                        <p:cTn id="39" dur="1" fill="hold">
                                          <p:stCondLst>
                                            <p:cond delay="0"/>
                                          </p:stCondLst>
                                        </p:cTn>
                                        <p:tgtEl>
                                          <p:spTgt spid="62"/>
                                        </p:tgtEl>
                                        <p:attrNameLst>
                                          <p:attrName>style.visibility</p:attrName>
                                        </p:attrNameLst>
                                      </p:cBhvr>
                                      <p:to>
                                        <p:strVal val="visible"/>
                                      </p:to>
                                    </p:set>
                                    <p:anim calcmode="lin" valueType="num">
                                      <p:cBhvr>
                                        <p:cTn id="40" dur="500" fill="hold"/>
                                        <p:tgtEl>
                                          <p:spTgt spid="62"/>
                                        </p:tgtEl>
                                        <p:attrNameLst>
                                          <p:attrName>ppt_w</p:attrName>
                                        </p:attrNameLst>
                                      </p:cBhvr>
                                      <p:tavLst>
                                        <p:tav tm="0">
                                          <p:val>
                                            <p:fltVal val="0"/>
                                          </p:val>
                                        </p:tav>
                                        <p:tav tm="100000">
                                          <p:val>
                                            <p:strVal val="#ppt_w"/>
                                          </p:val>
                                        </p:tav>
                                      </p:tavLst>
                                    </p:anim>
                                    <p:anim calcmode="lin" valueType="num">
                                      <p:cBhvr>
                                        <p:cTn id="41" dur="500" fill="hold"/>
                                        <p:tgtEl>
                                          <p:spTgt spid="62"/>
                                        </p:tgtEl>
                                        <p:attrNameLst>
                                          <p:attrName>ppt_h</p:attrName>
                                        </p:attrNameLst>
                                      </p:cBhvr>
                                      <p:tavLst>
                                        <p:tav tm="0">
                                          <p:val>
                                            <p:fltVal val="0"/>
                                          </p:val>
                                        </p:tav>
                                        <p:tav tm="100000">
                                          <p:val>
                                            <p:strVal val="#ppt_h"/>
                                          </p:val>
                                        </p:tav>
                                      </p:tavLst>
                                    </p:anim>
                                    <p:animEffect transition="in" filter="fade">
                                      <p:cBhvr>
                                        <p:cTn id="42" dur="500"/>
                                        <p:tgtEl>
                                          <p:spTgt spid="62"/>
                                        </p:tgtEl>
                                      </p:cBhvr>
                                    </p:animEffect>
                                  </p:childTnLst>
                                </p:cTn>
                              </p:par>
                              <p:par>
                                <p:cTn id="43" presetID="2" presetClass="entr" presetSubtype="8" fill="hold" grpId="0" nodeType="withEffect">
                                  <p:stCondLst>
                                    <p:cond delay="2400"/>
                                  </p:stCondLst>
                                  <p:childTnLst>
                                    <p:set>
                                      <p:cBhvr>
                                        <p:cTn id="44" dur="1" fill="hold">
                                          <p:stCondLst>
                                            <p:cond delay="0"/>
                                          </p:stCondLst>
                                        </p:cTn>
                                        <p:tgtEl>
                                          <p:spTgt spid="71"/>
                                        </p:tgtEl>
                                        <p:attrNameLst>
                                          <p:attrName>style.visibility</p:attrName>
                                        </p:attrNameLst>
                                      </p:cBhvr>
                                      <p:to>
                                        <p:strVal val="visible"/>
                                      </p:to>
                                    </p:set>
                                    <p:anim calcmode="lin" valueType="num">
                                      <p:cBhvr additive="base">
                                        <p:cTn id="45" dur="500" fill="hold"/>
                                        <p:tgtEl>
                                          <p:spTgt spid="71"/>
                                        </p:tgtEl>
                                        <p:attrNameLst>
                                          <p:attrName>ppt_x</p:attrName>
                                        </p:attrNameLst>
                                      </p:cBhvr>
                                      <p:tavLst>
                                        <p:tav tm="0">
                                          <p:val>
                                            <p:strVal val="0-#ppt_w/2"/>
                                          </p:val>
                                        </p:tav>
                                        <p:tav tm="100000">
                                          <p:val>
                                            <p:strVal val="#ppt_x"/>
                                          </p:val>
                                        </p:tav>
                                      </p:tavLst>
                                    </p:anim>
                                    <p:anim calcmode="lin" valueType="num">
                                      <p:cBhvr additive="base">
                                        <p:cTn id="46" dur="500" fill="hold"/>
                                        <p:tgtEl>
                                          <p:spTgt spid="71"/>
                                        </p:tgtEl>
                                        <p:attrNameLst>
                                          <p:attrName>ppt_y</p:attrName>
                                        </p:attrNameLst>
                                      </p:cBhvr>
                                      <p:tavLst>
                                        <p:tav tm="0">
                                          <p:val>
                                            <p:strVal val="#ppt_y"/>
                                          </p:val>
                                        </p:tav>
                                        <p:tav tm="100000">
                                          <p:val>
                                            <p:strVal val="#ppt_y"/>
                                          </p:val>
                                        </p:tav>
                                      </p:tavLst>
                                    </p:anim>
                                  </p:childTnLst>
                                </p:cTn>
                              </p:par>
                              <p:par>
                                <p:cTn id="47" presetID="53" presetClass="entr" presetSubtype="16" fill="hold" grpId="0" nodeType="withEffect">
                                  <p:stCondLst>
                                    <p:cond delay="2400"/>
                                  </p:stCondLst>
                                  <p:childTnLst>
                                    <p:set>
                                      <p:cBhvr>
                                        <p:cTn id="48" dur="1" fill="hold">
                                          <p:stCondLst>
                                            <p:cond delay="0"/>
                                          </p:stCondLst>
                                        </p:cTn>
                                        <p:tgtEl>
                                          <p:spTgt spid="63"/>
                                        </p:tgtEl>
                                        <p:attrNameLst>
                                          <p:attrName>style.visibility</p:attrName>
                                        </p:attrNameLst>
                                      </p:cBhvr>
                                      <p:to>
                                        <p:strVal val="visible"/>
                                      </p:to>
                                    </p:set>
                                    <p:anim calcmode="lin" valueType="num">
                                      <p:cBhvr>
                                        <p:cTn id="49" dur="500" fill="hold"/>
                                        <p:tgtEl>
                                          <p:spTgt spid="63"/>
                                        </p:tgtEl>
                                        <p:attrNameLst>
                                          <p:attrName>ppt_w</p:attrName>
                                        </p:attrNameLst>
                                      </p:cBhvr>
                                      <p:tavLst>
                                        <p:tav tm="0">
                                          <p:val>
                                            <p:fltVal val="0"/>
                                          </p:val>
                                        </p:tav>
                                        <p:tav tm="100000">
                                          <p:val>
                                            <p:strVal val="#ppt_w"/>
                                          </p:val>
                                        </p:tav>
                                      </p:tavLst>
                                    </p:anim>
                                    <p:anim calcmode="lin" valueType="num">
                                      <p:cBhvr>
                                        <p:cTn id="50" dur="500" fill="hold"/>
                                        <p:tgtEl>
                                          <p:spTgt spid="63"/>
                                        </p:tgtEl>
                                        <p:attrNameLst>
                                          <p:attrName>ppt_h</p:attrName>
                                        </p:attrNameLst>
                                      </p:cBhvr>
                                      <p:tavLst>
                                        <p:tav tm="0">
                                          <p:val>
                                            <p:fltVal val="0"/>
                                          </p:val>
                                        </p:tav>
                                        <p:tav tm="100000">
                                          <p:val>
                                            <p:strVal val="#ppt_h"/>
                                          </p:val>
                                        </p:tav>
                                      </p:tavLst>
                                    </p:anim>
                                    <p:animEffect transition="in" filter="fade">
                                      <p:cBhvr>
                                        <p:cTn id="51" dur="500"/>
                                        <p:tgtEl>
                                          <p:spTgt spid="63"/>
                                        </p:tgtEl>
                                      </p:cBhvr>
                                    </p:animEffect>
                                  </p:childTnLst>
                                </p:cTn>
                              </p:par>
                              <p:par>
                                <p:cTn id="52" presetID="2" presetClass="entr" presetSubtype="8" fill="hold" grpId="0" nodeType="withEffect">
                                  <p:stCondLst>
                                    <p:cond delay="2900"/>
                                  </p:stCondLst>
                                  <p:childTnLst>
                                    <p:set>
                                      <p:cBhvr>
                                        <p:cTn id="53" dur="1" fill="hold">
                                          <p:stCondLst>
                                            <p:cond delay="0"/>
                                          </p:stCondLst>
                                        </p:cTn>
                                        <p:tgtEl>
                                          <p:spTgt spid="72"/>
                                        </p:tgtEl>
                                        <p:attrNameLst>
                                          <p:attrName>style.visibility</p:attrName>
                                        </p:attrNameLst>
                                      </p:cBhvr>
                                      <p:to>
                                        <p:strVal val="visible"/>
                                      </p:to>
                                    </p:set>
                                    <p:anim calcmode="lin" valueType="num">
                                      <p:cBhvr additive="base">
                                        <p:cTn id="54" dur="500" fill="hold"/>
                                        <p:tgtEl>
                                          <p:spTgt spid="72"/>
                                        </p:tgtEl>
                                        <p:attrNameLst>
                                          <p:attrName>ppt_x</p:attrName>
                                        </p:attrNameLst>
                                      </p:cBhvr>
                                      <p:tavLst>
                                        <p:tav tm="0">
                                          <p:val>
                                            <p:strVal val="0-#ppt_w/2"/>
                                          </p:val>
                                        </p:tav>
                                        <p:tav tm="100000">
                                          <p:val>
                                            <p:strVal val="#ppt_x"/>
                                          </p:val>
                                        </p:tav>
                                      </p:tavLst>
                                    </p:anim>
                                    <p:anim calcmode="lin" valueType="num">
                                      <p:cBhvr additive="base">
                                        <p:cTn id="55" dur="500" fill="hold"/>
                                        <p:tgtEl>
                                          <p:spTgt spid="72"/>
                                        </p:tgtEl>
                                        <p:attrNameLst>
                                          <p:attrName>ppt_y</p:attrName>
                                        </p:attrNameLst>
                                      </p:cBhvr>
                                      <p:tavLst>
                                        <p:tav tm="0">
                                          <p:val>
                                            <p:strVal val="#ppt_y"/>
                                          </p:val>
                                        </p:tav>
                                        <p:tav tm="100000">
                                          <p:val>
                                            <p:strVal val="#ppt_y"/>
                                          </p:val>
                                        </p:tav>
                                      </p:tavLst>
                                    </p:anim>
                                  </p:childTnLst>
                                </p:cTn>
                              </p:par>
                              <p:par>
                                <p:cTn id="56" presetID="53" presetClass="entr" presetSubtype="16" fill="hold" grpId="0" nodeType="withEffect">
                                  <p:stCondLst>
                                    <p:cond delay="2900"/>
                                  </p:stCondLst>
                                  <p:childTnLst>
                                    <p:set>
                                      <p:cBhvr>
                                        <p:cTn id="57" dur="1" fill="hold">
                                          <p:stCondLst>
                                            <p:cond delay="0"/>
                                          </p:stCondLst>
                                        </p:cTn>
                                        <p:tgtEl>
                                          <p:spTgt spid="64"/>
                                        </p:tgtEl>
                                        <p:attrNameLst>
                                          <p:attrName>style.visibility</p:attrName>
                                        </p:attrNameLst>
                                      </p:cBhvr>
                                      <p:to>
                                        <p:strVal val="visible"/>
                                      </p:to>
                                    </p:set>
                                    <p:anim calcmode="lin" valueType="num">
                                      <p:cBhvr>
                                        <p:cTn id="58" dur="500" fill="hold"/>
                                        <p:tgtEl>
                                          <p:spTgt spid="64"/>
                                        </p:tgtEl>
                                        <p:attrNameLst>
                                          <p:attrName>ppt_w</p:attrName>
                                        </p:attrNameLst>
                                      </p:cBhvr>
                                      <p:tavLst>
                                        <p:tav tm="0">
                                          <p:val>
                                            <p:fltVal val="0"/>
                                          </p:val>
                                        </p:tav>
                                        <p:tav tm="100000">
                                          <p:val>
                                            <p:strVal val="#ppt_w"/>
                                          </p:val>
                                        </p:tav>
                                      </p:tavLst>
                                    </p:anim>
                                    <p:anim calcmode="lin" valueType="num">
                                      <p:cBhvr>
                                        <p:cTn id="59" dur="500" fill="hold"/>
                                        <p:tgtEl>
                                          <p:spTgt spid="64"/>
                                        </p:tgtEl>
                                        <p:attrNameLst>
                                          <p:attrName>ppt_h</p:attrName>
                                        </p:attrNameLst>
                                      </p:cBhvr>
                                      <p:tavLst>
                                        <p:tav tm="0">
                                          <p:val>
                                            <p:fltVal val="0"/>
                                          </p:val>
                                        </p:tav>
                                        <p:tav tm="100000">
                                          <p:val>
                                            <p:strVal val="#ppt_h"/>
                                          </p:val>
                                        </p:tav>
                                      </p:tavLst>
                                    </p:anim>
                                    <p:animEffect transition="in" filter="fade">
                                      <p:cBhvr>
                                        <p:cTn id="60" dur="500"/>
                                        <p:tgtEl>
                                          <p:spTgt spid="64"/>
                                        </p:tgtEl>
                                      </p:cBhvr>
                                    </p:animEffect>
                                  </p:childTnLst>
                                </p:cTn>
                              </p:par>
                              <p:par>
                                <p:cTn id="61" presetID="2" presetClass="entr" presetSubtype="8" fill="hold" grpId="0" nodeType="withEffect">
                                  <p:stCondLst>
                                    <p:cond delay="3400"/>
                                  </p:stCondLst>
                                  <p:childTnLst>
                                    <p:set>
                                      <p:cBhvr>
                                        <p:cTn id="62" dur="1" fill="hold">
                                          <p:stCondLst>
                                            <p:cond delay="0"/>
                                          </p:stCondLst>
                                        </p:cTn>
                                        <p:tgtEl>
                                          <p:spTgt spid="73"/>
                                        </p:tgtEl>
                                        <p:attrNameLst>
                                          <p:attrName>style.visibility</p:attrName>
                                        </p:attrNameLst>
                                      </p:cBhvr>
                                      <p:to>
                                        <p:strVal val="visible"/>
                                      </p:to>
                                    </p:set>
                                    <p:anim calcmode="lin" valueType="num">
                                      <p:cBhvr additive="base">
                                        <p:cTn id="63" dur="500" fill="hold"/>
                                        <p:tgtEl>
                                          <p:spTgt spid="73"/>
                                        </p:tgtEl>
                                        <p:attrNameLst>
                                          <p:attrName>ppt_x</p:attrName>
                                        </p:attrNameLst>
                                      </p:cBhvr>
                                      <p:tavLst>
                                        <p:tav tm="0">
                                          <p:val>
                                            <p:strVal val="0-#ppt_w/2"/>
                                          </p:val>
                                        </p:tav>
                                        <p:tav tm="100000">
                                          <p:val>
                                            <p:strVal val="#ppt_x"/>
                                          </p:val>
                                        </p:tav>
                                      </p:tavLst>
                                    </p:anim>
                                    <p:anim calcmode="lin" valueType="num">
                                      <p:cBhvr additive="base">
                                        <p:cTn id="64" dur="500" fill="hold"/>
                                        <p:tgtEl>
                                          <p:spTgt spid="73"/>
                                        </p:tgtEl>
                                        <p:attrNameLst>
                                          <p:attrName>ppt_y</p:attrName>
                                        </p:attrNameLst>
                                      </p:cBhvr>
                                      <p:tavLst>
                                        <p:tav tm="0">
                                          <p:val>
                                            <p:strVal val="#ppt_y"/>
                                          </p:val>
                                        </p:tav>
                                        <p:tav tm="100000">
                                          <p:val>
                                            <p:strVal val="#ppt_y"/>
                                          </p:val>
                                        </p:tav>
                                      </p:tavLst>
                                    </p:anim>
                                  </p:childTnLst>
                                </p:cTn>
                              </p:par>
                              <p:par>
                                <p:cTn id="65" presetID="53" presetClass="entr" presetSubtype="16" fill="hold" grpId="0" nodeType="withEffect">
                                  <p:stCondLst>
                                    <p:cond delay="3400"/>
                                  </p:stCondLst>
                                  <p:childTnLst>
                                    <p:set>
                                      <p:cBhvr>
                                        <p:cTn id="66" dur="1" fill="hold">
                                          <p:stCondLst>
                                            <p:cond delay="0"/>
                                          </p:stCondLst>
                                        </p:cTn>
                                        <p:tgtEl>
                                          <p:spTgt spid="65"/>
                                        </p:tgtEl>
                                        <p:attrNameLst>
                                          <p:attrName>style.visibility</p:attrName>
                                        </p:attrNameLst>
                                      </p:cBhvr>
                                      <p:to>
                                        <p:strVal val="visible"/>
                                      </p:to>
                                    </p:set>
                                    <p:anim calcmode="lin" valueType="num">
                                      <p:cBhvr>
                                        <p:cTn id="67" dur="500" fill="hold"/>
                                        <p:tgtEl>
                                          <p:spTgt spid="65"/>
                                        </p:tgtEl>
                                        <p:attrNameLst>
                                          <p:attrName>ppt_w</p:attrName>
                                        </p:attrNameLst>
                                      </p:cBhvr>
                                      <p:tavLst>
                                        <p:tav tm="0">
                                          <p:val>
                                            <p:fltVal val="0"/>
                                          </p:val>
                                        </p:tav>
                                        <p:tav tm="100000">
                                          <p:val>
                                            <p:strVal val="#ppt_w"/>
                                          </p:val>
                                        </p:tav>
                                      </p:tavLst>
                                    </p:anim>
                                    <p:anim calcmode="lin" valueType="num">
                                      <p:cBhvr>
                                        <p:cTn id="68" dur="500" fill="hold"/>
                                        <p:tgtEl>
                                          <p:spTgt spid="65"/>
                                        </p:tgtEl>
                                        <p:attrNameLst>
                                          <p:attrName>ppt_h</p:attrName>
                                        </p:attrNameLst>
                                      </p:cBhvr>
                                      <p:tavLst>
                                        <p:tav tm="0">
                                          <p:val>
                                            <p:fltVal val="0"/>
                                          </p:val>
                                        </p:tav>
                                        <p:tav tm="100000">
                                          <p:val>
                                            <p:strVal val="#ppt_h"/>
                                          </p:val>
                                        </p:tav>
                                      </p:tavLst>
                                    </p:anim>
                                    <p:animEffect transition="in" filter="fade">
                                      <p:cBhvr>
                                        <p:cTn id="69" dur="500"/>
                                        <p:tgtEl>
                                          <p:spTgt spid="65"/>
                                        </p:tgtEl>
                                      </p:cBhvr>
                                    </p:animEffect>
                                  </p:childTnLst>
                                </p:cTn>
                              </p:par>
                              <p:par>
                                <p:cTn id="70" presetID="2" presetClass="entr" presetSubtype="2" fill="hold" grpId="0" nodeType="withEffect">
                                  <p:stCondLst>
                                    <p:cond delay="3900"/>
                                  </p:stCondLst>
                                  <p:childTnLst>
                                    <p:set>
                                      <p:cBhvr>
                                        <p:cTn id="71" dur="1" fill="hold">
                                          <p:stCondLst>
                                            <p:cond delay="0"/>
                                          </p:stCondLst>
                                        </p:cTn>
                                        <p:tgtEl>
                                          <p:spTgt spid="68"/>
                                        </p:tgtEl>
                                        <p:attrNameLst>
                                          <p:attrName>style.visibility</p:attrName>
                                        </p:attrNameLst>
                                      </p:cBhvr>
                                      <p:to>
                                        <p:strVal val="visible"/>
                                      </p:to>
                                    </p:set>
                                    <p:anim calcmode="lin" valueType="num">
                                      <p:cBhvr additive="base">
                                        <p:cTn id="72" dur="500" fill="hold"/>
                                        <p:tgtEl>
                                          <p:spTgt spid="68"/>
                                        </p:tgtEl>
                                        <p:attrNameLst>
                                          <p:attrName>ppt_x</p:attrName>
                                        </p:attrNameLst>
                                      </p:cBhvr>
                                      <p:tavLst>
                                        <p:tav tm="0">
                                          <p:val>
                                            <p:strVal val="1+#ppt_w/2"/>
                                          </p:val>
                                        </p:tav>
                                        <p:tav tm="100000">
                                          <p:val>
                                            <p:strVal val="#ppt_x"/>
                                          </p:val>
                                        </p:tav>
                                      </p:tavLst>
                                    </p:anim>
                                    <p:anim calcmode="lin" valueType="num">
                                      <p:cBhvr additive="base">
                                        <p:cTn id="73" dur="500" fill="hold"/>
                                        <p:tgtEl>
                                          <p:spTgt spid="68"/>
                                        </p:tgtEl>
                                        <p:attrNameLst>
                                          <p:attrName>ppt_y</p:attrName>
                                        </p:attrNameLst>
                                      </p:cBhvr>
                                      <p:tavLst>
                                        <p:tav tm="0">
                                          <p:val>
                                            <p:strVal val="#ppt_y"/>
                                          </p:val>
                                        </p:tav>
                                        <p:tav tm="100000">
                                          <p:val>
                                            <p:strVal val="#ppt_y"/>
                                          </p:val>
                                        </p:tav>
                                      </p:tavLst>
                                    </p:anim>
                                  </p:childTnLst>
                                </p:cTn>
                              </p:par>
                              <p:par>
                                <p:cTn id="74" presetID="53" presetClass="entr" presetSubtype="16" fill="hold" grpId="0" nodeType="withEffect">
                                  <p:stCondLst>
                                    <p:cond delay="3900"/>
                                  </p:stCondLst>
                                  <p:childTnLst>
                                    <p:set>
                                      <p:cBhvr>
                                        <p:cTn id="75" dur="1" fill="hold">
                                          <p:stCondLst>
                                            <p:cond delay="0"/>
                                          </p:stCondLst>
                                        </p:cTn>
                                        <p:tgtEl>
                                          <p:spTgt spid="66"/>
                                        </p:tgtEl>
                                        <p:attrNameLst>
                                          <p:attrName>style.visibility</p:attrName>
                                        </p:attrNameLst>
                                      </p:cBhvr>
                                      <p:to>
                                        <p:strVal val="visible"/>
                                      </p:to>
                                    </p:set>
                                    <p:anim calcmode="lin" valueType="num">
                                      <p:cBhvr>
                                        <p:cTn id="76" dur="500" fill="hold"/>
                                        <p:tgtEl>
                                          <p:spTgt spid="66"/>
                                        </p:tgtEl>
                                        <p:attrNameLst>
                                          <p:attrName>ppt_w</p:attrName>
                                        </p:attrNameLst>
                                      </p:cBhvr>
                                      <p:tavLst>
                                        <p:tav tm="0">
                                          <p:val>
                                            <p:fltVal val="0"/>
                                          </p:val>
                                        </p:tav>
                                        <p:tav tm="100000">
                                          <p:val>
                                            <p:strVal val="#ppt_w"/>
                                          </p:val>
                                        </p:tav>
                                      </p:tavLst>
                                    </p:anim>
                                    <p:anim calcmode="lin" valueType="num">
                                      <p:cBhvr>
                                        <p:cTn id="77" dur="500" fill="hold"/>
                                        <p:tgtEl>
                                          <p:spTgt spid="66"/>
                                        </p:tgtEl>
                                        <p:attrNameLst>
                                          <p:attrName>ppt_h</p:attrName>
                                        </p:attrNameLst>
                                      </p:cBhvr>
                                      <p:tavLst>
                                        <p:tav tm="0">
                                          <p:val>
                                            <p:fltVal val="0"/>
                                          </p:val>
                                        </p:tav>
                                        <p:tav tm="100000">
                                          <p:val>
                                            <p:strVal val="#ppt_h"/>
                                          </p:val>
                                        </p:tav>
                                      </p:tavLst>
                                    </p:anim>
                                    <p:animEffect transition="in" filter="fade">
                                      <p:cBhvr>
                                        <p:cTn id="78" dur="500"/>
                                        <p:tgtEl>
                                          <p:spTgt spid="66"/>
                                        </p:tgtEl>
                                      </p:cBhvr>
                                    </p:animEffect>
                                  </p:childTnLst>
                                </p:cTn>
                              </p:par>
                              <p:par>
                                <p:cTn id="79" presetID="2" presetClass="entr" presetSubtype="2" fill="hold" grpId="0" nodeType="withEffect">
                                  <p:stCondLst>
                                    <p:cond delay="4400"/>
                                  </p:stCondLst>
                                  <p:childTnLst>
                                    <p:set>
                                      <p:cBhvr>
                                        <p:cTn id="80" dur="1" fill="hold">
                                          <p:stCondLst>
                                            <p:cond delay="0"/>
                                          </p:stCondLst>
                                        </p:cTn>
                                        <p:tgtEl>
                                          <p:spTgt spid="69"/>
                                        </p:tgtEl>
                                        <p:attrNameLst>
                                          <p:attrName>style.visibility</p:attrName>
                                        </p:attrNameLst>
                                      </p:cBhvr>
                                      <p:to>
                                        <p:strVal val="visible"/>
                                      </p:to>
                                    </p:set>
                                    <p:anim calcmode="lin" valueType="num">
                                      <p:cBhvr additive="base">
                                        <p:cTn id="81" dur="500" fill="hold"/>
                                        <p:tgtEl>
                                          <p:spTgt spid="69"/>
                                        </p:tgtEl>
                                        <p:attrNameLst>
                                          <p:attrName>ppt_x</p:attrName>
                                        </p:attrNameLst>
                                      </p:cBhvr>
                                      <p:tavLst>
                                        <p:tav tm="0">
                                          <p:val>
                                            <p:strVal val="1+#ppt_w/2"/>
                                          </p:val>
                                        </p:tav>
                                        <p:tav tm="100000">
                                          <p:val>
                                            <p:strVal val="#ppt_x"/>
                                          </p:val>
                                        </p:tav>
                                      </p:tavLst>
                                    </p:anim>
                                    <p:anim calcmode="lin" valueType="num">
                                      <p:cBhvr additive="base">
                                        <p:cTn id="82" dur="500" fill="hold"/>
                                        <p:tgtEl>
                                          <p:spTgt spid="69"/>
                                        </p:tgtEl>
                                        <p:attrNameLst>
                                          <p:attrName>ppt_y</p:attrName>
                                        </p:attrNameLst>
                                      </p:cBhvr>
                                      <p:tavLst>
                                        <p:tav tm="0">
                                          <p:val>
                                            <p:strVal val="#ppt_y"/>
                                          </p:val>
                                        </p:tav>
                                        <p:tav tm="100000">
                                          <p:val>
                                            <p:strVal val="#ppt_y"/>
                                          </p:val>
                                        </p:tav>
                                      </p:tavLst>
                                    </p:anim>
                                  </p:childTnLst>
                                </p:cTn>
                              </p:par>
                              <p:par>
                                <p:cTn id="83" presetID="53" presetClass="entr" presetSubtype="16" fill="hold" grpId="0" nodeType="withEffect">
                                  <p:stCondLst>
                                    <p:cond delay="4400"/>
                                  </p:stCondLst>
                                  <p:childTnLst>
                                    <p:set>
                                      <p:cBhvr>
                                        <p:cTn id="84" dur="1" fill="hold">
                                          <p:stCondLst>
                                            <p:cond delay="0"/>
                                          </p:stCondLst>
                                        </p:cTn>
                                        <p:tgtEl>
                                          <p:spTgt spid="67"/>
                                        </p:tgtEl>
                                        <p:attrNameLst>
                                          <p:attrName>style.visibility</p:attrName>
                                        </p:attrNameLst>
                                      </p:cBhvr>
                                      <p:to>
                                        <p:strVal val="visible"/>
                                      </p:to>
                                    </p:set>
                                    <p:anim calcmode="lin" valueType="num">
                                      <p:cBhvr>
                                        <p:cTn id="85" dur="500" fill="hold"/>
                                        <p:tgtEl>
                                          <p:spTgt spid="67"/>
                                        </p:tgtEl>
                                        <p:attrNameLst>
                                          <p:attrName>ppt_w</p:attrName>
                                        </p:attrNameLst>
                                      </p:cBhvr>
                                      <p:tavLst>
                                        <p:tav tm="0">
                                          <p:val>
                                            <p:fltVal val="0"/>
                                          </p:val>
                                        </p:tav>
                                        <p:tav tm="100000">
                                          <p:val>
                                            <p:strVal val="#ppt_w"/>
                                          </p:val>
                                        </p:tav>
                                      </p:tavLst>
                                    </p:anim>
                                    <p:anim calcmode="lin" valueType="num">
                                      <p:cBhvr>
                                        <p:cTn id="86" dur="500" fill="hold"/>
                                        <p:tgtEl>
                                          <p:spTgt spid="67"/>
                                        </p:tgtEl>
                                        <p:attrNameLst>
                                          <p:attrName>ppt_h</p:attrName>
                                        </p:attrNameLst>
                                      </p:cBhvr>
                                      <p:tavLst>
                                        <p:tav tm="0">
                                          <p:val>
                                            <p:fltVal val="0"/>
                                          </p:val>
                                        </p:tav>
                                        <p:tav tm="100000">
                                          <p:val>
                                            <p:strVal val="#ppt_h"/>
                                          </p:val>
                                        </p:tav>
                                      </p:tavLst>
                                    </p:anim>
                                    <p:animEffect transition="in" filter="fade">
                                      <p:cBhvr>
                                        <p:cTn id="87" dur="500"/>
                                        <p:tgtEl>
                                          <p:spTgt spid="67"/>
                                        </p:tgtEl>
                                      </p:cBhvr>
                                    </p:animEffect>
                                  </p:childTnLst>
                                </p:cTn>
                              </p:par>
                              <p:par>
                                <p:cTn id="88" presetID="2" presetClass="entr" presetSubtype="2" fill="hold" grpId="0" nodeType="withEffect">
                                  <p:stCondLst>
                                    <p:cond delay="4900"/>
                                  </p:stCondLst>
                                  <p:childTnLst>
                                    <p:set>
                                      <p:cBhvr>
                                        <p:cTn id="89" dur="1" fill="hold">
                                          <p:stCondLst>
                                            <p:cond delay="0"/>
                                          </p:stCondLst>
                                        </p:cTn>
                                        <p:tgtEl>
                                          <p:spTgt spid="70"/>
                                        </p:tgtEl>
                                        <p:attrNameLst>
                                          <p:attrName>style.visibility</p:attrName>
                                        </p:attrNameLst>
                                      </p:cBhvr>
                                      <p:to>
                                        <p:strVal val="visible"/>
                                      </p:to>
                                    </p:set>
                                    <p:anim calcmode="lin" valueType="num">
                                      <p:cBhvr additive="base">
                                        <p:cTn id="90" dur="500" fill="hold"/>
                                        <p:tgtEl>
                                          <p:spTgt spid="70"/>
                                        </p:tgtEl>
                                        <p:attrNameLst>
                                          <p:attrName>ppt_x</p:attrName>
                                        </p:attrNameLst>
                                      </p:cBhvr>
                                      <p:tavLst>
                                        <p:tav tm="0">
                                          <p:val>
                                            <p:strVal val="1+#ppt_w/2"/>
                                          </p:val>
                                        </p:tav>
                                        <p:tav tm="100000">
                                          <p:val>
                                            <p:strVal val="#ppt_x"/>
                                          </p:val>
                                        </p:tav>
                                      </p:tavLst>
                                    </p:anim>
                                    <p:anim calcmode="lin" valueType="num">
                                      <p:cBhvr additive="base">
                                        <p:cTn id="91" dur="5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4" grpId="0" animBg="1"/>
      <p:bldP spid="65" grpId="0" animBg="1"/>
      <p:bldP spid="66" grpId="0" animBg="1"/>
      <p:bldP spid="67" grpId="0" animBg="1"/>
      <p:bldP spid="68" grpId="0"/>
      <p:bldP spid="69" grpId="0"/>
      <p:bldP spid="70" grpId="0"/>
      <p:bldP spid="71" grpId="0"/>
      <p:bldP spid="72" grpId="0"/>
      <p:bldP spid="73" grpId="0"/>
      <p:bldP spid="74" grpId="0" animBg="1"/>
      <p:bldP spid="75" grpId="0" animBg="1"/>
      <p:bldP spid="7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Freeform 24"/>
          <p:cNvSpPr>
            <a:spLocks/>
          </p:cNvSpPr>
          <p:nvPr/>
        </p:nvSpPr>
        <p:spPr bwMode="auto">
          <a:xfrm rot="5400000">
            <a:off x="1514892" y="1638685"/>
            <a:ext cx="1038255" cy="1408201"/>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chemeClr val="accent1"/>
          </a:solidFill>
          <a:ln w="19050" cap="flat" cmpd="sng">
            <a:noFill/>
            <a:prstDash val="solid"/>
            <a:round/>
            <a:headEnd type="none" w="med" len="med"/>
            <a:tailEnd type="none" w="med" len="med"/>
          </a:ln>
          <a:effectLst/>
        </p:spPr>
        <p:txBody>
          <a:bodyPr lIns="65021" tIns="32510" rIns="65021" bIns="32510"/>
          <a:lstStyle/>
          <a:p>
            <a:pPr algn="just">
              <a:lnSpc>
                <a:spcPct val="120000"/>
              </a:lnSpc>
              <a:defRPr/>
            </a:pPr>
            <a:endParaRPr lang="da-DK" sz="600" kern="0" dirty="0">
              <a:solidFill>
                <a:schemeClr val="tx1">
                  <a:lumMod val="95000"/>
                  <a:lumOff val="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3" name="Freeform 24"/>
          <p:cNvSpPr>
            <a:spLocks/>
          </p:cNvSpPr>
          <p:nvPr/>
        </p:nvSpPr>
        <p:spPr bwMode="auto">
          <a:xfrm rot="5400000">
            <a:off x="3208159" y="1638685"/>
            <a:ext cx="1038255" cy="1408201"/>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chemeClr val="accent2"/>
          </a:solidFill>
          <a:ln w="19050" cap="flat" cmpd="sng">
            <a:noFill/>
            <a:prstDash val="solid"/>
            <a:round/>
            <a:headEnd type="none" w="med" len="med"/>
            <a:tailEnd type="none" w="med" len="med"/>
          </a:ln>
          <a:effectLst/>
        </p:spPr>
        <p:txBody>
          <a:bodyPr lIns="65021" tIns="32510" rIns="65021" bIns="32510"/>
          <a:lstStyle/>
          <a:p>
            <a:pPr algn="just">
              <a:lnSpc>
                <a:spcPct val="120000"/>
              </a:lnSpc>
              <a:defRPr/>
            </a:pPr>
            <a:endParaRPr lang="da-DK" sz="600" kern="0" dirty="0">
              <a:solidFill>
                <a:schemeClr val="tx1">
                  <a:lumMod val="95000"/>
                  <a:lumOff val="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4" name="Freeform 24"/>
          <p:cNvSpPr>
            <a:spLocks/>
          </p:cNvSpPr>
          <p:nvPr/>
        </p:nvSpPr>
        <p:spPr bwMode="auto">
          <a:xfrm rot="5400000">
            <a:off x="4901426" y="1638685"/>
            <a:ext cx="1038255" cy="1408201"/>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chemeClr val="accent3"/>
          </a:solidFill>
          <a:ln w="19050" cap="flat" cmpd="sng">
            <a:noFill/>
            <a:prstDash val="solid"/>
            <a:round/>
            <a:headEnd type="none" w="med" len="med"/>
            <a:tailEnd type="none" w="med" len="med"/>
          </a:ln>
          <a:effectLst/>
        </p:spPr>
        <p:txBody>
          <a:bodyPr lIns="65021" tIns="32510" rIns="65021" bIns="32510"/>
          <a:lstStyle/>
          <a:p>
            <a:pPr algn="just">
              <a:lnSpc>
                <a:spcPct val="120000"/>
              </a:lnSpc>
              <a:defRPr/>
            </a:pPr>
            <a:endParaRPr lang="da-DK" sz="600" kern="0" dirty="0">
              <a:solidFill>
                <a:schemeClr val="tx1">
                  <a:lumMod val="95000"/>
                  <a:lumOff val="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6" name="Freeform 24"/>
          <p:cNvSpPr>
            <a:spLocks/>
          </p:cNvSpPr>
          <p:nvPr/>
        </p:nvSpPr>
        <p:spPr bwMode="auto">
          <a:xfrm rot="5400000">
            <a:off x="6594693" y="1638685"/>
            <a:ext cx="1038255" cy="1408201"/>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chemeClr val="accent4"/>
          </a:solidFill>
          <a:ln w="19050" cap="flat" cmpd="sng">
            <a:noFill/>
            <a:prstDash val="solid"/>
            <a:round/>
            <a:headEnd type="none" w="med" len="med"/>
            <a:tailEnd type="none" w="med" len="med"/>
          </a:ln>
          <a:effectLst/>
        </p:spPr>
        <p:txBody>
          <a:bodyPr lIns="65021" tIns="32510" rIns="65021" bIns="32510"/>
          <a:lstStyle/>
          <a:p>
            <a:pPr algn="just">
              <a:lnSpc>
                <a:spcPct val="120000"/>
              </a:lnSpc>
              <a:defRPr/>
            </a:pPr>
            <a:endParaRPr lang="da-DK" sz="600" kern="0" dirty="0">
              <a:solidFill>
                <a:schemeClr val="tx1">
                  <a:lumMod val="95000"/>
                  <a:lumOff val="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 name="Group 128"/>
          <p:cNvGrpSpPr/>
          <p:nvPr/>
        </p:nvGrpSpPr>
        <p:grpSpPr>
          <a:xfrm>
            <a:off x="1618115" y="1925958"/>
            <a:ext cx="445482" cy="445567"/>
            <a:chOff x="1316879" y="4254550"/>
            <a:chExt cx="684000" cy="684000"/>
          </a:xfrm>
        </p:grpSpPr>
        <p:sp>
          <p:nvSpPr>
            <p:cNvPr id="117" name="Freeform 49"/>
            <p:cNvSpPr>
              <a:spLocks noChangeAspect="1" noEditPoints="1"/>
            </p:cNvSpPr>
            <p:nvPr/>
          </p:nvSpPr>
          <p:spPr bwMode="auto">
            <a:xfrm>
              <a:off x="1467830" y="4412272"/>
              <a:ext cx="407999" cy="347492"/>
            </a:xfrm>
            <a:custGeom>
              <a:avLst/>
              <a:gdLst>
                <a:gd name="T0" fmla="*/ 182 w 400"/>
                <a:gd name="T1" fmla="*/ 180 h 340"/>
                <a:gd name="T2" fmla="*/ 218 w 400"/>
                <a:gd name="T3" fmla="*/ 180 h 340"/>
                <a:gd name="T4" fmla="*/ 218 w 400"/>
                <a:gd name="T5" fmla="*/ 220 h 340"/>
                <a:gd name="T6" fmla="*/ 400 w 400"/>
                <a:gd name="T7" fmla="*/ 220 h 340"/>
                <a:gd name="T8" fmla="*/ 396 w 400"/>
                <a:gd name="T9" fmla="*/ 103 h 340"/>
                <a:gd name="T10" fmla="*/ 356 w 400"/>
                <a:gd name="T11" fmla="*/ 60 h 340"/>
                <a:gd name="T12" fmla="*/ 292 w 400"/>
                <a:gd name="T13" fmla="*/ 60 h 340"/>
                <a:gd name="T14" fmla="*/ 268 w 400"/>
                <a:gd name="T15" fmla="*/ 15 h 340"/>
                <a:gd name="T16" fmla="*/ 244 w 400"/>
                <a:gd name="T17" fmla="*/ 0 h 340"/>
                <a:gd name="T18" fmla="*/ 155 w 400"/>
                <a:gd name="T19" fmla="*/ 0 h 340"/>
                <a:gd name="T20" fmla="*/ 132 w 400"/>
                <a:gd name="T21" fmla="*/ 15 h 340"/>
                <a:gd name="T22" fmla="*/ 108 w 400"/>
                <a:gd name="T23" fmla="*/ 60 h 340"/>
                <a:gd name="T24" fmla="*/ 44 w 400"/>
                <a:gd name="T25" fmla="*/ 60 h 340"/>
                <a:gd name="T26" fmla="*/ 4 w 400"/>
                <a:gd name="T27" fmla="*/ 103 h 340"/>
                <a:gd name="T28" fmla="*/ 0 w 400"/>
                <a:gd name="T29" fmla="*/ 220 h 340"/>
                <a:gd name="T30" fmla="*/ 182 w 400"/>
                <a:gd name="T31" fmla="*/ 220 h 340"/>
                <a:gd name="T32" fmla="*/ 182 w 400"/>
                <a:gd name="T33" fmla="*/ 180 h 340"/>
                <a:gd name="T34" fmla="*/ 153 w 400"/>
                <a:gd name="T35" fmla="*/ 38 h 340"/>
                <a:gd name="T36" fmla="*/ 169 w 400"/>
                <a:gd name="T37" fmla="*/ 28 h 340"/>
                <a:gd name="T38" fmla="*/ 230 w 400"/>
                <a:gd name="T39" fmla="*/ 28 h 340"/>
                <a:gd name="T40" fmla="*/ 247 w 400"/>
                <a:gd name="T41" fmla="*/ 38 h 340"/>
                <a:gd name="T42" fmla="*/ 258 w 400"/>
                <a:gd name="T43" fmla="*/ 60 h 340"/>
                <a:gd name="T44" fmla="*/ 141 w 400"/>
                <a:gd name="T45" fmla="*/ 60 h 340"/>
                <a:gd name="T46" fmla="*/ 153 w 400"/>
                <a:gd name="T47" fmla="*/ 38 h 340"/>
                <a:gd name="T48" fmla="*/ 218 w 400"/>
                <a:gd name="T49" fmla="*/ 280 h 340"/>
                <a:gd name="T50" fmla="*/ 182 w 400"/>
                <a:gd name="T51" fmla="*/ 280 h 340"/>
                <a:gd name="T52" fmla="*/ 182 w 400"/>
                <a:gd name="T53" fmla="*/ 240 h 340"/>
                <a:gd name="T54" fmla="*/ 10 w 400"/>
                <a:gd name="T55" fmla="*/ 240 h 340"/>
                <a:gd name="T56" fmla="*/ 14 w 400"/>
                <a:gd name="T57" fmla="*/ 306 h 340"/>
                <a:gd name="T58" fmla="*/ 50 w 400"/>
                <a:gd name="T59" fmla="*/ 340 h 340"/>
                <a:gd name="T60" fmla="*/ 350 w 400"/>
                <a:gd name="T61" fmla="*/ 340 h 340"/>
                <a:gd name="T62" fmla="*/ 386 w 400"/>
                <a:gd name="T63" fmla="*/ 306 h 340"/>
                <a:gd name="T64" fmla="*/ 390 w 400"/>
                <a:gd name="T65" fmla="*/ 240 h 340"/>
                <a:gd name="T66" fmla="*/ 218 w 400"/>
                <a:gd name="T67" fmla="*/ 240 h 340"/>
                <a:gd name="T68" fmla="*/ 218 w 400"/>
                <a:gd name="T69" fmla="*/ 28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0" h="340">
                  <a:moveTo>
                    <a:pt x="182" y="180"/>
                  </a:moveTo>
                  <a:cubicBezTo>
                    <a:pt x="218" y="180"/>
                    <a:pt x="218" y="180"/>
                    <a:pt x="218" y="180"/>
                  </a:cubicBezTo>
                  <a:cubicBezTo>
                    <a:pt x="218" y="220"/>
                    <a:pt x="218" y="220"/>
                    <a:pt x="218" y="220"/>
                  </a:cubicBezTo>
                  <a:cubicBezTo>
                    <a:pt x="400" y="220"/>
                    <a:pt x="400" y="220"/>
                    <a:pt x="400" y="220"/>
                  </a:cubicBezTo>
                  <a:cubicBezTo>
                    <a:pt x="400" y="220"/>
                    <a:pt x="397" y="131"/>
                    <a:pt x="396" y="103"/>
                  </a:cubicBezTo>
                  <a:cubicBezTo>
                    <a:pt x="395" y="76"/>
                    <a:pt x="385" y="60"/>
                    <a:pt x="356" y="60"/>
                  </a:cubicBezTo>
                  <a:cubicBezTo>
                    <a:pt x="292" y="60"/>
                    <a:pt x="292" y="60"/>
                    <a:pt x="292" y="60"/>
                  </a:cubicBezTo>
                  <a:cubicBezTo>
                    <a:pt x="282" y="41"/>
                    <a:pt x="271" y="21"/>
                    <a:pt x="268" y="15"/>
                  </a:cubicBezTo>
                  <a:cubicBezTo>
                    <a:pt x="261" y="2"/>
                    <a:pt x="259" y="0"/>
                    <a:pt x="244" y="0"/>
                  </a:cubicBezTo>
                  <a:cubicBezTo>
                    <a:pt x="155" y="0"/>
                    <a:pt x="155" y="0"/>
                    <a:pt x="155" y="0"/>
                  </a:cubicBezTo>
                  <a:cubicBezTo>
                    <a:pt x="141" y="0"/>
                    <a:pt x="138" y="2"/>
                    <a:pt x="132" y="15"/>
                  </a:cubicBezTo>
                  <a:cubicBezTo>
                    <a:pt x="129" y="21"/>
                    <a:pt x="118" y="41"/>
                    <a:pt x="108" y="60"/>
                  </a:cubicBezTo>
                  <a:cubicBezTo>
                    <a:pt x="44" y="60"/>
                    <a:pt x="44" y="60"/>
                    <a:pt x="44" y="60"/>
                  </a:cubicBezTo>
                  <a:cubicBezTo>
                    <a:pt x="14" y="60"/>
                    <a:pt x="5" y="76"/>
                    <a:pt x="4" y="103"/>
                  </a:cubicBezTo>
                  <a:cubicBezTo>
                    <a:pt x="3" y="129"/>
                    <a:pt x="0" y="220"/>
                    <a:pt x="0" y="220"/>
                  </a:cubicBezTo>
                  <a:cubicBezTo>
                    <a:pt x="182" y="220"/>
                    <a:pt x="182" y="220"/>
                    <a:pt x="182" y="220"/>
                  </a:cubicBezTo>
                  <a:lnTo>
                    <a:pt x="182" y="180"/>
                  </a:lnTo>
                  <a:close/>
                  <a:moveTo>
                    <a:pt x="153" y="38"/>
                  </a:moveTo>
                  <a:cubicBezTo>
                    <a:pt x="157" y="30"/>
                    <a:pt x="159" y="28"/>
                    <a:pt x="169" y="28"/>
                  </a:cubicBezTo>
                  <a:cubicBezTo>
                    <a:pt x="230" y="28"/>
                    <a:pt x="230" y="28"/>
                    <a:pt x="230" y="28"/>
                  </a:cubicBezTo>
                  <a:cubicBezTo>
                    <a:pt x="241" y="28"/>
                    <a:pt x="242" y="30"/>
                    <a:pt x="247" y="38"/>
                  </a:cubicBezTo>
                  <a:cubicBezTo>
                    <a:pt x="248" y="41"/>
                    <a:pt x="253" y="50"/>
                    <a:pt x="258" y="60"/>
                  </a:cubicBezTo>
                  <a:cubicBezTo>
                    <a:pt x="141" y="60"/>
                    <a:pt x="141" y="60"/>
                    <a:pt x="141" y="60"/>
                  </a:cubicBezTo>
                  <a:cubicBezTo>
                    <a:pt x="146" y="50"/>
                    <a:pt x="151" y="41"/>
                    <a:pt x="153" y="38"/>
                  </a:cubicBezTo>
                  <a:close/>
                  <a:moveTo>
                    <a:pt x="218" y="280"/>
                  </a:moveTo>
                  <a:cubicBezTo>
                    <a:pt x="182" y="280"/>
                    <a:pt x="182" y="280"/>
                    <a:pt x="182" y="280"/>
                  </a:cubicBezTo>
                  <a:cubicBezTo>
                    <a:pt x="182" y="240"/>
                    <a:pt x="182" y="240"/>
                    <a:pt x="182" y="240"/>
                  </a:cubicBezTo>
                  <a:cubicBezTo>
                    <a:pt x="10" y="240"/>
                    <a:pt x="10" y="240"/>
                    <a:pt x="10" y="240"/>
                  </a:cubicBezTo>
                  <a:cubicBezTo>
                    <a:pt x="10" y="240"/>
                    <a:pt x="12" y="276"/>
                    <a:pt x="14" y="306"/>
                  </a:cubicBezTo>
                  <a:cubicBezTo>
                    <a:pt x="14" y="319"/>
                    <a:pt x="18" y="340"/>
                    <a:pt x="50" y="340"/>
                  </a:cubicBezTo>
                  <a:cubicBezTo>
                    <a:pt x="350" y="340"/>
                    <a:pt x="350" y="340"/>
                    <a:pt x="350" y="340"/>
                  </a:cubicBezTo>
                  <a:cubicBezTo>
                    <a:pt x="381" y="340"/>
                    <a:pt x="385" y="319"/>
                    <a:pt x="386" y="306"/>
                  </a:cubicBezTo>
                  <a:cubicBezTo>
                    <a:pt x="388" y="275"/>
                    <a:pt x="390" y="240"/>
                    <a:pt x="390" y="240"/>
                  </a:cubicBezTo>
                  <a:cubicBezTo>
                    <a:pt x="218" y="240"/>
                    <a:pt x="218" y="240"/>
                    <a:pt x="218" y="240"/>
                  </a:cubicBezTo>
                  <a:lnTo>
                    <a:pt x="218" y="280"/>
                  </a:lnTo>
                  <a:close/>
                </a:path>
              </a:pathLst>
            </a:custGeom>
            <a:noFill/>
            <a:ln w="12700">
              <a:solidFill>
                <a:schemeClr val="bg1"/>
              </a:solidFill>
            </a:ln>
          </p:spPr>
          <p:txBody>
            <a:bodyPr vert="horz" wrap="square" lIns="83733" tIns="41867" rIns="83733" bIns="41867" numCol="1" anchor="t" anchorCtr="0" compatLnSpc="1">
              <a:prstTxWarp prst="textNoShape">
                <a:avLst/>
              </a:prstTxWarp>
            </a:bodyPr>
            <a:lstStyle/>
            <a:p>
              <a:pPr algn="just">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5" name="Oval 124"/>
            <p:cNvSpPr/>
            <p:nvPr/>
          </p:nvSpPr>
          <p:spPr>
            <a:xfrm>
              <a:off x="1316879" y="4254550"/>
              <a:ext cx="684000" cy="684000"/>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129"/>
          <p:cNvGrpSpPr/>
          <p:nvPr/>
        </p:nvGrpSpPr>
        <p:grpSpPr>
          <a:xfrm>
            <a:off x="3312479" y="1925958"/>
            <a:ext cx="445482" cy="445567"/>
            <a:chOff x="3401741" y="4254550"/>
            <a:chExt cx="684000" cy="684000"/>
          </a:xfrm>
        </p:grpSpPr>
        <p:sp>
          <p:nvSpPr>
            <p:cNvPr id="120" name="Freeform 31"/>
            <p:cNvSpPr>
              <a:spLocks noChangeAspect="1" noEditPoints="1"/>
            </p:cNvSpPr>
            <p:nvPr/>
          </p:nvSpPr>
          <p:spPr bwMode="auto">
            <a:xfrm>
              <a:off x="3577110" y="4366532"/>
              <a:ext cx="333262" cy="468000"/>
            </a:xfrm>
            <a:custGeom>
              <a:avLst/>
              <a:gdLst>
                <a:gd name="T0" fmla="*/ 90 w 293"/>
                <a:gd name="T1" fmla="*/ 383 h 400"/>
                <a:gd name="T2" fmla="*/ 147 w 293"/>
                <a:gd name="T3" fmla="*/ 400 h 400"/>
                <a:gd name="T4" fmla="*/ 203 w 293"/>
                <a:gd name="T5" fmla="*/ 383 h 400"/>
                <a:gd name="T6" fmla="*/ 203 w 293"/>
                <a:gd name="T7" fmla="*/ 342 h 400"/>
                <a:gd name="T8" fmla="*/ 90 w 293"/>
                <a:gd name="T9" fmla="*/ 342 h 400"/>
                <a:gd name="T10" fmla="*/ 90 w 293"/>
                <a:gd name="T11" fmla="*/ 383 h 400"/>
                <a:gd name="T12" fmla="*/ 201 w 293"/>
                <a:gd name="T13" fmla="*/ 318 h 400"/>
                <a:gd name="T14" fmla="*/ 286 w 293"/>
                <a:gd name="T15" fmla="*/ 116 h 400"/>
                <a:gd name="T16" fmla="*/ 147 w 293"/>
                <a:gd name="T17" fmla="*/ 0 h 400"/>
                <a:gd name="T18" fmla="*/ 7 w 293"/>
                <a:gd name="T19" fmla="*/ 116 h 400"/>
                <a:gd name="T20" fmla="*/ 93 w 293"/>
                <a:gd name="T21" fmla="*/ 318 h 400"/>
                <a:gd name="T22" fmla="*/ 201 w 293"/>
                <a:gd name="T23" fmla="*/ 318 h 400"/>
                <a:gd name="T24" fmla="*/ 50 w 293"/>
                <a:gd name="T25" fmla="*/ 119 h 400"/>
                <a:gd name="T26" fmla="*/ 147 w 293"/>
                <a:gd name="T27" fmla="*/ 41 h 400"/>
                <a:gd name="T28" fmla="*/ 244 w 293"/>
                <a:gd name="T29" fmla="*/ 119 h 400"/>
                <a:gd name="T30" fmla="*/ 208 w 293"/>
                <a:gd name="T31" fmla="*/ 198 h 400"/>
                <a:gd name="T32" fmla="*/ 163 w 293"/>
                <a:gd name="T33" fmla="*/ 283 h 400"/>
                <a:gd name="T34" fmla="*/ 130 w 293"/>
                <a:gd name="T35" fmla="*/ 283 h 400"/>
                <a:gd name="T36" fmla="*/ 86 w 293"/>
                <a:gd name="T37" fmla="*/ 198 h 400"/>
                <a:gd name="T38" fmla="*/ 50 w 293"/>
                <a:gd name="T39" fmla="*/ 119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3" h="400">
                  <a:moveTo>
                    <a:pt x="90" y="383"/>
                  </a:moveTo>
                  <a:cubicBezTo>
                    <a:pt x="106" y="393"/>
                    <a:pt x="125" y="400"/>
                    <a:pt x="147" y="400"/>
                  </a:cubicBezTo>
                  <a:cubicBezTo>
                    <a:pt x="169" y="400"/>
                    <a:pt x="187" y="393"/>
                    <a:pt x="203" y="383"/>
                  </a:cubicBezTo>
                  <a:cubicBezTo>
                    <a:pt x="203" y="342"/>
                    <a:pt x="203" y="342"/>
                    <a:pt x="203" y="342"/>
                  </a:cubicBezTo>
                  <a:cubicBezTo>
                    <a:pt x="90" y="342"/>
                    <a:pt x="90" y="342"/>
                    <a:pt x="90" y="342"/>
                  </a:cubicBezTo>
                  <a:lnTo>
                    <a:pt x="90" y="383"/>
                  </a:lnTo>
                  <a:close/>
                  <a:moveTo>
                    <a:pt x="201" y="318"/>
                  </a:moveTo>
                  <a:cubicBezTo>
                    <a:pt x="201" y="231"/>
                    <a:pt x="293" y="203"/>
                    <a:pt x="286" y="116"/>
                  </a:cubicBezTo>
                  <a:cubicBezTo>
                    <a:pt x="282" y="61"/>
                    <a:pt x="245" y="0"/>
                    <a:pt x="147" y="0"/>
                  </a:cubicBezTo>
                  <a:cubicBezTo>
                    <a:pt x="49" y="0"/>
                    <a:pt x="12" y="61"/>
                    <a:pt x="7" y="116"/>
                  </a:cubicBezTo>
                  <a:cubicBezTo>
                    <a:pt x="0" y="203"/>
                    <a:pt x="93" y="231"/>
                    <a:pt x="93" y="318"/>
                  </a:cubicBezTo>
                  <a:lnTo>
                    <a:pt x="201" y="318"/>
                  </a:lnTo>
                  <a:close/>
                  <a:moveTo>
                    <a:pt x="50" y="119"/>
                  </a:moveTo>
                  <a:cubicBezTo>
                    <a:pt x="54" y="67"/>
                    <a:pt x="89" y="41"/>
                    <a:pt x="147" y="41"/>
                  </a:cubicBezTo>
                  <a:cubicBezTo>
                    <a:pt x="204" y="41"/>
                    <a:pt x="240" y="67"/>
                    <a:pt x="244" y="119"/>
                  </a:cubicBezTo>
                  <a:cubicBezTo>
                    <a:pt x="246" y="148"/>
                    <a:pt x="230" y="167"/>
                    <a:pt x="208" y="198"/>
                  </a:cubicBezTo>
                  <a:cubicBezTo>
                    <a:pt x="192" y="221"/>
                    <a:pt x="172" y="248"/>
                    <a:pt x="163" y="283"/>
                  </a:cubicBezTo>
                  <a:cubicBezTo>
                    <a:pt x="130" y="283"/>
                    <a:pt x="130" y="283"/>
                    <a:pt x="130" y="283"/>
                  </a:cubicBezTo>
                  <a:cubicBezTo>
                    <a:pt x="121" y="248"/>
                    <a:pt x="102" y="221"/>
                    <a:pt x="86" y="198"/>
                  </a:cubicBezTo>
                  <a:cubicBezTo>
                    <a:pt x="64" y="167"/>
                    <a:pt x="47" y="148"/>
                    <a:pt x="50" y="119"/>
                  </a:cubicBezTo>
                  <a:close/>
                </a:path>
              </a:pathLst>
            </a:custGeom>
            <a:noFill/>
            <a:ln w="12700">
              <a:solidFill>
                <a:schemeClr val="bg1"/>
              </a:solidFill>
            </a:ln>
          </p:spPr>
          <p:txBody>
            <a:bodyPr vert="horz" wrap="square" lIns="83733" tIns="41867" rIns="83733" bIns="41867" numCol="1" anchor="t" anchorCtr="0" compatLnSpc="1">
              <a:prstTxWarp prst="textNoShape">
                <a:avLst/>
              </a:prstTxWarp>
            </a:bodyPr>
            <a:lstStyle/>
            <a:p>
              <a:pPr algn="just">
                <a:lnSpc>
                  <a:spcPct val="120000"/>
                </a:lnSpc>
              </a:pPr>
              <a:endParaRPr 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6" name="Oval 125"/>
            <p:cNvSpPr/>
            <p:nvPr/>
          </p:nvSpPr>
          <p:spPr>
            <a:xfrm>
              <a:off x="3401741" y="4254550"/>
              <a:ext cx="684000" cy="68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 name="Group 130"/>
          <p:cNvGrpSpPr/>
          <p:nvPr/>
        </p:nvGrpSpPr>
        <p:grpSpPr>
          <a:xfrm>
            <a:off x="5006843" y="1925958"/>
            <a:ext cx="445482" cy="445567"/>
            <a:chOff x="6006611" y="4240036"/>
            <a:chExt cx="684000" cy="684000"/>
          </a:xfrm>
        </p:grpSpPr>
        <p:sp>
          <p:nvSpPr>
            <p:cNvPr id="119" name="Freeform 44"/>
            <p:cNvSpPr>
              <a:spLocks noChangeAspect="1" noEditPoints="1"/>
            </p:cNvSpPr>
            <p:nvPr/>
          </p:nvSpPr>
          <p:spPr bwMode="auto">
            <a:xfrm>
              <a:off x="6132322" y="4366036"/>
              <a:ext cx="432579" cy="432000"/>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noFill/>
            <a:ln w="12700">
              <a:solidFill>
                <a:schemeClr val="bg1"/>
              </a:solidFill>
            </a:ln>
          </p:spPr>
          <p:txBody>
            <a:bodyPr vert="horz" wrap="square" lIns="83733" tIns="41867" rIns="83733" bIns="41867" numCol="1" anchor="t" anchorCtr="0" compatLnSpc="1">
              <a:prstTxWarp prst="textNoShape">
                <a:avLst/>
              </a:prstTxWarp>
            </a:bodyPr>
            <a:lstStyle/>
            <a:p>
              <a:pPr algn="just">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7" name="Oval 126"/>
            <p:cNvSpPr/>
            <p:nvPr/>
          </p:nvSpPr>
          <p:spPr>
            <a:xfrm>
              <a:off x="6006611" y="4240036"/>
              <a:ext cx="684000" cy="68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131"/>
          <p:cNvGrpSpPr/>
          <p:nvPr/>
        </p:nvGrpSpPr>
        <p:grpSpPr>
          <a:xfrm>
            <a:off x="6696020" y="1925958"/>
            <a:ext cx="445482" cy="445567"/>
            <a:chOff x="8794034" y="4283578"/>
            <a:chExt cx="684000" cy="684000"/>
          </a:xfrm>
        </p:grpSpPr>
        <p:sp>
          <p:nvSpPr>
            <p:cNvPr id="118" name="Freeform 36"/>
            <p:cNvSpPr>
              <a:spLocks noChangeAspect="1" noEditPoints="1"/>
            </p:cNvSpPr>
            <p:nvPr/>
          </p:nvSpPr>
          <p:spPr bwMode="auto">
            <a:xfrm>
              <a:off x="8879066" y="4481578"/>
              <a:ext cx="513936" cy="288000"/>
            </a:xfrm>
            <a:custGeom>
              <a:avLst/>
              <a:gdLst>
                <a:gd name="T0" fmla="*/ 200 w 400"/>
                <a:gd name="T1" fmla="*/ 0 h 224"/>
                <a:gd name="T2" fmla="*/ 0 w 400"/>
                <a:gd name="T3" fmla="*/ 112 h 224"/>
                <a:gd name="T4" fmla="*/ 200 w 400"/>
                <a:gd name="T5" fmla="*/ 224 h 224"/>
                <a:gd name="T6" fmla="*/ 400 w 400"/>
                <a:gd name="T7" fmla="*/ 112 h 224"/>
                <a:gd name="T8" fmla="*/ 200 w 400"/>
                <a:gd name="T9" fmla="*/ 0 h 224"/>
                <a:gd name="T10" fmla="*/ 200 w 400"/>
                <a:gd name="T11" fmla="*/ 198 h 224"/>
                <a:gd name="T12" fmla="*/ 111 w 400"/>
                <a:gd name="T13" fmla="*/ 112 h 224"/>
                <a:gd name="T14" fmla="*/ 200 w 400"/>
                <a:gd name="T15" fmla="*/ 26 h 224"/>
                <a:gd name="T16" fmla="*/ 289 w 400"/>
                <a:gd name="T17" fmla="*/ 112 h 224"/>
                <a:gd name="T18" fmla="*/ 200 w 400"/>
                <a:gd name="T19" fmla="*/ 198 h 224"/>
                <a:gd name="T20" fmla="*/ 200 w 400"/>
                <a:gd name="T21" fmla="*/ 112 h 224"/>
                <a:gd name="T22" fmla="*/ 200 w 400"/>
                <a:gd name="T23" fmla="*/ 69 h 224"/>
                <a:gd name="T24" fmla="*/ 155 w 400"/>
                <a:gd name="T25" fmla="*/ 112 h 224"/>
                <a:gd name="T26" fmla="*/ 200 w 400"/>
                <a:gd name="T27" fmla="*/ 155 h 224"/>
                <a:gd name="T28" fmla="*/ 244 w 400"/>
                <a:gd name="T29" fmla="*/ 112 h 224"/>
                <a:gd name="T30" fmla="*/ 200 w 400"/>
                <a:gd name="T31" fmla="*/ 11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0" h="224">
                  <a:moveTo>
                    <a:pt x="200" y="0"/>
                  </a:moveTo>
                  <a:cubicBezTo>
                    <a:pt x="69" y="0"/>
                    <a:pt x="0" y="97"/>
                    <a:pt x="0" y="112"/>
                  </a:cubicBezTo>
                  <a:cubicBezTo>
                    <a:pt x="0" y="127"/>
                    <a:pt x="69" y="224"/>
                    <a:pt x="200" y="224"/>
                  </a:cubicBezTo>
                  <a:cubicBezTo>
                    <a:pt x="331" y="224"/>
                    <a:pt x="400" y="127"/>
                    <a:pt x="400" y="112"/>
                  </a:cubicBezTo>
                  <a:cubicBezTo>
                    <a:pt x="400" y="97"/>
                    <a:pt x="331" y="0"/>
                    <a:pt x="200" y="0"/>
                  </a:cubicBezTo>
                  <a:close/>
                  <a:moveTo>
                    <a:pt x="200" y="198"/>
                  </a:moveTo>
                  <a:cubicBezTo>
                    <a:pt x="151" y="198"/>
                    <a:pt x="111" y="159"/>
                    <a:pt x="111" y="112"/>
                  </a:cubicBezTo>
                  <a:cubicBezTo>
                    <a:pt x="111" y="64"/>
                    <a:pt x="151" y="26"/>
                    <a:pt x="200" y="26"/>
                  </a:cubicBezTo>
                  <a:cubicBezTo>
                    <a:pt x="249" y="26"/>
                    <a:pt x="289" y="64"/>
                    <a:pt x="289" y="112"/>
                  </a:cubicBezTo>
                  <a:cubicBezTo>
                    <a:pt x="289" y="159"/>
                    <a:pt x="249" y="198"/>
                    <a:pt x="200" y="198"/>
                  </a:cubicBezTo>
                  <a:close/>
                  <a:moveTo>
                    <a:pt x="200" y="112"/>
                  </a:moveTo>
                  <a:cubicBezTo>
                    <a:pt x="192" y="103"/>
                    <a:pt x="213" y="69"/>
                    <a:pt x="200" y="69"/>
                  </a:cubicBezTo>
                  <a:cubicBezTo>
                    <a:pt x="175" y="69"/>
                    <a:pt x="155" y="88"/>
                    <a:pt x="155" y="112"/>
                  </a:cubicBezTo>
                  <a:cubicBezTo>
                    <a:pt x="155" y="136"/>
                    <a:pt x="175" y="155"/>
                    <a:pt x="200" y="155"/>
                  </a:cubicBezTo>
                  <a:cubicBezTo>
                    <a:pt x="224" y="155"/>
                    <a:pt x="244" y="136"/>
                    <a:pt x="244" y="112"/>
                  </a:cubicBezTo>
                  <a:cubicBezTo>
                    <a:pt x="244" y="101"/>
                    <a:pt x="207" y="119"/>
                    <a:pt x="200" y="112"/>
                  </a:cubicBezTo>
                  <a:close/>
                </a:path>
              </a:pathLst>
            </a:custGeom>
            <a:noFill/>
            <a:ln w="12700">
              <a:solidFill>
                <a:schemeClr val="bg1"/>
              </a:solidFill>
            </a:ln>
          </p:spPr>
          <p:txBody>
            <a:bodyPr vert="horz" wrap="square" lIns="83733" tIns="41867" rIns="83733" bIns="41867" numCol="1" anchor="t" anchorCtr="0" compatLnSpc="1">
              <a:prstTxWarp prst="textNoShape">
                <a:avLst/>
              </a:prstTxWarp>
            </a:bodyPr>
            <a:lstStyle/>
            <a:p>
              <a:pPr algn="just">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8" name="Oval 127"/>
            <p:cNvSpPr/>
            <p:nvPr/>
          </p:nvSpPr>
          <p:spPr>
            <a:xfrm>
              <a:off x="8794034" y="4283578"/>
              <a:ext cx="684000" cy="68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2" name="Content Placeholder 2"/>
          <p:cNvSpPr txBox="1">
            <a:spLocks/>
          </p:cNvSpPr>
          <p:nvPr/>
        </p:nvSpPr>
        <p:spPr>
          <a:xfrm>
            <a:off x="1281006" y="3093721"/>
            <a:ext cx="1147549" cy="202491"/>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2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Content Placeholder 2"/>
          <p:cNvSpPr txBox="1">
            <a:spLocks/>
          </p:cNvSpPr>
          <p:nvPr/>
        </p:nvSpPr>
        <p:spPr>
          <a:xfrm>
            <a:off x="1281007" y="3297956"/>
            <a:ext cx="1457114" cy="498511"/>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900" dirty="0">
                <a:solidFill>
                  <a:schemeClr val="bg1"/>
                </a:solidFill>
                <a:latin typeface="微软雅黑" panose="020B0503020204020204" pitchFamily="34" charset="-122"/>
                <a:ea typeface="微软雅黑" panose="020B0503020204020204" pitchFamily="34" charset="-122"/>
              </a:rPr>
              <a:t>添加适当的文字，一页的文字最好不要超过</a:t>
            </a:r>
            <a:r>
              <a:rPr lang="en-US" altLang="zh-CN" sz="900" dirty="0">
                <a:solidFill>
                  <a:schemeClr val="bg1"/>
                </a:solidFill>
                <a:latin typeface="微软雅黑" panose="020B0503020204020204" pitchFamily="34" charset="-122"/>
                <a:ea typeface="微软雅黑" panose="020B0503020204020204" pitchFamily="34" charset="-122"/>
              </a:rPr>
              <a:t>200,</a:t>
            </a:r>
            <a:r>
              <a:rPr lang="zh-CN" altLang="en-US" sz="900" dirty="0">
                <a:solidFill>
                  <a:schemeClr val="bg1"/>
                </a:solidFill>
                <a:latin typeface="微软雅黑" panose="020B0503020204020204" pitchFamily="34" charset="-122"/>
                <a:ea typeface="微软雅黑" panose="020B0503020204020204" pitchFamily="34" charset="-122"/>
              </a:rPr>
              <a:t>添加适当的文字添</a:t>
            </a:r>
            <a:endParaRPr lang="en-US" sz="8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Content Placeholder 2"/>
          <p:cNvSpPr txBox="1">
            <a:spLocks/>
          </p:cNvSpPr>
          <p:nvPr/>
        </p:nvSpPr>
        <p:spPr>
          <a:xfrm>
            <a:off x="3019892" y="3093721"/>
            <a:ext cx="1147549" cy="202491"/>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2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Content Placeholder 2"/>
          <p:cNvSpPr txBox="1">
            <a:spLocks/>
          </p:cNvSpPr>
          <p:nvPr/>
        </p:nvSpPr>
        <p:spPr>
          <a:xfrm>
            <a:off x="3019894" y="3297956"/>
            <a:ext cx="1457114" cy="498511"/>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900" dirty="0">
                <a:solidFill>
                  <a:schemeClr val="bg1"/>
                </a:solidFill>
                <a:latin typeface="微软雅黑" panose="020B0503020204020204" pitchFamily="34" charset="-122"/>
                <a:ea typeface="微软雅黑" panose="020B0503020204020204" pitchFamily="34" charset="-122"/>
              </a:rPr>
              <a:t>添加适当的文字，一页的文字最好不要超过</a:t>
            </a:r>
            <a:r>
              <a:rPr lang="en-US" altLang="zh-CN" sz="900" dirty="0">
                <a:solidFill>
                  <a:schemeClr val="bg1"/>
                </a:solidFill>
                <a:latin typeface="微软雅黑" panose="020B0503020204020204" pitchFamily="34" charset="-122"/>
                <a:ea typeface="微软雅黑" panose="020B0503020204020204" pitchFamily="34" charset="-122"/>
              </a:rPr>
              <a:t>200,</a:t>
            </a:r>
            <a:r>
              <a:rPr lang="zh-CN" altLang="en-US" sz="900" dirty="0">
                <a:solidFill>
                  <a:schemeClr val="bg1"/>
                </a:solidFill>
                <a:latin typeface="微软雅黑" panose="020B0503020204020204" pitchFamily="34" charset="-122"/>
                <a:ea typeface="微软雅黑" panose="020B0503020204020204" pitchFamily="34" charset="-122"/>
              </a:rPr>
              <a:t>添加适当的文字添</a:t>
            </a:r>
            <a:endParaRPr lang="en-US" sz="8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Content Placeholder 2"/>
          <p:cNvSpPr txBox="1">
            <a:spLocks/>
          </p:cNvSpPr>
          <p:nvPr/>
        </p:nvSpPr>
        <p:spPr>
          <a:xfrm>
            <a:off x="4713962" y="3093721"/>
            <a:ext cx="1147549" cy="202491"/>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2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Content Placeholder 2"/>
          <p:cNvSpPr txBox="1">
            <a:spLocks/>
          </p:cNvSpPr>
          <p:nvPr/>
        </p:nvSpPr>
        <p:spPr>
          <a:xfrm>
            <a:off x="4713964" y="3297956"/>
            <a:ext cx="1457114" cy="498511"/>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900" dirty="0">
                <a:solidFill>
                  <a:schemeClr val="bg1"/>
                </a:solidFill>
                <a:latin typeface="微软雅黑" panose="020B0503020204020204" pitchFamily="34" charset="-122"/>
                <a:ea typeface="微软雅黑" panose="020B0503020204020204" pitchFamily="34" charset="-122"/>
              </a:rPr>
              <a:t>添加适当的文字，一页的文字最好不要超过</a:t>
            </a:r>
            <a:r>
              <a:rPr lang="en-US" altLang="zh-CN" sz="900" dirty="0">
                <a:solidFill>
                  <a:schemeClr val="bg1"/>
                </a:solidFill>
                <a:latin typeface="微软雅黑" panose="020B0503020204020204" pitchFamily="34" charset="-122"/>
                <a:ea typeface="微软雅黑" panose="020B0503020204020204" pitchFamily="34" charset="-122"/>
              </a:rPr>
              <a:t>200,</a:t>
            </a:r>
            <a:r>
              <a:rPr lang="zh-CN" altLang="en-US" sz="900" dirty="0">
                <a:solidFill>
                  <a:schemeClr val="bg1"/>
                </a:solidFill>
                <a:latin typeface="微软雅黑" panose="020B0503020204020204" pitchFamily="34" charset="-122"/>
                <a:ea typeface="微软雅黑" panose="020B0503020204020204" pitchFamily="34" charset="-122"/>
              </a:rPr>
              <a:t>添加适当的文字添</a:t>
            </a:r>
            <a:endParaRPr lang="en-US" sz="8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Content Placeholder 2"/>
          <p:cNvSpPr txBox="1">
            <a:spLocks/>
          </p:cNvSpPr>
          <p:nvPr/>
        </p:nvSpPr>
        <p:spPr>
          <a:xfrm>
            <a:off x="6408032" y="3093721"/>
            <a:ext cx="1147549" cy="202491"/>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2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Content Placeholder 2"/>
          <p:cNvSpPr txBox="1">
            <a:spLocks/>
          </p:cNvSpPr>
          <p:nvPr/>
        </p:nvSpPr>
        <p:spPr>
          <a:xfrm>
            <a:off x="6408033" y="3297956"/>
            <a:ext cx="1457114" cy="498511"/>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900" dirty="0">
                <a:solidFill>
                  <a:schemeClr val="bg1"/>
                </a:solidFill>
                <a:latin typeface="微软雅黑" panose="020B0503020204020204" pitchFamily="34" charset="-122"/>
                <a:ea typeface="微软雅黑" panose="020B0503020204020204" pitchFamily="34" charset="-122"/>
              </a:rPr>
              <a:t>添加适当的文字，一页的文字最好不要超过</a:t>
            </a:r>
            <a:r>
              <a:rPr lang="en-US" altLang="zh-CN" sz="900" dirty="0">
                <a:solidFill>
                  <a:schemeClr val="bg1"/>
                </a:solidFill>
                <a:latin typeface="微软雅黑" panose="020B0503020204020204" pitchFamily="34" charset="-122"/>
                <a:ea typeface="微软雅黑" panose="020B0503020204020204" pitchFamily="34" charset="-122"/>
              </a:rPr>
              <a:t>200,</a:t>
            </a:r>
            <a:r>
              <a:rPr lang="zh-CN" altLang="en-US" sz="900" dirty="0">
                <a:solidFill>
                  <a:schemeClr val="bg1"/>
                </a:solidFill>
                <a:latin typeface="微软雅黑" panose="020B0503020204020204" pitchFamily="34" charset="-122"/>
                <a:ea typeface="微软雅黑" panose="020B0503020204020204" pitchFamily="34" charset="-122"/>
              </a:rPr>
              <a:t>添加适当的文字添</a:t>
            </a:r>
            <a:endParaRPr lang="en-US" sz="8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290976847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2"/>
                                        </p:tgtEl>
                                        <p:attrNameLst>
                                          <p:attrName>style.visibility</p:attrName>
                                        </p:attrNameLst>
                                      </p:cBhvr>
                                      <p:to>
                                        <p:strVal val="visible"/>
                                      </p:to>
                                    </p:set>
                                    <p:animEffect transition="in" filter="wipe(left)">
                                      <p:cBhvr>
                                        <p:cTn id="7" dur="500"/>
                                        <p:tgtEl>
                                          <p:spTgt spid="112"/>
                                        </p:tgtEl>
                                      </p:cBhvr>
                                    </p:animEffect>
                                  </p:childTnLst>
                                </p:cTn>
                              </p:par>
                            </p:childTnLst>
                          </p:cTn>
                        </p:par>
                        <p:par>
                          <p:cTn id="8" fill="hold">
                            <p:stCondLst>
                              <p:cond delay="500"/>
                            </p:stCondLst>
                            <p:childTnLst>
                              <p:par>
                                <p:cTn id="9" presetID="45"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ppt_w</p:attrName>
                                        </p:attrNameLst>
                                      </p:cBhvr>
                                      <p:tavLst>
                                        <p:tav tm="0" fmla="#ppt_w*sin(2.5*pi*$)">
                                          <p:val>
                                            <p:fltVal val="0"/>
                                          </p:val>
                                        </p:tav>
                                        <p:tav tm="100000">
                                          <p:val>
                                            <p:fltVal val="1"/>
                                          </p:val>
                                        </p:tav>
                                      </p:tavLst>
                                    </p:anim>
                                    <p:anim calcmode="lin" valueType="num">
                                      <p:cBhvr>
                                        <p:cTn id="13" dur="1000" fill="hold"/>
                                        <p:tgtEl>
                                          <p:spTgt spid="2"/>
                                        </p:tgtEl>
                                        <p:attrNameLst>
                                          <p:attrName>ppt_h</p:attrName>
                                        </p:attrNameLst>
                                      </p:cBhvr>
                                      <p:tavLst>
                                        <p:tav tm="0">
                                          <p:val>
                                            <p:strVal val="#ppt_h"/>
                                          </p:val>
                                        </p:tav>
                                        <p:tav tm="100000">
                                          <p:val>
                                            <p:strVal val="#ppt_h"/>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13"/>
                                        </p:tgtEl>
                                        <p:attrNameLst>
                                          <p:attrName>style.visibility</p:attrName>
                                        </p:attrNameLst>
                                      </p:cBhvr>
                                      <p:to>
                                        <p:strVal val="visible"/>
                                      </p:to>
                                    </p:set>
                                    <p:animEffect transition="in" filter="wipe(left)">
                                      <p:cBhvr>
                                        <p:cTn id="17" dur="500"/>
                                        <p:tgtEl>
                                          <p:spTgt spid="113"/>
                                        </p:tgtEl>
                                      </p:cBhvr>
                                    </p:animEffect>
                                  </p:childTnLst>
                                </p:cTn>
                              </p:par>
                            </p:childTnLst>
                          </p:cTn>
                        </p:par>
                        <p:par>
                          <p:cTn id="18" fill="hold">
                            <p:stCondLst>
                              <p:cond delay="2000"/>
                            </p:stCondLst>
                            <p:childTnLst>
                              <p:par>
                                <p:cTn id="19" presetID="45" presetClass="entr" presetSubtype="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ppt_w</p:attrName>
                                        </p:attrNameLst>
                                      </p:cBhvr>
                                      <p:tavLst>
                                        <p:tav tm="0" fmla="#ppt_w*sin(2.5*pi*$)">
                                          <p:val>
                                            <p:fltVal val="0"/>
                                          </p:val>
                                        </p:tav>
                                        <p:tav tm="100000">
                                          <p:val>
                                            <p:fltVal val="1"/>
                                          </p:val>
                                        </p:tav>
                                      </p:tavLst>
                                    </p:anim>
                                    <p:anim calcmode="lin" valueType="num">
                                      <p:cBhvr>
                                        <p:cTn id="23" dur="1000" fill="hold"/>
                                        <p:tgtEl>
                                          <p:spTgt spid="3"/>
                                        </p:tgtEl>
                                        <p:attrNameLst>
                                          <p:attrName>ppt_h</p:attrName>
                                        </p:attrNameLst>
                                      </p:cBhvr>
                                      <p:tavLst>
                                        <p:tav tm="0">
                                          <p:val>
                                            <p:strVal val="#ppt_h"/>
                                          </p:val>
                                        </p:tav>
                                        <p:tav tm="100000">
                                          <p:val>
                                            <p:strVal val="#ppt_h"/>
                                          </p:val>
                                        </p:tav>
                                      </p:tavLst>
                                    </p:anim>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114"/>
                                        </p:tgtEl>
                                        <p:attrNameLst>
                                          <p:attrName>style.visibility</p:attrName>
                                        </p:attrNameLst>
                                      </p:cBhvr>
                                      <p:to>
                                        <p:strVal val="visible"/>
                                      </p:to>
                                    </p:set>
                                    <p:animEffect transition="in" filter="wipe(left)">
                                      <p:cBhvr>
                                        <p:cTn id="27" dur="500"/>
                                        <p:tgtEl>
                                          <p:spTgt spid="114"/>
                                        </p:tgtEl>
                                      </p:cBhvr>
                                    </p:animEffect>
                                  </p:childTnLst>
                                </p:cTn>
                              </p:par>
                            </p:childTnLst>
                          </p:cTn>
                        </p:par>
                        <p:par>
                          <p:cTn id="28" fill="hold">
                            <p:stCondLst>
                              <p:cond delay="3500"/>
                            </p:stCondLst>
                            <p:childTnLst>
                              <p:par>
                                <p:cTn id="29" presetID="45"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1000"/>
                                        <p:tgtEl>
                                          <p:spTgt spid="4"/>
                                        </p:tgtEl>
                                      </p:cBhvr>
                                    </p:animEffect>
                                    <p:anim calcmode="lin" valueType="num">
                                      <p:cBhvr>
                                        <p:cTn id="32" dur="1000" fill="hold"/>
                                        <p:tgtEl>
                                          <p:spTgt spid="4"/>
                                        </p:tgtEl>
                                        <p:attrNameLst>
                                          <p:attrName>ppt_w</p:attrName>
                                        </p:attrNameLst>
                                      </p:cBhvr>
                                      <p:tavLst>
                                        <p:tav tm="0" fmla="#ppt_w*sin(2.5*pi*$)">
                                          <p:val>
                                            <p:fltVal val="0"/>
                                          </p:val>
                                        </p:tav>
                                        <p:tav tm="100000">
                                          <p:val>
                                            <p:fltVal val="1"/>
                                          </p:val>
                                        </p:tav>
                                      </p:tavLst>
                                    </p:anim>
                                    <p:anim calcmode="lin" valueType="num">
                                      <p:cBhvr>
                                        <p:cTn id="33" dur="1000" fill="hold"/>
                                        <p:tgtEl>
                                          <p:spTgt spid="4"/>
                                        </p:tgtEl>
                                        <p:attrNameLst>
                                          <p:attrName>ppt_h</p:attrName>
                                        </p:attrNameLst>
                                      </p:cBhvr>
                                      <p:tavLst>
                                        <p:tav tm="0">
                                          <p:val>
                                            <p:strVal val="#ppt_h"/>
                                          </p:val>
                                        </p:tav>
                                        <p:tav tm="100000">
                                          <p:val>
                                            <p:strVal val="#ppt_h"/>
                                          </p:val>
                                        </p:tav>
                                      </p:tavLst>
                                    </p:anim>
                                  </p:childTnLst>
                                </p:cTn>
                              </p:par>
                            </p:childTnLst>
                          </p:cTn>
                        </p:par>
                        <p:par>
                          <p:cTn id="34" fill="hold">
                            <p:stCondLst>
                              <p:cond delay="4500"/>
                            </p:stCondLst>
                            <p:childTnLst>
                              <p:par>
                                <p:cTn id="35" presetID="22" presetClass="entr" presetSubtype="8" fill="hold" grpId="0" nodeType="afterEffect">
                                  <p:stCondLst>
                                    <p:cond delay="0"/>
                                  </p:stCondLst>
                                  <p:childTnLst>
                                    <p:set>
                                      <p:cBhvr>
                                        <p:cTn id="36" dur="1" fill="hold">
                                          <p:stCondLst>
                                            <p:cond delay="0"/>
                                          </p:stCondLst>
                                        </p:cTn>
                                        <p:tgtEl>
                                          <p:spTgt spid="116"/>
                                        </p:tgtEl>
                                        <p:attrNameLst>
                                          <p:attrName>style.visibility</p:attrName>
                                        </p:attrNameLst>
                                      </p:cBhvr>
                                      <p:to>
                                        <p:strVal val="visible"/>
                                      </p:to>
                                    </p:set>
                                    <p:animEffect transition="in" filter="wipe(left)">
                                      <p:cBhvr>
                                        <p:cTn id="37" dur="500"/>
                                        <p:tgtEl>
                                          <p:spTgt spid="116"/>
                                        </p:tgtEl>
                                      </p:cBhvr>
                                    </p:animEffect>
                                  </p:childTnLst>
                                </p:cTn>
                              </p:par>
                            </p:childTnLst>
                          </p:cTn>
                        </p:par>
                        <p:par>
                          <p:cTn id="38" fill="hold">
                            <p:stCondLst>
                              <p:cond delay="5000"/>
                            </p:stCondLst>
                            <p:childTnLst>
                              <p:par>
                                <p:cTn id="39" presetID="45" presetClass="entr" presetSubtype="0" fill="hold"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1000"/>
                                        <p:tgtEl>
                                          <p:spTgt spid="5"/>
                                        </p:tgtEl>
                                      </p:cBhvr>
                                    </p:animEffect>
                                    <p:anim calcmode="lin" valueType="num">
                                      <p:cBhvr>
                                        <p:cTn id="42" dur="1000" fill="hold"/>
                                        <p:tgtEl>
                                          <p:spTgt spid="5"/>
                                        </p:tgtEl>
                                        <p:attrNameLst>
                                          <p:attrName>ppt_w</p:attrName>
                                        </p:attrNameLst>
                                      </p:cBhvr>
                                      <p:tavLst>
                                        <p:tav tm="0" fmla="#ppt_w*sin(2.5*pi*$)">
                                          <p:val>
                                            <p:fltVal val="0"/>
                                          </p:val>
                                        </p:tav>
                                        <p:tav tm="100000">
                                          <p:val>
                                            <p:fltVal val="1"/>
                                          </p:val>
                                        </p:tav>
                                      </p:tavLst>
                                    </p:anim>
                                    <p:anim calcmode="lin" valueType="num">
                                      <p:cBhvr>
                                        <p:cTn id="43" dur="1000" fill="hold"/>
                                        <p:tgtEl>
                                          <p:spTgt spid="5"/>
                                        </p:tgtEl>
                                        <p:attrNameLst>
                                          <p:attrName>ppt_h</p:attrName>
                                        </p:attrNameLst>
                                      </p:cBhvr>
                                      <p:tavLst>
                                        <p:tav tm="0">
                                          <p:val>
                                            <p:strVal val="#ppt_h"/>
                                          </p:val>
                                        </p:tav>
                                        <p:tav tm="100000">
                                          <p:val>
                                            <p:strVal val="#ppt_h"/>
                                          </p:val>
                                        </p:tav>
                                      </p:tavLst>
                                    </p:anim>
                                  </p:childTnLst>
                                </p:cTn>
                              </p:par>
                            </p:childTnLst>
                          </p:cTn>
                        </p:par>
                        <p:par>
                          <p:cTn id="44" fill="hold">
                            <p:stCondLst>
                              <p:cond delay="6000"/>
                            </p:stCondLst>
                            <p:childTnLst>
                              <p:par>
                                <p:cTn id="45" presetID="22" presetClass="entr" presetSubtype="8"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left)">
                                      <p:cBhvr>
                                        <p:cTn id="47" dur="750"/>
                                        <p:tgtEl>
                                          <p:spTgt spid="22"/>
                                        </p:tgtEl>
                                      </p:cBhvr>
                                    </p:animEffect>
                                  </p:childTnLst>
                                </p:cTn>
                              </p:par>
                            </p:childTnLst>
                          </p:cTn>
                        </p:par>
                        <p:par>
                          <p:cTn id="48" fill="hold">
                            <p:stCondLst>
                              <p:cond delay="6750"/>
                            </p:stCondLst>
                            <p:childTnLst>
                              <p:par>
                                <p:cTn id="49" presetID="22" presetClass="entr" presetSubtype="8"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wipe(left)">
                                      <p:cBhvr>
                                        <p:cTn id="51" dur="750"/>
                                        <p:tgtEl>
                                          <p:spTgt spid="23"/>
                                        </p:tgtEl>
                                      </p:cBhvr>
                                    </p:animEffect>
                                  </p:childTnLst>
                                </p:cTn>
                              </p:par>
                            </p:childTnLst>
                          </p:cTn>
                        </p:par>
                        <p:par>
                          <p:cTn id="52" fill="hold">
                            <p:stCondLst>
                              <p:cond delay="7500"/>
                            </p:stCondLst>
                            <p:childTnLst>
                              <p:par>
                                <p:cTn id="53" presetID="22" presetClass="entr" presetSubtype="8"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750"/>
                                        <p:tgtEl>
                                          <p:spTgt spid="24"/>
                                        </p:tgtEl>
                                      </p:cBhvr>
                                    </p:animEffect>
                                  </p:childTnLst>
                                </p:cTn>
                              </p:par>
                            </p:childTnLst>
                          </p:cTn>
                        </p:par>
                        <p:par>
                          <p:cTn id="56" fill="hold">
                            <p:stCondLst>
                              <p:cond delay="8250"/>
                            </p:stCondLst>
                            <p:childTnLst>
                              <p:par>
                                <p:cTn id="57" presetID="22" presetClass="entr" presetSubtype="8" fill="hold" grpId="0"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left)">
                                      <p:cBhvr>
                                        <p:cTn id="59" dur="750"/>
                                        <p:tgtEl>
                                          <p:spTgt spid="25"/>
                                        </p:tgtEl>
                                      </p:cBhvr>
                                    </p:animEffect>
                                  </p:childTnLst>
                                </p:cTn>
                              </p:par>
                            </p:childTnLst>
                          </p:cTn>
                        </p:par>
                        <p:par>
                          <p:cTn id="60" fill="hold">
                            <p:stCondLst>
                              <p:cond delay="9000"/>
                            </p:stCondLst>
                            <p:childTnLst>
                              <p:par>
                                <p:cTn id="61" presetID="22" presetClass="entr" presetSubtype="8" fill="hold" grpId="0"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wipe(left)">
                                      <p:cBhvr>
                                        <p:cTn id="63" dur="750"/>
                                        <p:tgtEl>
                                          <p:spTgt spid="26"/>
                                        </p:tgtEl>
                                      </p:cBhvr>
                                    </p:animEffect>
                                  </p:childTnLst>
                                </p:cTn>
                              </p:par>
                            </p:childTnLst>
                          </p:cTn>
                        </p:par>
                        <p:par>
                          <p:cTn id="64" fill="hold">
                            <p:stCondLst>
                              <p:cond delay="9750"/>
                            </p:stCondLst>
                            <p:childTnLst>
                              <p:par>
                                <p:cTn id="65" presetID="22" presetClass="entr" presetSubtype="8"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left)">
                                      <p:cBhvr>
                                        <p:cTn id="67" dur="750"/>
                                        <p:tgtEl>
                                          <p:spTgt spid="27"/>
                                        </p:tgtEl>
                                      </p:cBhvr>
                                    </p:animEffect>
                                  </p:childTnLst>
                                </p:cTn>
                              </p:par>
                            </p:childTnLst>
                          </p:cTn>
                        </p:par>
                        <p:par>
                          <p:cTn id="68" fill="hold">
                            <p:stCondLst>
                              <p:cond delay="10500"/>
                            </p:stCondLst>
                            <p:childTnLst>
                              <p:par>
                                <p:cTn id="69" presetID="22" presetClass="entr" presetSubtype="8"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wipe(left)">
                                      <p:cBhvr>
                                        <p:cTn id="71" dur="750"/>
                                        <p:tgtEl>
                                          <p:spTgt spid="28"/>
                                        </p:tgtEl>
                                      </p:cBhvr>
                                    </p:animEffect>
                                  </p:childTnLst>
                                </p:cTn>
                              </p:par>
                            </p:childTnLst>
                          </p:cTn>
                        </p:par>
                        <p:par>
                          <p:cTn id="72" fill="hold">
                            <p:stCondLst>
                              <p:cond delay="11250"/>
                            </p:stCondLst>
                            <p:childTnLst>
                              <p:par>
                                <p:cTn id="73" presetID="22" presetClass="entr" presetSubtype="8" fill="hold" grpId="0" nodeType="after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wipe(left)">
                                      <p:cBhvr>
                                        <p:cTn id="75" dur="7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animBg="1"/>
      <p:bldP spid="113" grpId="0" animBg="1"/>
      <p:bldP spid="114" grpId="0" animBg="1"/>
      <p:bldP spid="116" grpId="0" animBg="1"/>
      <p:bldP spid="22" grpId="0"/>
      <p:bldP spid="23" grpId="0"/>
      <p:bldP spid="24" grpId="0"/>
      <p:bldP spid="25" grpId="0"/>
      <p:bldP spid="26" grpId="0"/>
      <p:bldP spid="27" grpId="0"/>
      <p:bldP spid="28" grpId="0"/>
      <p:bldP spid="2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id="{AB1CA76A-D3FA-4CE7-A265-C6EA37852C6C}"/>
              </a:ext>
            </a:extLst>
          </p:cNvPr>
          <p:cNvSpPr/>
          <p:nvPr/>
        </p:nvSpPr>
        <p:spPr>
          <a:xfrm>
            <a:off x="4580442" y="-1"/>
            <a:ext cx="4563558" cy="5159527"/>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id="{A4FA329D-1FDC-47F9-B73C-B8BFA085C96A}"/>
              </a:ext>
            </a:extLst>
          </p:cNvPr>
          <p:cNvSpPr/>
          <p:nvPr/>
        </p:nvSpPr>
        <p:spPr>
          <a:xfrm>
            <a:off x="0" y="-1"/>
            <a:ext cx="4580442" cy="51450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图片 32">
            <a:extLst>
              <a:ext uri="{FF2B5EF4-FFF2-40B4-BE49-F238E27FC236}">
                <a16:creationId xmlns:a16="http://schemas.microsoft.com/office/drawing/2014/main" id="{8E0ECA10-9739-4C04-B0AA-45E318E323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0303" y="265283"/>
            <a:ext cx="8561027" cy="4648207"/>
          </a:xfrm>
          <a:prstGeom prst="rect">
            <a:avLst/>
          </a:prstGeom>
        </p:spPr>
      </p:pic>
      <p:pic>
        <p:nvPicPr>
          <p:cNvPr id="24" name="图片 23">
            <a:extLst>
              <a:ext uri="{FF2B5EF4-FFF2-40B4-BE49-F238E27FC236}">
                <a16:creationId xmlns:a16="http://schemas.microsoft.com/office/drawing/2014/main" id="{A400D9D8-3A0C-46DD-958F-F3CBB6FB981D}"/>
              </a:ext>
            </a:extLst>
          </p:cNvPr>
          <p:cNvPicPr>
            <a:picLocks noChangeAspect="1"/>
          </p:cNvPicPr>
          <p:nvPr/>
        </p:nvPicPr>
        <p:blipFill rotWithShape="1">
          <a:blip r:embed="rId4">
            <a:extLst>
              <a:ext uri="{28A0092B-C50C-407E-A947-70E740481C1C}">
                <a14:useLocalDpi xmlns:a14="http://schemas.microsoft.com/office/drawing/2010/main" val="0"/>
              </a:ext>
            </a:extLst>
          </a:blip>
          <a:srcRect l="28797" b="47408"/>
          <a:stretch/>
        </p:blipFill>
        <p:spPr>
          <a:xfrm>
            <a:off x="1775841" y="2391112"/>
            <a:ext cx="6069184" cy="2522378"/>
          </a:xfrm>
          <a:prstGeom prst="rect">
            <a:avLst/>
          </a:prstGeom>
        </p:spPr>
      </p:pic>
      <p:grpSp>
        <p:nvGrpSpPr>
          <p:cNvPr id="4" name="组合 25"/>
          <p:cNvGrpSpPr>
            <a:grpSpLocks/>
          </p:cNvGrpSpPr>
          <p:nvPr/>
        </p:nvGrpSpPr>
        <p:grpSpPr bwMode="auto">
          <a:xfrm>
            <a:off x="3943155" y="2972717"/>
            <a:ext cx="2088952" cy="626301"/>
            <a:chOff x="-164745" y="38514"/>
            <a:chExt cx="2787578" cy="835353"/>
          </a:xfrm>
        </p:grpSpPr>
        <p:sp>
          <p:nvSpPr>
            <p:cNvPr id="27" name="文本框 66"/>
            <p:cNvSpPr txBox="1">
              <a:spLocks noChangeArrowheads="1"/>
            </p:cNvSpPr>
            <p:nvPr/>
          </p:nvSpPr>
          <p:spPr bwMode="auto">
            <a:xfrm>
              <a:off x="-164745" y="38514"/>
              <a:ext cx="2787578" cy="492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algn="ctr" defTabSz="685869">
                <a:defRPr/>
              </a:pPr>
              <a:r>
                <a:rPr lang="zh-CN" altLang="en-US" sz="1800" b="1" dirty="0">
                  <a:solidFill>
                    <a:schemeClr val="accent2"/>
                  </a:solidFill>
                  <a:latin typeface="微软雅黑" pitchFamily="34" charset="-122"/>
                  <a:ea typeface="微软雅黑" pitchFamily="34" charset="-122"/>
                </a:rPr>
                <a:t>单击此处添加标题</a:t>
              </a:r>
              <a:endParaRPr lang="zh-CN" altLang="en-US" sz="1800" kern="0" dirty="0">
                <a:solidFill>
                  <a:schemeClr val="accent2"/>
                </a:solidFill>
                <a:latin typeface="微软雅黑" pitchFamily="34" charset="-122"/>
                <a:ea typeface="微软雅黑" pitchFamily="34" charset="-122"/>
              </a:endParaRPr>
            </a:p>
          </p:txBody>
        </p:sp>
        <p:sp>
          <p:nvSpPr>
            <p:cNvPr id="28" name="矩形 70"/>
            <p:cNvSpPr>
              <a:spLocks noChangeArrowheads="1"/>
            </p:cNvSpPr>
            <p:nvPr/>
          </p:nvSpPr>
          <p:spPr bwMode="auto">
            <a:xfrm>
              <a:off x="3891" y="504579"/>
              <a:ext cx="2268604" cy="36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endParaRPr lang="zh-CN" altLang="en-US" sz="1199" dirty="0">
                <a:solidFill>
                  <a:schemeClr val="tx1">
                    <a:lumMod val="65000"/>
                    <a:lumOff val="35000"/>
                  </a:schemeClr>
                </a:solidFill>
                <a:latin typeface="微软雅黑" pitchFamily="34" charset="-122"/>
                <a:ea typeface="微软雅黑" pitchFamily="34" charset="-122"/>
              </a:endParaRPr>
            </a:p>
          </p:txBody>
        </p:sp>
      </p:grpSp>
      <p:sp>
        <p:nvSpPr>
          <p:cNvPr id="29" name="矩形 26"/>
          <p:cNvSpPr>
            <a:spLocks noChangeArrowheads="1"/>
          </p:cNvSpPr>
          <p:nvPr/>
        </p:nvSpPr>
        <p:spPr bwMode="auto">
          <a:xfrm>
            <a:off x="3825956" y="3452614"/>
            <a:ext cx="1151774" cy="223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p>
            <a:pPr algn="ctr">
              <a:defRPr/>
            </a:pPr>
            <a:r>
              <a:rPr lang="zh-CN" altLang="en-US" sz="1000" dirty="0">
                <a:solidFill>
                  <a:schemeClr val="bg1"/>
                </a:solidFill>
                <a:latin typeface="微软雅黑" panose="020B0503020204020204" pitchFamily="34" charset="-122"/>
                <a:ea typeface="微软雅黑" panose="020B0503020204020204" pitchFamily="34" charset="-122"/>
                <a:cs typeface="宋体" pitchFamily="2" charset="-122"/>
              </a:rPr>
              <a:t>单此处添加文本</a:t>
            </a:r>
            <a:endParaRPr lang="zh-CN" altLang="en-US" sz="1000" dirty="0">
              <a:solidFill>
                <a:schemeClr val="bg1"/>
              </a:solidFill>
              <a:latin typeface="微软雅黑" pitchFamily="34" charset="-122"/>
              <a:ea typeface="微软雅黑" pitchFamily="34" charset="-122"/>
            </a:endParaRPr>
          </a:p>
        </p:txBody>
      </p:sp>
      <p:sp>
        <p:nvSpPr>
          <p:cNvPr id="30" name="矩形 26"/>
          <p:cNvSpPr>
            <a:spLocks noChangeArrowheads="1"/>
          </p:cNvSpPr>
          <p:nvPr/>
        </p:nvSpPr>
        <p:spPr bwMode="auto">
          <a:xfrm>
            <a:off x="3825956" y="3704565"/>
            <a:ext cx="1151774" cy="223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p>
            <a:pPr algn="ctr">
              <a:defRPr/>
            </a:pPr>
            <a:r>
              <a:rPr lang="zh-CN" altLang="en-US" sz="1000" dirty="0">
                <a:solidFill>
                  <a:schemeClr val="bg1"/>
                </a:solidFill>
                <a:latin typeface="微软雅黑" panose="020B0503020204020204" pitchFamily="34" charset="-122"/>
                <a:ea typeface="微软雅黑" panose="020B0503020204020204" pitchFamily="34" charset="-122"/>
                <a:cs typeface="宋体" pitchFamily="2" charset="-122"/>
              </a:rPr>
              <a:t>单此处添加文本</a:t>
            </a:r>
            <a:endParaRPr lang="zh-CN" altLang="en-US" sz="1000" dirty="0">
              <a:solidFill>
                <a:schemeClr val="bg1"/>
              </a:solidFill>
              <a:latin typeface="微软雅黑" pitchFamily="34" charset="-122"/>
              <a:ea typeface="微软雅黑" pitchFamily="34" charset="-122"/>
            </a:endParaRPr>
          </a:p>
        </p:txBody>
      </p:sp>
      <p:sp>
        <p:nvSpPr>
          <p:cNvPr id="31" name="矩形 26"/>
          <p:cNvSpPr>
            <a:spLocks noChangeArrowheads="1"/>
          </p:cNvSpPr>
          <p:nvPr/>
        </p:nvSpPr>
        <p:spPr bwMode="auto">
          <a:xfrm>
            <a:off x="4977728" y="3452614"/>
            <a:ext cx="1151774" cy="223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p>
            <a:pPr algn="ctr">
              <a:defRPr/>
            </a:pPr>
            <a:r>
              <a:rPr lang="zh-CN" altLang="en-US" sz="1000" dirty="0">
                <a:solidFill>
                  <a:schemeClr val="bg1"/>
                </a:solidFill>
                <a:latin typeface="微软雅黑" panose="020B0503020204020204" pitchFamily="34" charset="-122"/>
                <a:ea typeface="微软雅黑" panose="020B0503020204020204" pitchFamily="34" charset="-122"/>
                <a:cs typeface="宋体" pitchFamily="2" charset="-122"/>
              </a:rPr>
              <a:t>单此处添加文本</a:t>
            </a:r>
            <a:endParaRPr lang="zh-CN" altLang="en-US" sz="1000" dirty="0">
              <a:solidFill>
                <a:schemeClr val="bg1"/>
              </a:solidFill>
              <a:latin typeface="微软雅黑" pitchFamily="34" charset="-122"/>
              <a:ea typeface="微软雅黑" pitchFamily="34" charset="-122"/>
            </a:endParaRPr>
          </a:p>
        </p:txBody>
      </p:sp>
      <p:sp>
        <p:nvSpPr>
          <p:cNvPr id="32" name="矩形 31"/>
          <p:cNvSpPr>
            <a:spLocks noChangeArrowheads="1"/>
          </p:cNvSpPr>
          <p:nvPr/>
        </p:nvSpPr>
        <p:spPr bwMode="auto">
          <a:xfrm>
            <a:off x="4977728" y="3704565"/>
            <a:ext cx="1151774" cy="223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p>
            <a:pPr algn="ctr">
              <a:defRPr/>
            </a:pPr>
            <a:r>
              <a:rPr lang="zh-CN" altLang="en-US" sz="1000" dirty="0">
                <a:solidFill>
                  <a:schemeClr val="bg1"/>
                </a:solidFill>
                <a:latin typeface="微软雅黑" panose="020B0503020204020204" pitchFamily="34" charset="-122"/>
                <a:ea typeface="微软雅黑" panose="020B0503020204020204" pitchFamily="34" charset="-122"/>
                <a:cs typeface="宋体" pitchFamily="2" charset="-122"/>
              </a:rPr>
              <a:t>单此处添加文本</a:t>
            </a:r>
            <a:endParaRPr lang="zh-CN" altLang="en-US" sz="1000" dirty="0">
              <a:solidFill>
                <a:schemeClr val="bg1"/>
              </a:solidFill>
              <a:latin typeface="微软雅黑" pitchFamily="34" charset="-122"/>
              <a:ea typeface="微软雅黑" pitchFamily="34" charset="-122"/>
            </a:endParaRPr>
          </a:p>
        </p:txBody>
      </p:sp>
      <p:grpSp>
        <p:nvGrpSpPr>
          <p:cNvPr id="15" name="组合 14">
            <a:extLst>
              <a:ext uri="{FF2B5EF4-FFF2-40B4-BE49-F238E27FC236}">
                <a16:creationId xmlns:a16="http://schemas.microsoft.com/office/drawing/2014/main" id="{4DBCD343-776A-4557-8182-8396CB6097FF}"/>
              </a:ext>
            </a:extLst>
          </p:cNvPr>
          <p:cNvGrpSpPr/>
          <p:nvPr/>
        </p:nvGrpSpPr>
        <p:grpSpPr>
          <a:xfrm>
            <a:off x="4340033" y="1291364"/>
            <a:ext cx="1215535" cy="1411234"/>
            <a:chOff x="5520831" y="2759122"/>
            <a:chExt cx="1709941" cy="1984515"/>
          </a:xfrm>
        </p:grpSpPr>
        <p:sp>
          <p:nvSpPr>
            <p:cNvPr id="18" name="Hexagon 4">
              <a:extLst>
                <a:ext uri="{FF2B5EF4-FFF2-40B4-BE49-F238E27FC236}">
                  <a16:creationId xmlns:a16="http://schemas.microsoft.com/office/drawing/2014/main" id="{E6A6B674-51A9-4F5D-85F3-BF1DD926C4F0}"/>
                </a:ext>
              </a:extLst>
            </p:cNvPr>
            <p:cNvSpPr/>
            <p:nvPr/>
          </p:nvSpPr>
          <p:spPr>
            <a:xfrm rot="5400000">
              <a:off x="5383544" y="2896409"/>
              <a:ext cx="1984515" cy="1709941"/>
            </a:xfrm>
            <a:prstGeom prst="hexagon">
              <a:avLst/>
            </a:prstGeom>
            <a:solidFill>
              <a:schemeClr val="accent2"/>
            </a:solidFill>
            <a:ln w="38100" cmpd="sng">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zh-CN">
                <a:solidFill>
                  <a:srgbClr val="00B0F0"/>
                </a:solidFill>
                <a:latin typeface="Signika" pitchFamily="2" charset="0"/>
                <a:cs typeface="Arial" pitchFamily="34" charset="0"/>
              </a:endParaRPr>
            </a:p>
          </p:txBody>
        </p:sp>
        <p:sp>
          <p:nvSpPr>
            <p:cNvPr id="19" name="Rectangle 35">
              <a:extLst>
                <a:ext uri="{FF2B5EF4-FFF2-40B4-BE49-F238E27FC236}">
                  <a16:creationId xmlns:a16="http://schemas.microsoft.com/office/drawing/2014/main" id="{A41EB536-0B46-45B0-91F0-710EE5A56CA5}"/>
                </a:ext>
              </a:extLst>
            </p:cNvPr>
            <p:cNvSpPr>
              <a:spLocks noChangeArrowheads="1"/>
            </p:cNvSpPr>
            <p:nvPr/>
          </p:nvSpPr>
          <p:spPr bwMode="auto">
            <a:xfrm>
              <a:off x="5538498" y="3274960"/>
              <a:ext cx="1599710" cy="1168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r>
                <a:rPr lang="en-US" altLang="zh-CN" sz="2400" dirty="0">
                  <a:solidFill>
                    <a:schemeClr val="bg1"/>
                  </a:solidFill>
                  <a:ea typeface="微软雅黑" panose="020B0503020204020204" pitchFamily="34" charset="-122"/>
                </a:rPr>
                <a:t>PART 03</a:t>
              </a:r>
              <a:endParaRPr lang="zh-CN" altLang="en-US" sz="1200" dirty="0">
                <a:ln w="0"/>
                <a:solidFill>
                  <a:schemeClr val="bg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58561055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000" fill="hold"/>
                                        <p:tgtEl>
                                          <p:spTgt spid="24"/>
                                        </p:tgtEl>
                                        <p:attrNameLst>
                                          <p:attrName>ppt_w</p:attrName>
                                        </p:attrNameLst>
                                      </p:cBhvr>
                                      <p:tavLst>
                                        <p:tav tm="0">
                                          <p:val>
                                            <p:strVal val="#ppt_w+.3"/>
                                          </p:val>
                                        </p:tav>
                                        <p:tav tm="100000">
                                          <p:val>
                                            <p:strVal val="#ppt_w"/>
                                          </p:val>
                                        </p:tav>
                                      </p:tavLst>
                                    </p:anim>
                                    <p:anim calcmode="lin" valueType="num">
                                      <p:cBhvr>
                                        <p:cTn id="8" dur="1000" fill="hold"/>
                                        <p:tgtEl>
                                          <p:spTgt spid="24"/>
                                        </p:tgtEl>
                                        <p:attrNameLst>
                                          <p:attrName>ppt_h</p:attrName>
                                        </p:attrNameLst>
                                      </p:cBhvr>
                                      <p:tavLst>
                                        <p:tav tm="0">
                                          <p:val>
                                            <p:strVal val="#ppt_h"/>
                                          </p:val>
                                        </p:tav>
                                        <p:tav tm="100000">
                                          <p:val>
                                            <p:strVal val="#ppt_h"/>
                                          </p:val>
                                        </p:tav>
                                      </p:tavLst>
                                    </p:anim>
                                    <p:animEffect transition="in" filter="fade">
                                      <p:cBhvr>
                                        <p:cTn id="9" dur="1000"/>
                                        <p:tgtEl>
                                          <p:spTgt spid="24"/>
                                        </p:tgtEl>
                                      </p:cBhvr>
                                    </p:animEffect>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 calcmode="lin" valueType="num">
                                      <p:cBhvr>
                                        <p:cTn id="15" dur="500" fill="hold"/>
                                        <p:tgtEl>
                                          <p:spTgt spid="15"/>
                                        </p:tgtEl>
                                        <p:attrNameLst>
                                          <p:attrName>style.rotation</p:attrName>
                                        </p:attrNameLst>
                                      </p:cBhvr>
                                      <p:tavLst>
                                        <p:tav tm="0">
                                          <p:val>
                                            <p:fltVal val="90"/>
                                          </p:val>
                                        </p:tav>
                                        <p:tav tm="100000">
                                          <p:val>
                                            <p:fltVal val="0"/>
                                          </p:val>
                                        </p:tav>
                                      </p:tavLst>
                                    </p:anim>
                                    <p:animEffect transition="in" filter="fade">
                                      <p:cBhvr>
                                        <p:cTn id="16" dur="500"/>
                                        <p:tgtEl>
                                          <p:spTgt spid="15"/>
                                        </p:tgtEl>
                                      </p:cBhvr>
                                    </p:animEffect>
                                  </p:childTnLst>
                                </p:cTn>
                              </p:par>
                            </p:childTnLst>
                          </p:cTn>
                        </p:par>
                        <p:par>
                          <p:cTn id="17" fill="hold">
                            <p:stCondLst>
                              <p:cond delay="1500"/>
                            </p:stCondLst>
                            <p:childTnLst>
                              <p:par>
                                <p:cTn id="18" presetID="12" presetClass="entr" presetSubtype="1"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p:tgtEl>
                                          <p:spTgt spid="4"/>
                                        </p:tgtEl>
                                        <p:attrNameLst>
                                          <p:attrName>ppt_y</p:attrName>
                                        </p:attrNameLst>
                                      </p:cBhvr>
                                      <p:tavLst>
                                        <p:tav tm="0">
                                          <p:val>
                                            <p:strVal val="#ppt_y-#ppt_h*1.125000"/>
                                          </p:val>
                                        </p:tav>
                                        <p:tav tm="100000">
                                          <p:val>
                                            <p:strVal val="#ppt_y"/>
                                          </p:val>
                                        </p:tav>
                                      </p:tavLst>
                                    </p:anim>
                                    <p:animEffect transition="in" filter="wipe(down)">
                                      <p:cBhvr>
                                        <p:cTn id="21" dur="500"/>
                                        <p:tgtEl>
                                          <p:spTgt spid="4"/>
                                        </p:tgtEl>
                                      </p:cBhvr>
                                    </p:animEffect>
                                  </p:childTnLst>
                                </p:cTn>
                              </p:par>
                            </p:childTnLst>
                          </p:cTn>
                        </p:par>
                        <p:par>
                          <p:cTn id="22" fill="hold">
                            <p:stCondLst>
                              <p:cond delay="2000"/>
                            </p:stCondLst>
                            <p:childTnLst>
                              <p:par>
                                <p:cTn id="23" presetID="2" presetClass="entr" presetSubtype="4"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600" fill="hold"/>
                                        <p:tgtEl>
                                          <p:spTgt spid="29"/>
                                        </p:tgtEl>
                                        <p:attrNameLst>
                                          <p:attrName>ppt_x</p:attrName>
                                        </p:attrNameLst>
                                      </p:cBhvr>
                                      <p:tavLst>
                                        <p:tav tm="0">
                                          <p:val>
                                            <p:strVal val="#ppt_x"/>
                                          </p:val>
                                        </p:tav>
                                        <p:tav tm="100000">
                                          <p:val>
                                            <p:strVal val="#ppt_x"/>
                                          </p:val>
                                        </p:tav>
                                      </p:tavLst>
                                    </p:anim>
                                    <p:anim calcmode="lin" valueType="num">
                                      <p:cBhvr additive="base">
                                        <p:cTn id="26" dur="600" fill="hold"/>
                                        <p:tgtEl>
                                          <p:spTgt spid="29"/>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additive="base">
                                        <p:cTn id="29" dur="600" fill="hold"/>
                                        <p:tgtEl>
                                          <p:spTgt spid="30"/>
                                        </p:tgtEl>
                                        <p:attrNameLst>
                                          <p:attrName>ppt_x</p:attrName>
                                        </p:attrNameLst>
                                      </p:cBhvr>
                                      <p:tavLst>
                                        <p:tav tm="0">
                                          <p:val>
                                            <p:strVal val="#ppt_x"/>
                                          </p:val>
                                        </p:tav>
                                        <p:tav tm="100000">
                                          <p:val>
                                            <p:strVal val="#ppt_x"/>
                                          </p:val>
                                        </p:tav>
                                      </p:tavLst>
                                    </p:anim>
                                    <p:anim calcmode="lin" valueType="num">
                                      <p:cBhvr additive="base">
                                        <p:cTn id="30" dur="600" fill="hold"/>
                                        <p:tgtEl>
                                          <p:spTgt spid="3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additive="base">
                                        <p:cTn id="33" dur="600" fill="hold"/>
                                        <p:tgtEl>
                                          <p:spTgt spid="31"/>
                                        </p:tgtEl>
                                        <p:attrNameLst>
                                          <p:attrName>ppt_x</p:attrName>
                                        </p:attrNameLst>
                                      </p:cBhvr>
                                      <p:tavLst>
                                        <p:tav tm="0">
                                          <p:val>
                                            <p:strVal val="#ppt_x"/>
                                          </p:val>
                                        </p:tav>
                                        <p:tav tm="100000">
                                          <p:val>
                                            <p:strVal val="#ppt_x"/>
                                          </p:val>
                                        </p:tav>
                                      </p:tavLst>
                                    </p:anim>
                                    <p:anim calcmode="lin" valueType="num">
                                      <p:cBhvr additive="base">
                                        <p:cTn id="34" dur="600" fill="hold"/>
                                        <p:tgtEl>
                                          <p:spTgt spid="3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2"/>
                                        </p:tgtEl>
                                        <p:attrNameLst>
                                          <p:attrName>style.visibility</p:attrName>
                                        </p:attrNameLst>
                                      </p:cBhvr>
                                      <p:to>
                                        <p:strVal val="visible"/>
                                      </p:to>
                                    </p:set>
                                    <p:anim calcmode="lin" valueType="num">
                                      <p:cBhvr additive="base">
                                        <p:cTn id="37" dur="600" fill="hold"/>
                                        <p:tgtEl>
                                          <p:spTgt spid="32"/>
                                        </p:tgtEl>
                                        <p:attrNameLst>
                                          <p:attrName>ppt_x</p:attrName>
                                        </p:attrNameLst>
                                      </p:cBhvr>
                                      <p:tavLst>
                                        <p:tav tm="0">
                                          <p:val>
                                            <p:strVal val="#ppt_x"/>
                                          </p:val>
                                        </p:tav>
                                        <p:tav tm="100000">
                                          <p:val>
                                            <p:strVal val="#ppt_x"/>
                                          </p:val>
                                        </p:tav>
                                      </p:tavLst>
                                    </p:anim>
                                    <p:anim calcmode="lin" valueType="num">
                                      <p:cBhvr additive="base">
                                        <p:cTn id="38" dur="6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0"/>
          <p:cNvSpPr/>
          <p:nvPr/>
        </p:nvSpPr>
        <p:spPr bwMode="auto">
          <a:xfrm>
            <a:off x="2021833" y="2050598"/>
            <a:ext cx="5154886" cy="479859"/>
          </a:xfrm>
          <a:custGeom>
            <a:avLst/>
            <a:gdLst>
              <a:gd name="T0" fmla="*/ 9591 w 9663"/>
              <a:gd name="T1" fmla="*/ 899 h 899"/>
              <a:gd name="T2" fmla="*/ 9663 w 9663"/>
              <a:gd name="T3" fmla="*/ 899 h 899"/>
              <a:gd name="T4" fmla="*/ 9003 w 9663"/>
              <a:gd name="T5" fmla="*/ 522 h 899"/>
              <a:gd name="T6" fmla="*/ 7701 w 9663"/>
              <a:gd name="T7" fmla="*/ 337 h 899"/>
              <a:gd name="T8" fmla="*/ 6885 w 9663"/>
              <a:gd name="T9" fmla="*/ 379 h 899"/>
              <a:gd name="T10" fmla="*/ 6405 w 9663"/>
              <a:gd name="T11" fmla="*/ 413 h 899"/>
              <a:gd name="T12" fmla="*/ 6069 w 9663"/>
              <a:gd name="T13" fmla="*/ 425 h 899"/>
              <a:gd name="T14" fmla="*/ 5319 w 9663"/>
              <a:gd name="T15" fmla="*/ 306 h 899"/>
              <a:gd name="T16" fmla="*/ 4908 w 9663"/>
              <a:gd name="T17" fmla="*/ 0 h 899"/>
              <a:gd name="T18" fmla="*/ 4755 w 9663"/>
              <a:gd name="T19" fmla="*/ 0 h 899"/>
              <a:gd name="T20" fmla="*/ 4344 w 9663"/>
              <a:gd name="T21" fmla="*/ 306 h 899"/>
              <a:gd name="T22" fmla="*/ 3594 w 9663"/>
              <a:gd name="T23" fmla="*/ 425 h 899"/>
              <a:gd name="T24" fmla="*/ 3304 w 9663"/>
              <a:gd name="T25" fmla="*/ 413 h 899"/>
              <a:gd name="T26" fmla="*/ 2768 w 9663"/>
              <a:gd name="T27" fmla="*/ 379 h 899"/>
              <a:gd name="T28" fmla="*/ 2286 w 9663"/>
              <a:gd name="T29" fmla="*/ 347 h 899"/>
              <a:gd name="T30" fmla="*/ 1962 w 9663"/>
              <a:gd name="T31" fmla="*/ 337 h 899"/>
              <a:gd name="T32" fmla="*/ 655 w 9663"/>
              <a:gd name="T33" fmla="*/ 508 h 899"/>
              <a:gd name="T34" fmla="*/ 0 w 9663"/>
              <a:gd name="T35" fmla="*/ 899 h 899"/>
              <a:gd name="T36" fmla="*/ 64 w 9663"/>
              <a:gd name="T37" fmla="*/ 899 h 899"/>
              <a:gd name="T38" fmla="*/ 512 w 9663"/>
              <a:gd name="T39" fmla="*/ 619 h 899"/>
              <a:gd name="T40" fmla="*/ 1346 w 9663"/>
              <a:gd name="T41" fmla="*/ 520 h 899"/>
              <a:gd name="T42" fmla="*/ 1665 w 9663"/>
              <a:gd name="T43" fmla="*/ 531 h 899"/>
              <a:gd name="T44" fmla="*/ 2161 w 9663"/>
              <a:gd name="T45" fmla="*/ 562 h 899"/>
              <a:gd name="T46" fmla="*/ 2678 w 9663"/>
              <a:gd name="T47" fmla="*/ 594 h 899"/>
              <a:gd name="T48" fmla="*/ 3000 w 9663"/>
              <a:gd name="T49" fmla="*/ 604 h 899"/>
              <a:gd name="T50" fmla="*/ 4048 w 9663"/>
              <a:gd name="T51" fmla="*/ 461 h 899"/>
              <a:gd name="T52" fmla="*/ 4809 w 9663"/>
              <a:gd name="T53" fmla="*/ 68 h 899"/>
              <a:gd name="T54" fmla="*/ 4849 w 9663"/>
              <a:gd name="T55" fmla="*/ 31 h 899"/>
              <a:gd name="T56" fmla="*/ 4888 w 9663"/>
              <a:gd name="T57" fmla="*/ 69 h 899"/>
              <a:gd name="T58" fmla="*/ 5627 w 9663"/>
              <a:gd name="T59" fmla="*/ 461 h 899"/>
              <a:gd name="T60" fmla="*/ 6664 w 9663"/>
              <a:gd name="T61" fmla="*/ 604 h 899"/>
              <a:gd name="T62" fmla="*/ 7480 w 9663"/>
              <a:gd name="T63" fmla="*/ 562 h 899"/>
              <a:gd name="T64" fmla="*/ 7977 w 9663"/>
              <a:gd name="T65" fmla="*/ 531 h 899"/>
              <a:gd name="T66" fmla="*/ 8317 w 9663"/>
              <a:gd name="T67" fmla="*/ 520 h 899"/>
              <a:gd name="T68" fmla="*/ 9591 w 9663"/>
              <a:gd name="T69" fmla="*/ 899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663" h="899">
                <a:moveTo>
                  <a:pt x="9591" y="899"/>
                </a:moveTo>
                <a:lnTo>
                  <a:pt x="9663" y="899"/>
                </a:lnTo>
                <a:cubicBezTo>
                  <a:pt x="9549" y="702"/>
                  <a:pt x="9208" y="582"/>
                  <a:pt x="9003" y="522"/>
                </a:cubicBezTo>
                <a:cubicBezTo>
                  <a:pt x="8581" y="398"/>
                  <a:pt x="8145" y="337"/>
                  <a:pt x="7701" y="337"/>
                </a:cubicBezTo>
                <a:cubicBezTo>
                  <a:pt x="7430" y="337"/>
                  <a:pt x="7155" y="356"/>
                  <a:pt x="6885" y="379"/>
                </a:cubicBezTo>
                <a:cubicBezTo>
                  <a:pt x="6725" y="392"/>
                  <a:pt x="6565" y="404"/>
                  <a:pt x="6405" y="413"/>
                </a:cubicBezTo>
                <a:cubicBezTo>
                  <a:pt x="6294" y="420"/>
                  <a:pt x="6181" y="425"/>
                  <a:pt x="6069" y="425"/>
                </a:cubicBezTo>
                <a:cubicBezTo>
                  <a:pt x="5814" y="425"/>
                  <a:pt x="5557" y="392"/>
                  <a:pt x="5319" y="306"/>
                </a:cubicBezTo>
                <a:cubicBezTo>
                  <a:pt x="5153" y="246"/>
                  <a:pt x="4984" y="153"/>
                  <a:pt x="4908" y="0"/>
                </a:cubicBezTo>
                <a:lnTo>
                  <a:pt x="4755" y="0"/>
                </a:lnTo>
                <a:cubicBezTo>
                  <a:pt x="4679" y="153"/>
                  <a:pt x="4511" y="246"/>
                  <a:pt x="4344" y="306"/>
                </a:cubicBezTo>
                <a:cubicBezTo>
                  <a:pt x="4106" y="392"/>
                  <a:pt x="3849" y="425"/>
                  <a:pt x="3594" y="425"/>
                </a:cubicBezTo>
                <a:cubicBezTo>
                  <a:pt x="3499" y="425"/>
                  <a:pt x="3400" y="419"/>
                  <a:pt x="3304" y="413"/>
                </a:cubicBezTo>
                <a:cubicBezTo>
                  <a:pt x="3126" y="403"/>
                  <a:pt x="2947" y="391"/>
                  <a:pt x="2768" y="379"/>
                </a:cubicBezTo>
                <a:cubicBezTo>
                  <a:pt x="2608" y="367"/>
                  <a:pt x="2447" y="356"/>
                  <a:pt x="2286" y="347"/>
                </a:cubicBezTo>
                <a:cubicBezTo>
                  <a:pt x="2178" y="342"/>
                  <a:pt x="2070" y="337"/>
                  <a:pt x="1962" y="337"/>
                </a:cubicBezTo>
                <a:cubicBezTo>
                  <a:pt x="1522" y="337"/>
                  <a:pt x="1074" y="382"/>
                  <a:pt x="655" y="508"/>
                </a:cubicBezTo>
                <a:cubicBezTo>
                  <a:pt x="419" y="580"/>
                  <a:pt x="139" y="698"/>
                  <a:pt x="0" y="899"/>
                </a:cubicBezTo>
                <a:lnTo>
                  <a:pt x="64" y="899"/>
                </a:lnTo>
                <a:cubicBezTo>
                  <a:pt x="175" y="763"/>
                  <a:pt x="337" y="675"/>
                  <a:pt x="512" y="619"/>
                </a:cubicBezTo>
                <a:cubicBezTo>
                  <a:pt x="766" y="537"/>
                  <a:pt x="1079" y="520"/>
                  <a:pt x="1346" y="520"/>
                </a:cubicBezTo>
                <a:cubicBezTo>
                  <a:pt x="1452" y="520"/>
                  <a:pt x="1559" y="525"/>
                  <a:pt x="1665" y="531"/>
                </a:cubicBezTo>
                <a:cubicBezTo>
                  <a:pt x="1831" y="539"/>
                  <a:pt x="1996" y="550"/>
                  <a:pt x="2161" y="562"/>
                </a:cubicBezTo>
                <a:cubicBezTo>
                  <a:pt x="2333" y="574"/>
                  <a:pt x="2506" y="585"/>
                  <a:pt x="2678" y="594"/>
                </a:cubicBezTo>
                <a:cubicBezTo>
                  <a:pt x="2785" y="599"/>
                  <a:pt x="2893" y="604"/>
                  <a:pt x="3000" y="604"/>
                </a:cubicBezTo>
                <a:cubicBezTo>
                  <a:pt x="3356" y="604"/>
                  <a:pt x="3708" y="559"/>
                  <a:pt x="4048" y="461"/>
                </a:cubicBezTo>
                <a:cubicBezTo>
                  <a:pt x="4325" y="381"/>
                  <a:pt x="4602" y="259"/>
                  <a:pt x="4809" y="68"/>
                </a:cubicBezTo>
                <a:lnTo>
                  <a:pt x="4849" y="31"/>
                </a:lnTo>
                <a:lnTo>
                  <a:pt x="4888" y="69"/>
                </a:lnTo>
                <a:cubicBezTo>
                  <a:pt x="5086" y="259"/>
                  <a:pt x="5356" y="381"/>
                  <a:pt x="5627" y="461"/>
                </a:cubicBezTo>
                <a:cubicBezTo>
                  <a:pt x="5962" y="560"/>
                  <a:pt x="6311" y="604"/>
                  <a:pt x="6664" y="604"/>
                </a:cubicBezTo>
                <a:cubicBezTo>
                  <a:pt x="6934" y="604"/>
                  <a:pt x="7211" y="585"/>
                  <a:pt x="7480" y="562"/>
                </a:cubicBezTo>
                <a:cubicBezTo>
                  <a:pt x="7646" y="550"/>
                  <a:pt x="7811" y="539"/>
                  <a:pt x="7977" y="531"/>
                </a:cubicBezTo>
                <a:cubicBezTo>
                  <a:pt x="8090" y="525"/>
                  <a:pt x="8204" y="520"/>
                  <a:pt x="8317" y="520"/>
                </a:cubicBezTo>
                <a:cubicBezTo>
                  <a:pt x="8717" y="520"/>
                  <a:pt x="9342" y="561"/>
                  <a:pt x="9591" y="899"/>
                </a:cubicBezTo>
                <a:close/>
              </a:path>
            </a:pathLst>
          </a:custGeom>
          <a:solidFill>
            <a:schemeClr val="accent1"/>
          </a:solidFill>
          <a:ln>
            <a:noFill/>
          </a:ln>
        </p:spPr>
        <p:txBody>
          <a:bodyPr vert="horz" wrap="square" lIns="68580" tIns="34290" rIns="68580" bIns="34290" numCol="1" anchor="t" anchorCtr="0" compatLnSpc="1"/>
          <a:lstStyle/>
          <a:p>
            <a:endParaRPr lang="zh-CN" altLang="en-US"/>
          </a:p>
        </p:txBody>
      </p:sp>
      <p:grpSp>
        <p:nvGrpSpPr>
          <p:cNvPr id="3" name="组合 2"/>
          <p:cNvGrpSpPr>
            <a:grpSpLocks noChangeAspect="1"/>
          </p:cNvGrpSpPr>
          <p:nvPr/>
        </p:nvGrpSpPr>
        <p:grpSpPr>
          <a:xfrm>
            <a:off x="1385957" y="2593565"/>
            <a:ext cx="1086268" cy="1350104"/>
            <a:chOff x="1881188" y="2136775"/>
            <a:chExt cx="1744662" cy="2168525"/>
          </a:xfrm>
        </p:grpSpPr>
        <p:sp>
          <p:nvSpPr>
            <p:cNvPr id="4" name="Freeform 11"/>
            <p:cNvSpPr/>
            <p:nvPr/>
          </p:nvSpPr>
          <p:spPr bwMode="auto">
            <a:xfrm>
              <a:off x="1881188" y="2136775"/>
              <a:ext cx="1744662" cy="2168525"/>
            </a:xfrm>
            <a:custGeom>
              <a:avLst/>
              <a:gdLst>
                <a:gd name="T0" fmla="*/ 0 w 2452"/>
                <a:gd name="T1" fmla="*/ 1226 h 3050"/>
                <a:gd name="T2" fmla="*/ 1226 w 2452"/>
                <a:gd name="T3" fmla="*/ 3050 h 3050"/>
                <a:gd name="T4" fmla="*/ 2452 w 2452"/>
                <a:gd name="T5" fmla="*/ 1226 h 3050"/>
                <a:gd name="T6" fmla="*/ 2452 w 2452"/>
                <a:gd name="T7" fmla="*/ 1226 h 3050"/>
                <a:gd name="T8" fmla="*/ 1226 w 2452"/>
                <a:gd name="T9" fmla="*/ 0 h 3050"/>
                <a:gd name="T10" fmla="*/ 1226 w 2452"/>
                <a:gd name="T11" fmla="*/ 0 h 3050"/>
                <a:gd name="T12" fmla="*/ 0 w 2452"/>
                <a:gd name="T13" fmla="*/ 1226 h 3050"/>
              </a:gdLst>
              <a:ahLst/>
              <a:cxnLst>
                <a:cxn ang="0">
                  <a:pos x="T0" y="T1"/>
                </a:cxn>
                <a:cxn ang="0">
                  <a:pos x="T2" y="T3"/>
                </a:cxn>
                <a:cxn ang="0">
                  <a:pos x="T4" y="T5"/>
                </a:cxn>
                <a:cxn ang="0">
                  <a:pos x="T6" y="T7"/>
                </a:cxn>
                <a:cxn ang="0">
                  <a:pos x="T8" y="T9"/>
                </a:cxn>
                <a:cxn ang="0">
                  <a:pos x="T10" y="T11"/>
                </a:cxn>
                <a:cxn ang="0">
                  <a:pos x="T12" y="T13"/>
                </a:cxn>
              </a:cxnLst>
              <a:rect l="0" t="0" r="r" b="b"/>
              <a:pathLst>
                <a:path w="2452" h="3050">
                  <a:moveTo>
                    <a:pt x="0" y="1226"/>
                  </a:moveTo>
                  <a:cubicBezTo>
                    <a:pt x="0" y="1903"/>
                    <a:pt x="1226" y="3050"/>
                    <a:pt x="1226" y="3050"/>
                  </a:cubicBezTo>
                  <a:cubicBezTo>
                    <a:pt x="1226" y="3050"/>
                    <a:pt x="2452" y="1903"/>
                    <a:pt x="2452" y="1226"/>
                  </a:cubicBezTo>
                  <a:lnTo>
                    <a:pt x="2452" y="1226"/>
                  </a:lnTo>
                  <a:cubicBezTo>
                    <a:pt x="2452" y="549"/>
                    <a:pt x="1903" y="0"/>
                    <a:pt x="1226" y="0"/>
                  </a:cubicBezTo>
                  <a:lnTo>
                    <a:pt x="1226" y="0"/>
                  </a:lnTo>
                  <a:cubicBezTo>
                    <a:pt x="549" y="0"/>
                    <a:pt x="0" y="549"/>
                    <a:pt x="0" y="1226"/>
                  </a:cubicBezTo>
                  <a:close/>
                </a:path>
              </a:pathLst>
            </a:custGeom>
            <a:solidFill>
              <a:schemeClr val="accent1"/>
            </a:solidFill>
            <a:ln w="7" cap="flat">
              <a:noFill/>
              <a:prstDash val="solid"/>
              <a:miter lim="800000"/>
            </a:ln>
          </p:spPr>
          <p:txBody>
            <a:bodyPr vert="horz" wrap="square" lIns="91440" tIns="45720" rIns="91440" bIns="45720" numCol="1" anchor="t" anchorCtr="0" compatLnSpc="1"/>
            <a:lstStyle/>
            <a:p>
              <a:endParaRPr lang="zh-CN" altLang="en-US"/>
            </a:p>
          </p:txBody>
        </p:sp>
        <p:sp>
          <p:nvSpPr>
            <p:cNvPr id="5" name="Oval 15"/>
            <p:cNvSpPr>
              <a:spLocks noChangeArrowheads="1"/>
            </p:cNvSpPr>
            <p:nvPr/>
          </p:nvSpPr>
          <p:spPr bwMode="auto">
            <a:xfrm>
              <a:off x="2078236" y="2333767"/>
              <a:ext cx="1352154" cy="1350680"/>
            </a:xfrm>
            <a:prstGeom prst="ellipse">
              <a:avLst/>
            </a:prstGeom>
            <a:solidFill>
              <a:srgbClr val="F8F8F8"/>
            </a:solidFill>
            <a:ln w="7" cap="flat">
              <a:noFill/>
              <a:prstDash val="solid"/>
              <a:miter lim="800000"/>
            </a:ln>
          </p:spPr>
          <p:txBody>
            <a:bodyPr vert="horz" wrap="square" lIns="91440" tIns="45720" rIns="91440" bIns="45720" numCol="1" anchor="t" anchorCtr="0" compatLnSpc="1"/>
            <a:lstStyle/>
            <a:p>
              <a:endParaRPr lang="zh-CN" altLang="en-US"/>
            </a:p>
          </p:txBody>
        </p:sp>
      </p:grpSp>
      <p:grpSp>
        <p:nvGrpSpPr>
          <p:cNvPr id="6" name="组合 5"/>
          <p:cNvGrpSpPr>
            <a:grpSpLocks noChangeAspect="1"/>
          </p:cNvGrpSpPr>
          <p:nvPr/>
        </p:nvGrpSpPr>
        <p:grpSpPr>
          <a:xfrm>
            <a:off x="3198891" y="2593565"/>
            <a:ext cx="1085280" cy="1350104"/>
            <a:chOff x="4114800" y="2136775"/>
            <a:chExt cx="1743075" cy="2168525"/>
          </a:xfrm>
        </p:grpSpPr>
        <p:sp>
          <p:nvSpPr>
            <p:cNvPr id="7" name="Freeform 12"/>
            <p:cNvSpPr/>
            <p:nvPr/>
          </p:nvSpPr>
          <p:spPr bwMode="auto">
            <a:xfrm>
              <a:off x="4114800" y="2136775"/>
              <a:ext cx="1743075" cy="2168525"/>
            </a:xfrm>
            <a:custGeom>
              <a:avLst/>
              <a:gdLst>
                <a:gd name="T0" fmla="*/ 0 w 2452"/>
                <a:gd name="T1" fmla="*/ 1226 h 3050"/>
                <a:gd name="T2" fmla="*/ 1226 w 2452"/>
                <a:gd name="T3" fmla="*/ 3050 h 3050"/>
                <a:gd name="T4" fmla="*/ 2452 w 2452"/>
                <a:gd name="T5" fmla="*/ 1226 h 3050"/>
                <a:gd name="T6" fmla="*/ 2452 w 2452"/>
                <a:gd name="T7" fmla="*/ 1226 h 3050"/>
                <a:gd name="T8" fmla="*/ 1226 w 2452"/>
                <a:gd name="T9" fmla="*/ 0 h 3050"/>
                <a:gd name="T10" fmla="*/ 1226 w 2452"/>
                <a:gd name="T11" fmla="*/ 0 h 3050"/>
                <a:gd name="T12" fmla="*/ 0 w 2452"/>
                <a:gd name="T13" fmla="*/ 1226 h 3050"/>
              </a:gdLst>
              <a:ahLst/>
              <a:cxnLst>
                <a:cxn ang="0">
                  <a:pos x="T0" y="T1"/>
                </a:cxn>
                <a:cxn ang="0">
                  <a:pos x="T2" y="T3"/>
                </a:cxn>
                <a:cxn ang="0">
                  <a:pos x="T4" y="T5"/>
                </a:cxn>
                <a:cxn ang="0">
                  <a:pos x="T6" y="T7"/>
                </a:cxn>
                <a:cxn ang="0">
                  <a:pos x="T8" y="T9"/>
                </a:cxn>
                <a:cxn ang="0">
                  <a:pos x="T10" y="T11"/>
                </a:cxn>
                <a:cxn ang="0">
                  <a:pos x="T12" y="T13"/>
                </a:cxn>
              </a:cxnLst>
              <a:rect l="0" t="0" r="r" b="b"/>
              <a:pathLst>
                <a:path w="2452" h="3050">
                  <a:moveTo>
                    <a:pt x="0" y="1226"/>
                  </a:moveTo>
                  <a:cubicBezTo>
                    <a:pt x="0" y="1903"/>
                    <a:pt x="1226" y="3050"/>
                    <a:pt x="1226" y="3050"/>
                  </a:cubicBezTo>
                  <a:cubicBezTo>
                    <a:pt x="1226" y="3050"/>
                    <a:pt x="2452" y="1903"/>
                    <a:pt x="2452" y="1226"/>
                  </a:cubicBezTo>
                  <a:lnTo>
                    <a:pt x="2452" y="1226"/>
                  </a:lnTo>
                  <a:cubicBezTo>
                    <a:pt x="2452" y="549"/>
                    <a:pt x="1903" y="0"/>
                    <a:pt x="1226" y="0"/>
                  </a:cubicBezTo>
                  <a:lnTo>
                    <a:pt x="1226" y="0"/>
                  </a:lnTo>
                  <a:cubicBezTo>
                    <a:pt x="549" y="0"/>
                    <a:pt x="0" y="549"/>
                    <a:pt x="0" y="1226"/>
                  </a:cubicBezTo>
                  <a:close/>
                </a:path>
              </a:pathLst>
            </a:custGeom>
            <a:solidFill>
              <a:schemeClr val="accent2"/>
            </a:solidFill>
            <a:ln w="7" cap="flat">
              <a:noFill/>
              <a:prstDash val="solid"/>
              <a:miter lim="800000"/>
            </a:ln>
          </p:spPr>
          <p:txBody>
            <a:bodyPr vert="horz" wrap="square" lIns="91440" tIns="45720" rIns="91440" bIns="45720" numCol="1" anchor="t" anchorCtr="0" compatLnSpc="1"/>
            <a:lstStyle/>
            <a:p>
              <a:endParaRPr lang="zh-CN" altLang="en-US"/>
            </a:p>
          </p:txBody>
        </p:sp>
        <p:sp>
          <p:nvSpPr>
            <p:cNvPr id="8" name="Oval 15"/>
            <p:cNvSpPr>
              <a:spLocks noChangeArrowheads="1"/>
            </p:cNvSpPr>
            <p:nvPr/>
          </p:nvSpPr>
          <p:spPr bwMode="auto">
            <a:xfrm>
              <a:off x="4316468" y="2333767"/>
              <a:ext cx="1352154" cy="1350680"/>
            </a:xfrm>
            <a:prstGeom prst="ellipse">
              <a:avLst/>
            </a:prstGeom>
            <a:solidFill>
              <a:srgbClr val="F8F8F8"/>
            </a:solidFill>
            <a:ln w="7" cap="flat">
              <a:noFill/>
              <a:prstDash val="solid"/>
              <a:miter lim="800000"/>
            </a:ln>
          </p:spPr>
          <p:txBody>
            <a:bodyPr vert="horz" wrap="square" lIns="91440" tIns="45720" rIns="91440" bIns="45720" numCol="1" anchor="t" anchorCtr="0" compatLnSpc="1"/>
            <a:lstStyle/>
            <a:p>
              <a:endParaRPr lang="zh-CN" altLang="en-US"/>
            </a:p>
          </p:txBody>
        </p:sp>
      </p:grpSp>
      <p:grpSp>
        <p:nvGrpSpPr>
          <p:cNvPr id="9" name="组合 8"/>
          <p:cNvGrpSpPr>
            <a:grpSpLocks noChangeAspect="1"/>
          </p:cNvGrpSpPr>
          <p:nvPr/>
        </p:nvGrpSpPr>
        <p:grpSpPr>
          <a:xfrm>
            <a:off x="4989799" y="2593565"/>
            <a:ext cx="1086268" cy="1350104"/>
            <a:chOff x="6391275" y="2136775"/>
            <a:chExt cx="1744662" cy="2168525"/>
          </a:xfrm>
        </p:grpSpPr>
        <p:sp>
          <p:nvSpPr>
            <p:cNvPr id="10" name="Freeform 13"/>
            <p:cNvSpPr/>
            <p:nvPr/>
          </p:nvSpPr>
          <p:spPr bwMode="auto">
            <a:xfrm>
              <a:off x="6391275" y="2136775"/>
              <a:ext cx="1744662" cy="2168525"/>
            </a:xfrm>
            <a:custGeom>
              <a:avLst/>
              <a:gdLst>
                <a:gd name="T0" fmla="*/ 0 w 2452"/>
                <a:gd name="T1" fmla="*/ 1226 h 3050"/>
                <a:gd name="T2" fmla="*/ 1226 w 2452"/>
                <a:gd name="T3" fmla="*/ 3050 h 3050"/>
                <a:gd name="T4" fmla="*/ 2452 w 2452"/>
                <a:gd name="T5" fmla="*/ 1226 h 3050"/>
                <a:gd name="T6" fmla="*/ 1226 w 2452"/>
                <a:gd name="T7" fmla="*/ 0 h 3050"/>
                <a:gd name="T8" fmla="*/ 1226 w 2452"/>
                <a:gd name="T9" fmla="*/ 0 h 3050"/>
                <a:gd name="T10" fmla="*/ 0 w 2452"/>
                <a:gd name="T11" fmla="*/ 1226 h 3050"/>
              </a:gdLst>
              <a:ahLst/>
              <a:cxnLst>
                <a:cxn ang="0">
                  <a:pos x="T0" y="T1"/>
                </a:cxn>
                <a:cxn ang="0">
                  <a:pos x="T2" y="T3"/>
                </a:cxn>
                <a:cxn ang="0">
                  <a:pos x="T4" y="T5"/>
                </a:cxn>
                <a:cxn ang="0">
                  <a:pos x="T6" y="T7"/>
                </a:cxn>
                <a:cxn ang="0">
                  <a:pos x="T8" y="T9"/>
                </a:cxn>
                <a:cxn ang="0">
                  <a:pos x="T10" y="T11"/>
                </a:cxn>
              </a:cxnLst>
              <a:rect l="0" t="0" r="r" b="b"/>
              <a:pathLst>
                <a:path w="2452" h="3050">
                  <a:moveTo>
                    <a:pt x="0" y="1226"/>
                  </a:moveTo>
                  <a:cubicBezTo>
                    <a:pt x="0" y="1903"/>
                    <a:pt x="1226" y="3050"/>
                    <a:pt x="1226" y="3050"/>
                  </a:cubicBezTo>
                  <a:cubicBezTo>
                    <a:pt x="1226" y="3050"/>
                    <a:pt x="2452" y="1903"/>
                    <a:pt x="2452" y="1226"/>
                  </a:cubicBezTo>
                  <a:cubicBezTo>
                    <a:pt x="2452" y="549"/>
                    <a:pt x="1903" y="0"/>
                    <a:pt x="1226" y="0"/>
                  </a:cubicBezTo>
                  <a:lnTo>
                    <a:pt x="1226" y="0"/>
                  </a:lnTo>
                  <a:cubicBezTo>
                    <a:pt x="549" y="0"/>
                    <a:pt x="0" y="549"/>
                    <a:pt x="0" y="1226"/>
                  </a:cubicBezTo>
                  <a:close/>
                </a:path>
              </a:pathLst>
            </a:custGeom>
            <a:solidFill>
              <a:schemeClr val="accent3"/>
            </a:solidFill>
            <a:ln w="7" cap="flat">
              <a:noFill/>
              <a:prstDash val="solid"/>
              <a:miter lim="800000"/>
            </a:ln>
          </p:spPr>
          <p:txBody>
            <a:bodyPr vert="horz" wrap="square" lIns="91440" tIns="45720" rIns="91440" bIns="45720" numCol="1" anchor="t" anchorCtr="0" compatLnSpc="1"/>
            <a:lstStyle/>
            <a:p>
              <a:endParaRPr lang="zh-CN" altLang="en-US"/>
            </a:p>
          </p:txBody>
        </p:sp>
        <p:sp>
          <p:nvSpPr>
            <p:cNvPr id="11" name="Oval 15"/>
            <p:cNvSpPr>
              <a:spLocks noChangeArrowheads="1"/>
            </p:cNvSpPr>
            <p:nvPr/>
          </p:nvSpPr>
          <p:spPr bwMode="auto">
            <a:xfrm>
              <a:off x="6595644" y="2333767"/>
              <a:ext cx="1352154" cy="1350680"/>
            </a:xfrm>
            <a:prstGeom prst="ellipse">
              <a:avLst/>
            </a:prstGeom>
            <a:solidFill>
              <a:srgbClr val="F8F8F8"/>
            </a:solidFill>
            <a:ln w="7" cap="flat">
              <a:noFill/>
              <a:prstDash val="solid"/>
              <a:miter lim="800000"/>
            </a:ln>
          </p:spPr>
          <p:txBody>
            <a:bodyPr vert="horz" wrap="square" lIns="91440" tIns="45720" rIns="91440" bIns="45720" numCol="1" anchor="t" anchorCtr="0" compatLnSpc="1"/>
            <a:lstStyle/>
            <a:p>
              <a:endParaRPr lang="zh-CN" altLang="en-US"/>
            </a:p>
          </p:txBody>
        </p:sp>
      </p:grpSp>
      <p:grpSp>
        <p:nvGrpSpPr>
          <p:cNvPr id="12" name="组合 11"/>
          <p:cNvGrpSpPr>
            <a:grpSpLocks noChangeAspect="1"/>
          </p:cNvGrpSpPr>
          <p:nvPr/>
        </p:nvGrpSpPr>
        <p:grpSpPr>
          <a:xfrm>
            <a:off x="6789263" y="2593565"/>
            <a:ext cx="1085280" cy="1350104"/>
            <a:chOff x="8689975" y="2136775"/>
            <a:chExt cx="1743075" cy="2168525"/>
          </a:xfrm>
        </p:grpSpPr>
        <p:sp>
          <p:nvSpPr>
            <p:cNvPr id="13" name="Freeform 14"/>
            <p:cNvSpPr/>
            <p:nvPr/>
          </p:nvSpPr>
          <p:spPr bwMode="auto">
            <a:xfrm>
              <a:off x="8689975" y="2136775"/>
              <a:ext cx="1743075" cy="2168525"/>
            </a:xfrm>
            <a:custGeom>
              <a:avLst/>
              <a:gdLst>
                <a:gd name="T0" fmla="*/ 0 w 2452"/>
                <a:gd name="T1" fmla="*/ 1226 h 3050"/>
                <a:gd name="T2" fmla="*/ 1226 w 2452"/>
                <a:gd name="T3" fmla="*/ 3050 h 3050"/>
                <a:gd name="T4" fmla="*/ 2452 w 2452"/>
                <a:gd name="T5" fmla="*/ 1226 h 3050"/>
                <a:gd name="T6" fmla="*/ 2452 w 2452"/>
                <a:gd name="T7" fmla="*/ 1226 h 3050"/>
                <a:gd name="T8" fmla="*/ 1226 w 2452"/>
                <a:gd name="T9" fmla="*/ 0 h 3050"/>
                <a:gd name="T10" fmla="*/ 1226 w 2452"/>
                <a:gd name="T11" fmla="*/ 0 h 3050"/>
                <a:gd name="T12" fmla="*/ 0 w 2452"/>
                <a:gd name="T13" fmla="*/ 1226 h 3050"/>
              </a:gdLst>
              <a:ahLst/>
              <a:cxnLst>
                <a:cxn ang="0">
                  <a:pos x="T0" y="T1"/>
                </a:cxn>
                <a:cxn ang="0">
                  <a:pos x="T2" y="T3"/>
                </a:cxn>
                <a:cxn ang="0">
                  <a:pos x="T4" y="T5"/>
                </a:cxn>
                <a:cxn ang="0">
                  <a:pos x="T6" y="T7"/>
                </a:cxn>
                <a:cxn ang="0">
                  <a:pos x="T8" y="T9"/>
                </a:cxn>
                <a:cxn ang="0">
                  <a:pos x="T10" y="T11"/>
                </a:cxn>
                <a:cxn ang="0">
                  <a:pos x="T12" y="T13"/>
                </a:cxn>
              </a:cxnLst>
              <a:rect l="0" t="0" r="r" b="b"/>
              <a:pathLst>
                <a:path w="2452" h="3050">
                  <a:moveTo>
                    <a:pt x="0" y="1226"/>
                  </a:moveTo>
                  <a:cubicBezTo>
                    <a:pt x="0" y="1903"/>
                    <a:pt x="1226" y="3050"/>
                    <a:pt x="1226" y="3050"/>
                  </a:cubicBezTo>
                  <a:cubicBezTo>
                    <a:pt x="1226" y="3050"/>
                    <a:pt x="2452" y="1903"/>
                    <a:pt x="2452" y="1226"/>
                  </a:cubicBezTo>
                  <a:lnTo>
                    <a:pt x="2452" y="1226"/>
                  </a:lnTo>
                  <a:cubicBezTo>
                    <a:pt x="2452" y="549"/>
                    <a:pt x="1903" y="0"/>
                    <a:pt x="1226" y="0"/>
                  </a:cubicBezTo>
                  <a:lnTo>
                    <a:pt x="1226" y="0"/>
                  </a:lnTo>
                  <a:cubicBezTo>
                    <a:pt x="549" y="0"/>
                    <a:pt x="0" y="549"/>
                    <a:pt x="0" y="1226"/>
                  </a:cubicBezTo>
                  <a:close/>
                </a:path>
              </a:pathLst>
            </a:custGeom>
            <a:solidFill>
              <a:schemeClr val="accent4"/>
            </a:solidFill>
            <a:ln w="7" cap="flat">
              <a:noFill/>
              <a:prstDash val="solid"/>
              <a:miter lim="800000"/>
            </a:ln>
          </p:spPr>
          <p:txBody>
            <a:bodyPr vert="horz" wrap="square" lIns="91440" tIns="45720" rIns="91440" bIns="45720" numCol="1" anchor="t" anchorCtr="0" compatLnSpc="1"/>
            <a:lstStyle/>
            <a:p>
              <a:endParaRPr lang="zh-CN" altLang="en-US"/>
            </a:p>
          </p:txBody>
        </p:sp>
        <p:sp>
          <p:nvSpPr>
            <p:cNvPr id="14" name="Oval 15"/>
            <p:cNvSpPr>
              <a:spLocks noChangeArrowheads="1"/>
            </p:cNvSpPr>
            <p:nvPr/>
          </p:nvSpPr>
          <p:spPr bwMode="auto">
            <a:xfrm>
              <a:off x="8874820" y="2333767"/>
              <a:ext cx="1352154" cy="1350680"/>
            </a:xfrm>
            <a:prstGeom prst="ellipse">
              <a:avLst/>
            </a:prstGeom>
            <a:solidFill>
              <a:srgbClr val="F8F8F8"/>
            </a:solidFill>
            <a:ln w="7" cap="flat">
              <a:noFill/>
              <a:prstDash val="solid"/>
              <a:miter lim="800000"/>
            </a:ln>
          </p:spPr>
          <p:txBody>
            <a:bodyPr vert="horz" wrap="square" lIns="91440" tIns="45720" rIns="91440" bIns="45720" numCol="1" anchor="t" anchorCtr="0" compatLnSpc="1"/>
            <a:lstStyle/>
            <a:p>
              <a:endParaRPr lang="zh-CN" altLang="en-US"/>
            </a:p>
          </p:txBody>
        </p:sp>
      </p:grpSp>
      <p:sp>
        <p:nvSpPr>
          <p:cNvPr id="15" name="TextBox 14"/>
          <p:cNvSpPr txBox="1"/>
          <p:nvPr/>
        </p:nvSpPr>
        <p:spPr>
          <a:xfrm>
            <a:off x="1667446" y="2871193"/>
            <a:ext cx="446276" cy="438582"/>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a:t>
            </a:r>
          </a:p>
        </p:txBody>
      </p:sp>
      <p:sp>
        <p:nvSpPr>
          <p:cNvPr id="16" name="TextBox 15"/>
          <p:cNvSpPr txBox="1"/>
          <p:nvPr/>
        </p:nvSpPr>
        <p:spPr>
          <a:xfrm>
            <a:off x="3479887" y="2871193"/>
            <a:ext cx="446276" cy="438582"/>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a:t>
            </a:r>
          </a:p>
        </p:txBody>
      </p:sp>
      <p:sp>
        <p:nvSpPr>
          <p:cNvPr id="17" name="TextBox 16"/>
          <p:cNvSpPr txBox="1"/>
          <p:nvPr/>
        </p:nvSpPr>
        <p:spPr>
          <a:xfrm>
            <a:off x="5271288" y="2871193"/>
            <a:ext cx="446276" cy="438582"/>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a:t>
            </a:r>
          </a:p>
        </p:txBody>
      </p:sp>
      <p:sp>
        <p:nvSpPr>
          <p:cNvPr id="18" name="TextBox 17"/>
          <p:cNvSpPr txBox="1"/>
          <p:nvPr/>
        </p:nvSpPr>
        <p:spPr>
          <a:xfrm>
            <a:off x="7063650" y="2871193"/>
            <a:ext cx="446276" cy="438582"/>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a:t>
            </a:r>
          </a:p>
        </p:txBody>
      </p:sp>
      <p:grpSp>
        <p:nvGrpSpPr>
          <p:cNvPr id="19" name="组合 18"/>
          <p:cNvGrpSpPr/>
          <p:nvPr/>
        </p:nvGrpSpPr>
        <p:grpSpPr>
          <a:xfrm>
            <a:off x="3095836" y="1564432"/>
            <a:ext cx="3029701" cy="432081"/>
            <a:chOff x="4170601" y="764704"/>
            <a:chExt cx="3748917" cy="576064"/>
          </a:xfrm>
        </p:grpSpPr>
        <p:sp>
          <p:nvSpPr>
            <p:cNvPr id="20" name="圆角矩形 19"/>
            <p:cNvSpPr/>
            <p:nvPr/>
          </p:nvSpPr>
          <p:spPr bwMode="auto">
            <a:xfrm>
              <a:off x="4170601" y="764704"/>
              <a:ext cx="3748917" cy="576064"/>
            </a:xfrm>
            <a:prstGeom prst="round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defTabSz="685800" fontAlgn="base">
                <a:spcBef>
                  <a:spcPct val="0"/>
                </a:spcBef>
                <a:spcAft>
                  <a:spcPct val="0"/>
                </a:spcAft>
              </a:pPr>
              <a:endParaRPr lang="zh-CN" altLang="en-US" sz="1400" dirty="0">
                <a:latin typeface="Arial" panose="020B0604020202020204" pitchFamily="34" charset="0"/>
                <a:ea typeface="宋体" panose="02010600030101010101" pitchFamily="2" charset="-122"/>
              </a:endParaRPr>
            </a:p>
          </p:txBody>
        </p:sp>
        <p:sp>
          <p:nvSpPr>
            <p:cNvPr id="21" name="TextBox 20"/>
            <p:cNvSpPr txBox="1"/>
            <p:nvPr/>
          </p:nvSpPr>
          <p:spPr>
            <a:xfrm>
              <a:off x="4570707" y="831246"/>
              <a:ext cx="2513538" cy="369304"/>
            </a:xfrm>
            <a:prstGeom prst="rect">
              <a:avLst/>
            </a:prstGeom>
            <a:noFill/>
          </p:spPr>
          <p:txBody>
            <a:bodyPr wrap="none" rtlCol="0">
              <a:spAutoFit/>
            </a:bodyPr>
            <a:lstStyle/>
            <a:p>
              <a:r>
                <a:rPr lang="zh-CN" altLang="en-US" sz="1200" dirty="0">
                  <a:solidFill>
                    <a:srgbClr val="F8F8F8"/>
                  </a:solidFill>
                  <a:latin typeface="微软雅黑" panose="020B0503020204020204" pitchFamily="34" charset="-122"/>
                  <a:ea typeface="微软雅黑" panose="020B0503020204020204" pitchFamily="34" charset="-122"/>
                </a:rPr>
                <a:t>请在这里输入你的标题内容</a:t>
              </a:r>
            </a:p>
          </p:txBody>
        </p:sp>
      </p:grpSp>
    </p:spTree>
    <p:extLst>
      <p:ext uri="{BB962C8B-B14F-4D97-AF65-F5344CB8AC3E}">
        <p14:creationId xmlns:p14="http://schemas.microsoft.com/office/powerpoint/2010/main" val="343721681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outVertical)">
                                      <p:cBhvr>
                                        <p:cTn id="13" dur="500"/>
                                        <p:tgtEl>
                                          <p:spTgt spid="2"/>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par>
                                <p:cTn id="20" presetID="53" presetClass="entr" presetSubtype="16" fill="hold" nodeType="withEffect">
                                  <p:stCondLst>
                                    <p:cond delay="2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4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60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childTnLst>
                          </p:cTn>
                        </p:par>
                        <p:par>
                          <p:cTn id="35" fill="hold">
                            <p:stCondLst>
                              <p:cond delay="2000"/>
                            </p:stCondLst>
                            <p:childTnLst>
                              <p:par>
                                <p:cTn id="36" presetID="31" presetClass="entr" presetSubtype="0"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p:cTn id="38" dur="300" fill="hold"/>
                                        <p:tgtEl>
                                          <p:spTgt spid="15"/>
                                        </p:tgtEl>
                                        <p:attrNameLst>
                                          <p:attrName>ppt_w</p:attrName>
                                        </p:attrNameLst>
                                      </p:cBhvr>
                                      <p:tavLst>
                                        <p:tav tm="0">
                                          <p:val>
                                            <p:fltVal val="0"/>
                                          </p:val>
                                        </p:tav>
                                        <p:tav tm="100000">
                                          <p:val>
                                            <p:strVal val="#ppt_w"/>
                                          </p:val>
                                        </p:tav>
                                      </p:tavLst>
                                    </p:anim>
                                    <p:anim calcmode="lin" valueType="num">
                                      <p:cBhvr>
                                        <p:cTn id="39" dur="300" fill="hold"/>
                                        <p:tgtEl>
                                          <p:spTgt spid="15"/>
                                        </p:tgtEl>
                                        <p:attrNameLst>
                                          <p:attrName>ppt_h</p:attrName>
                                        </p:attrNameLst>
                                      </p:cBhvr>
                                      <p:tavLst>
                                        <p:tav tm="0">
                                          <p:val>
                                            <p:fltVal val="0"/>
                                          </p:val>
                                        </p:tav>
                                        <p:tav tm="100000">
                                          <p:val>
                                            <p:strVal val="#ppt_h"/>
                                          </p:val>
                                        </p:tav>
                                      </p:tavLst>
                                    </p:anim>
                                    <p:anim calcmode="lin" valueType="num">
                                      <p:cBhvr>
                                        <p:cTn id="40" dur="300" fill="hold"/>
                                        <p:tgtEl>
                                          <p:spTgt spid="15"/>
                                        </p:tgtEl>
                                        <p:attrNameLst>
                                          <p:attrName>style.rotation</p:attrName>
                                        </p:attrNameLst>
                                      </p:cBhvr>
                                      <p:tavLst>
                                        <p:tav tm="0">
                                          <p:val>
                                            <p:fltVal val="90"/>
                                          </p:val>
                                        </p:tav>
                                        <p:tav tm="100000">
                                          <p:val>
                                            <p:fltVal val="0"/>
                                          </p:val>
                                        </p:tav>
                                      </p:tavLst>
                                    </p:anim>
                                    <p:animEffect transition="in" filter="fade">
                                      <p:cBhvr>
                                        <p:cTn id="41" dur="300"/>
                                        <p:tgtEl>
                                          <p:spTgt spid="15"/>
                                        </p:tgtEl>
                                      </p:cBhvr>
                                    </p:animEffect>
                                  </p:childTnLst>
                                </p:cTn>
                              </p:par>
                            </p:childTnLst>
                          </p:cTn>
                        </p:par>
                        <p:par>
                          <p:cTn id="42" fill="hold">
                            <p:stCondLst>
                              <p:cond delay="2300"/>
                            </p:stCondLst>
                            <p:childTnLst>
                              <p:par>
                                <p:cTn id="43" presetID="31" presetClass="entr" presetSubtype="0"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p:cTn id="45" dur="300" fill="hold"/>
                                        <p:tgtEl>
                                          <p:spTgt spid="16"/>
                                        </p:tgtEl>
                                        <p:attrNameLst>
                                          <p:attrName>ppt_w</p:attrName>
                                        </p:attrNameLst>
                                      </p:cBhvr>
                                      <p:tavLst>
                                        <p:tav tm="0">
                                          <p:val>
                                            <p:fltVal val="0"/>
                                          </p:val>
                                        </p:tav>
                                        <p:tav tm="100000">
                                          <p:val>
                                            <p:strVal val="#ppt_w"/>
                                          </p:val>
                                        </p:tav>
                                      </p:tavLst>
                                    </p:anim>
                                    <p:anim calcmode="lin" valueType="num">
                                      <p:cBhvr>
                                        <p:cTn id="46" dur="300" fill="hold"/>
                                        <p:tgtEl>
                                          <p:spTgt spid="16"/>
                                        </p:tgtEl>
                                        <p:attrNameLst>
                                          <p:attrName>ppt_h</p:attrName>
                                        </p:attrNameLst>
                                      </p:cBhvr>
                                      <p:tavLst>
                                        <p:tav tm="0">
                                          <p:val>
                                            <p:fltVal val="0"/>
                                          </p:val>
                                        </p:tav>
                                        <p:tav tm="100000">
                                          <p:val>
                                            <p:strVal val="#ppt_h"/>
                                          </p:val>
                                        </p:tav>
                                      </p:tavLst>
                                    </p:anim>
                                    <p:anim calcmode="lin" valueType="num">
                                      <p:cBhvr>
                                        <p:cTn id="47" dur="300" fill="hold"/>
                                        <p:tgtEl>
                                          <p:spTgt spid="16"/>
                                        </p:tgtEl>
                                        <p:attrNameLst>
                                          <p:attrName>style.rotation</p:attrName>
                                        </p:attrNameLst>
                                      </p:cBhvr>
                                      <p:tavLst>
                                        <p:tav tm="0">
                                          <p:val>
                                            <p:fltVal val="90"/>
                                          </p:val>
                                        </p:tav>
                                        <p:tav tm="100000">
                                          <p:val>
                                            <p:fltVal val="0"/>
                                          </p:val>
                                        </p:tav>
                                      </p:tavLst>
                                    </p:anim>
                                    <p:animEffect transition="in" filter="fade">
                                      <p:cBhvr>
                                        <p:cTn id="48" dur="300"/>
                                        <p:tgtEl>
                                          <p:spTgt spid="16"/>
                                        </p:tgtEl>
                                      </p:cBhvr>
                                    </p:animEffect>
                                  </p:childTnLst>
                                </p:cTn>
                              </p:par>
                            </p:childTnLst>
                          </p:cTn>
                        </p:par>
                        <p:par>
                          <p:cTn id="49" fill="hold">
                            <p:stCondLst>
                              <p:cond delay="2600"/>
                            </p:stCondLst>
                            <p:childTnLst>
                              <p:par>
                                <p:cTn id="50" presetID="31" presetClass="entr" presetSubtype="0"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p:cTn id="52" dur="300" fill="hold"/>
                                        <p:tgtEl>
                                          <p:spTgt spid="17"/>
                                        </p:tgtEl>
                                        <p:attrNameLst>
                                          <p:attrName>ppt_w</p:attrName>
                                        </p:attrNameLst>
                                      </p:cBhvr>
                                      <p:tavLst>
                                        <p:tav tm="0">
                                          <p:val>
                                            <p:fltVal val="0"/>
                                          </p:val>
                                        </p:tav>
                                        <p:tav tm="100000">
                                          <p:val>
                                            <p:strVal val="#ppt_w"/>
                                          </p:val>
                                        </p:tav>
                                      </p:tavLst>
                                    </p:anim>
                                    <p:anim calcmode="lin" valueType="num">
                                      <p:cBhvr>
                                        <p:cTn id="53" dur="300" fill="hold"/>
                                        <p:tgtEl>
                                          <p:spTgt spid="17"/>
                                        </p:tgtEl>
                                        <p:attrNameLst>
                                          <p:attrName>ppt_h</p:attrName>
                                        </p:attrNameLst>
                                      </p:cBhvr>
                                      <p:tavLst>
                                        <p:tav tm="0">
                                          <p:val>
                                            <p:fltVal val="0"/>
                                          </p:val>
                                        </p:tav>
                                        <p:tav tm="100000">
                                          <p:val>
                                            <p:strVal val="#ppt_h"/>
                                          </p:val>
                                        </p:tav>
                                      </p:tavLst>
                                    </p:anim>
                                    <p:anim calcmode="lin" valueType="num">
                                      <p:cBhvr>
                                        <p:cTn id="54" dur="300" fill="hold"/>
                                        <p:tgtEl>
                                          <p:spTgt spid="17"/>
                                        </p:tgtEl>
                                        <p:attrNameLst>
                                          <p:attrName>style.rotation</p:attrName>
                                        </p:attrNameLst>
                                      </p:cBhvr>
                                      <p:tavLst>
                                        <p:tav tm="0">
                                          <p:val>
                                            <p:fltVal val="90"/>
                                          </p:val>
                                        </p:tav>
                                        <p:tav tm="100000">
                                          <p:val>
                                            <p:fltVal val="0"/>
                                          </p:val>
                                        </p:tav>
                                      </p:tavLst>
                                    </p:anim>
                                    <p:animEffect transition="in" filter="fade">
                                      <p:cBhvr>
                                        <p:cTn id="55" dur="300"/>
                                        <p:tgtEl>
                                          <p:spTgt spid="17"/>
                                        </p:tgtEl>
                                      </p:cBhvr>
                                    </p:animEffect>
                                  </p:childTnLst>
                                </p:cTn>
                              </p:par>
                            </p:childTnLst>
                          </p:cTn>
                        </p:par>
                        <p:par>
                          <p:cTn id="56" fill="hold">
                            <p:stCondLst>
                              <p:cond delay="2900"/>
                            </p:stCondLst>
                            <p:childTnLst>
                              <p:par>
                                <p:cTn id="57" presetID="31" presetClass="entr" presetSubtype="0"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 calcmode="lin" valueType="num">
                                      <p:cBhvr>
                                        <p:cTn id="59" dur="300" fill="hold"/>
                                        <p:tgtEl>
                                          <p:spTgt spid="18"/>
                                        </p:tgtEl>
                                        <p:attrNameLst>
                                          <p:attrName>ppt_w</p:attrName>
                                        </p:attrNameLst>
                                      </p:cBhvr>
                                      <p:tavLst>
                                        <p:tav tm="0">
                                          <p:val>
                                            <p:fltVal val="0"/>
                                          </p:val>
                                        </p:tav>
                                        <p:tav tm="100000">
                                          <p:val>
                                            <p:strVal val="#ppt_w"/>
                                          </p:val>
                                        </p:tav>
                                      </p:tavLst>
                                    </p:anim>
                                    <p:anim calcmode="lin" valueType="num">
                                      <p:cBhvr>
                                        <p:cTn id="60" dur="300" fill="hold"/>
                                        <p:tgtEl>
                                          <p:spTgt spid="18"/>
                                        </p:tgtEl>
                                        <p:attrNameLst>
                                          <p:attrName>ppt_h</p:attrName>
                                        </p:attrNameLst>
                                      </p:cBhvr>
                                      <p:tavLst>
                                        <p:tav tm="0">
                                          <p:val>
                                            <p:fltVal val="0"/>
                                          </p:val>
                                        </p:tav>
                                        <p:tav tm="100000">
                                          <p:val>
                                            <p:strVal val="#ppt_h"/>
                                          </p:val>
                                        </p:tav>
                                      </p:tavLst>
                                    </p:anim>
                                    <p:anim calcmode="lin" valueType="num">
                                      <p:cBhvr>
                                        <p:cTn id="61" dur="300" fill="hold"/>
                                        <p:tgtEl>
                                          <p:spTgt spid="18"/>
                                        </p:tgtEl>
                                        <p:attrNameLst>
                                          <p:attrName>style.rotation</p:attrName>
                                        </p:attrNameLst>
                                      </p:cBhvr>
                                      <p:tavLst>
                                        <p:tav tm="0">
                                          <p:val>
                                            <p:fltVal val="90"/>
                                          </p:val>
                                        </p:tav>
                                        <p:tav tm="100000">
                                          <p:val>
                                            <p:fltVal val="0"/>
                                          </p:val>
                                        </p:tav>
                                      </p:tavLst>
                                    </p:anim>
                                    <p:animEffect transition="in" filter="fade">
                                      <p:cBhvr>
                                        <p:cTn id="62" dur="3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5" grpId="0"/>
      <p:bldP spid="16" grpId="0"/>
      <p:bldP spid="17" grpId="0"/>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a:spLocks/>
          </p:cNvSpPr>
          <p:nvPr/>
        </p:nvSpPr>
        <p:spPr bwMode="auto">
          <a:xfrm>
            <a:off x="2615838" y="3708233"/>
            <a:ext cx="609536" cy="384765"/>
          </a:xfrm>
          <a:custGeom>
            <a:avLst/>
            <a:gdLst>
              <a:gd name="T0" fmla="*/ 0 w 1113"/>
              <a:gd name="T1" fmla="*/ 0 h 757"/>
              <a:gd name="T2" fmla="*/ 1113 w 1113"/>
              <a:gd name="T3" fmla="*/ 0 h 757"/>
              <a:gd name="T4" fmla="*/ 1113 w 1113"/>
              <a:gd name="T5" fmla="*/ 685 h 757"/>
              <a:gd name="T6" fmla="*/ 249 w 1113"/>
              <a:gd name="T7" fmla="*/ 685 h 757"/>
              <a:gd name="T8" fmla="*/ 177 w 1113"/>
              <a:gd name="T9" fmla="*/ 757 h 757"/>
              <a:gd name="T10" fmla="*/ 105 w 1113"/>
              <a:gd name="T11" fmla="*/ 685 h 757"/>
              <a:gd name="T12" fmla="*/ 0 w 1113"/>
              <a:gd name="T13" fmla="*/ 685 h 757"/>
              <a:gd name="T14" fmla="*/ 0 w 1113"/>
              <a:gd name="T15" fmla="*/ 0 h 7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3" h="757">
                <a:moveTo>
                  <a:pt x="0" y="0"/>
                </a:moveTo>
                <a:lnTo>
                  <a:pt x="1113" y="0"/>
                </a:lnTo>
                <a:lnTo>
                  <a:pt x="1113" y="685"/>
                </a:lnTo>
                <a:lnTo>
                  <a:pt x="249" y="685"/>
                </a:lnTo>
                <a:lnTo>
                  <a:pt x="177" y="757"/>
                </a:lnTo>
                <a:lnTo>
                  <a:pt x="105" y="685"/>
                </a:lnTo>
                <a:lnTo>
                  <a:pt x="0" y="685"/>
                </a:lnTo>
                <a:lnTo>
                  <a:pt x="0" y="0"/>
                </a:lnTo>
                <a:close/>
              </a:path>
            </a:pathLst>
          </a:custGeom>
          <a:solidFill>
            <a:schemeClr val="accent1"/>
          </a:solidFill>
          <a:ln w="3175" cap="flat" cmpd="sng">
            <a:noFill/>
            <a:bevel/>
            <a:headEnd/>
            <a:tailEnd/>
          </a:ln>
          <a:extLst/>
        </p:spPr>
        <p:txBody>
          <a:bodyPr lIns="61211" tIns="30605" rIns="61211" bIns="30605" anchor="ctr"/>
          <a:lstStyle/>
          <a:p>
            <a:pPr algn="ctr"/>
            <a:endParaRPr lang="zh-CN" altLang="en-US" sz="1100">
              <a:solidFill>
                <a:srgbClr val="FFFFFF"/>
              </a:solidFill>
              <a:latin typeface="微软雅黑" pitchFamily="34" charset="-122"/>
              <a:ea typeface="微软雅黑" pitchFamily="34" charset="-122"/>
            </a:endParaRPr>
          </a:p>
        </p:txBody>
      </p:sp>
      <p:sp>
        <p:nvSpPr>
          <p:cNvPr id="7" name="Freeform 8"/>
          <p:cNvSpPr>
            <a:spLocks/>
          </p:cNvSpPr>
          <p:nvPr/>
        </p:nvSpPr>
        <p:spPr bwMode="auto">
          <a:xfrm>
            <a:off x="1988047" y="1460012"/>
            <a:ext cx="1870903" cy="2139746"/>
          </a:xfrm>
          <a:custGeom>
            <a:avLst/>
            <a:gdLst>
              <a:gd name="T0" fmla="*/ 133 w 3381"/>
              <a:gd name="T1" fmla="*/ 2348 h 3999"/>
              <a:gd name="T2" fmla="*/ 0 w 3381"/>
              <a:gd name="T3" fmla="*/ 1703 h 3999"/>
              <a:gd name="T4" fmla="*/ 282 w 3381"/>
              <a:gd name="T5" fmla="*/ 767 h 3999"/>
              <a:gd name="T6" fmla="*/ 1039 w 3381"/>
              <a:gd name="T7" fmla="*/ 133 h 3999"/>
              <a:gd name="T8" fmla="*/ 1689 w 3381"/>
              <a:gd name="T9" fmla="*/ 0 h 3999"/>
              <a:gd name="T10" fmla="*/ 2885 w 3381"/>
              <a:gd name="T11" fmla="*/ 495 h 3999"/>
              <a:gd name="T12" fmla="*/ 3381 w 3381"/>
              <a:gd name="T13" fmla="*/ 1691 h 3999"/>
              <a:gd name="T14" fmla="*/ 3097 w 3381"/>
              <a:gd name="T15" fmla="*/ 2624 h 3999"/>
              <a:gd name="T16" fmla="*/ 2346 w 3381"/>
              <a:gd name="T17" fmla="*/ 3248 h 3999"/>
              <a:gd name="T18" fmla="*/ 2281 w 3381"/>
              <a:gd name="T19" fmla="*/ 3304 h 3999"/>
              <a:gd name="T20" fmla="*/ 2256 w 3381"/>
              <a:gd name="T21" fmla="*/ 3388 h 3999"/>
              <a:gd name="T22" fmla="*/ 2256 w 3381"/>
              <a:gd name="T23" fmla="*/ 3718 h 3999"/>
              <a:gd name="T24" fmla="*/ 1699 w 3381"/>
              <a:gd name="T25" fmla="*/ 3999 h 3999"/>
              <a:gd name="T26" fmla="*/ 1142 w 3381"/>
              <a:gd name="T27" fmla="*/ 3718 h 3999"/>
              <a:gd name="T28" fmla="*/ 1142 w 3381"/>
              <a:gd name="T29" fmla="*/ 3388 h 3999"/>
              <a:gd name="T30" fmla="*/ 1354 w 3381"/>
              <a:gd name="T31" fmla="*/ 2691 h 3999"/>
              <a:gd name="T32" fmla="*/ 1916 w 3381"/>
              <a:gd name="T33" fmla="*/ 2226 h 3999"/>
              <a:gd name="T34" fmla="*/ 2171 w 3381"/>
              <a:gd name="T35" fmla="*/ 2011 h 3999"/>
              <a:gd name="T36" fmla="*/ 2267 w 3381"/>
              <a:gd name="T37" fmla="*/ 1691 h 3999"/>
              <a:gd name="T38" fmla="*/ 2098 w 3381"/>
              <a:gd name="T39" fmla="*/ 1283 h 3999"/>
              <a:gd name="T40" fmla="*/ 1689 w 3381"/>
              <a:gd name="T41" fmla="*/ 1113 h 3999"/>
              <a:gd name="T42" fmla="*/ 1469 w 3381"/>
              <a:gd name="T43" fmla="*/ 1155 h 3999"/>
              <a:gd name="T44" fmla="*/ 1212 w 3381"/>
              <a:gd name="T45" fmla="*/ 1375 h 3999"/>
              <a:gd name="T46" fmla="*/ 1113 w 3381"/>
              <a:gd name="T47" fmla="*/ 1703 h 3999"/>
              <a:gd name="T48" fmla="*/ 1155 w 3381"/>
              <a:gd name="T49" fmla="*/ 1918 h 3999"/>
              <a:gd name="T50" fmla="*/ 133 w 3381"/>
              <a:gd name="T51" fmla="*/ 2348 h 3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1" h="3999">
                <a:moveTo>
                  <a:pt x="133" y="2348"/>
                </a:moveTo>
                <a:cubicBezTo>
                  <a:pt x="42" y="2134"/>
                  <a:pt x="0" y="1915"/>
                  <a:pt x="0" y="1703"/>
                </a:cubicBezTo>
                <a:cubicBezTo>
                  <a:pt x="0" y="1368"/>
                  <a:pt x="102" y="1042"/>
                  <a:pt x="282" y="767"/>
                </a:cubicBezTo>
                <a:cubicBezTo>
                  <a:pt x="461" y="492"/>
                  <a:pt x="721" y="267"/>
                  <a:pt x="1039" y="133"/>
                </a:cubicBezTo>
                <a:cubicBezTo>
                  <a:pt x="1240" y="48"/>
                  <a:pt x="1459" y="0"/>
                  <a:pt x="1689" y="0"/>
                </a:cubicBezTo>
                <a:cubicBezTo>
                  <a:pt x="2156" y="0"/>
                  <a:pt x="2579" y="189"/>
                  <a:pt x="2885" y="495"/>
                </a:cubicBezTo>
                <a:cubicBezTo>
                  <a:pt x="3191" y="802"/>
                  <a:pt x="3381" y="1224"/>
                  <a:pt x="3381" y="1691"/>
                </a:cubicBezTo>
                <a:cubicBezTo>
                  <a:pt x="3381" y="2028"/>
                  <a:pt x="3278" y="2352"/>
                  <a:pt x="3097" y="2624"/>
                </a:cubicBezTo>
                <a:cubicBezTo>
                  <a:pt x="2918" y="2895"/>
                  <a:pt x="2659" y="3115"/>
                  <a:pt x="2346" y="3248"/>
                </a:cubicBezTo>
                <a:cubicBezTo>
                  <a:pt x="2320" y="3259"/>
                  <a:pt x="2298" y="3279"/>
                  <a:pt x="2281" y="3304"/>
                </a:cubicBezTo>
                <a:cubicBezTo>
                  <a:pt x="2265" y="3328"/>
                  <a:pt x="2256" y="3357"/>
                  <a:pt x="2256" y="3388"/>
                </a:cubicBezTo>
                <a:lnTo>
                  <a:pt x="2256" y="3718"/>
                </a:lnTo>
                <a:lnTo>
                  <a:pt x="1699" y="3999"/>
                </a:lnTo>
                <a:lnTo>
                  <a:pt x="1142" y="3718"/>
                </a:lnTo>
                <a:lnTo>
                  <a:pt x="1142" y="3388"/>
                </a:lnTo>
                <a:cubicBezTo>
                  <a:pt x="1142" y="3137"/>
                  <a:pt x="1219" y="2895"/>
                  <a:pt x="1354" y="2691"/>
                </a:cubicBezTo>
                <a:cubicBezTo>
                  <a:pt x="1488" y="2489"/>
                  <a:pt x="1681" y="2325"/>
                  <a:pt x="1916" y="2226"/>
                </a:cubicBezTo>
                <a:cubicBezTo>
                  <a:pt x="2020" y="2181"/>
                  <a:pt x="2108" y="2106"/>
                  <a:pt x="2171" y="2011"/>
                </a:cubicBezTo>
                <a:cubicBezTo>
                  <a:pt x="2232" y="1918"/>
                  <a:pt x="2267" y="1808"/>
                  <a:pt x="2267" y="1691"/>
                </a:cubicBezTo>
                <a:cubicBezTo>
                  <a:pt x="2267" y="1532"/>
                  <a:pt x="2203" y="1387"/>
                  <a:pt x="2098" y="1283"/>
                </a:cubicBezTo>
                <a:cubicBezTo>
                  <a:pt x="1993" y="1178"/>
                  <a:pt x="1849" y="1113"/>
                  <a:pt x="1689" y="1113"/>
                </a:cubicBezTo>
                <a:cubicBezTo>
                  <a:pt x="1606" y="1113"/>
                  <a:pt x="1532" y="1128"/>
                  <a:pt x="1469" y="1155"/>
                </a:cubicBezTo>
                <a:cubicBezTo>
                  <a:pt x="1365" y="1199"/>
                  <a:pt x="1276" y="1278"/>
                  <a:pt x="1212" y="1375"/>
                </a:cubicBezTo>
                <a:cubicBezTo>
                  <a:pt x="1149" y="1472"/>
                  <a:pt x="1113" y="1586"/>
                  <a:pt x="1113" y="1703"/>
                </a:cubicBezTo>
                <a:cubicBezTo>
                  <a:pt x="1113" y="1777"/>
                  <a:pt x="1127" y="1850"/>
                  <a:pt x="1155" y="1918"/>
                </a:cubicBezTo>
                <a:lnTo>
                  <a:pt x="133" y="2348"/>
                </a:lnTo>
                <a:close/>
              </a:path>
            </a:pathLst>
          </a:custGeom>
          <a:solidFill>
            <a:schemeClr val="accent4"/>
          </a:solidFill>
          <a:ln w="3175" cap="flat" cmpd="sng">
            <a:noFill/>
            <a:bevel/>
            <a:headEnd/>
            <a:tailEnd/>
          </a:ln>
          <a:extLst/>
        </p:spPr>
        <p:txBody>
          <a:bodyPr lIns="61211" tIns="30605" rIns="61211" bIns="30605" anchor="ctr"/>
          <a:lstStyle/>
          <a:p>
            <a:pPr algn="ctr"/>
            <a:endParaRPr lang="zh-CN" altLang="en-US" sz="1500" b="1">
              <a:solidFill>
                <a:srgbClr val="FFFFFF"/>
              </a:solidFill>
              <a:latin typeface="微软雅黑" pitchFamily="34" charset="-122"/>
              <a:ea typeface="微软雅黑" pitchFamily="34" charset="-122"/>
            </a:endParaRPr>
          </a:p>
        </p:txBody>
      </p:sp>
      <p:sp>
        <p:nvSpPr>
          <p:cNvPr id="8" name="Freeform 9"/>
          <p:cNvSpPr>
            <a:spLocks/>
          </p:cNvSpPr>
          <p:nvPr/>
        </p:nvSpPr>
        <p:spPr bwMode="auto">
          <a:xfrm>
            <a:off x="2464719" y="1462253"/>
            <a:ext cx="1280051" cy="772892"/>
          </a:xfrm>
          <a:custGeom>
            <a:avLst/>
            <a:gdLst>
              <a:gd name="T0" fmla="*/ 0 w 2313"/>
              <a:gd name="T1" fmla="*/ 221 h 1445"/>
              <a:gd name="T2" fmla="*/ 179 w 2313"/>
              <a:gd name="T3" fmla="*/ 133 h 1445"/>
              <a:gd name="T4" fmla="*/ 829 w 2313"/>
              <a:gd name="T5" fmla="*/ 0 h 1445"/>
              <a:gd name="T6" fmla="*/ 2025 w 2313"/>
              <a:gd name="T7" fmla="*/ 495 h 1445"/>
              <a:gd name="T8" fmla="*/ 2313 w 2313"/>
              <a:gd name="T9" fmla="*/ 879 h 1445"/>
              <a:gd name="T10" fmla="*/ 1353 w 2313"/>
              <a:gd name="T11" fmla="*/ 1445 h 1445"/>
              <a:gd name="T12" fmla="*/ 1238 w 2313"/>
              <a:gd name="T13" fmla="*/ 1283 h 1445"/>
              <a:gd name="T14" fmla="*/ 829 w 2313"/>
              <a:gd name="T15" fmla="*/ 1113 h 1445"/>
              <a:gd name="T16" fmla="*/ 609 w 2313"/>
              <a:gd name="T17" fmla="*/ 1155 h 1445"/>
              <a:gd name="T18" fmla="*/ 552 w 2313"/>
              <a:gd name="T19" fmla="*/ 1184 h 1445"/>
              <a:gd name="T20" fmla="*/ 0 w 2313"/>
              <a:gd name="T21" fmla="*/ 221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13" h="1445">
                <a:moveTo>
                  <a:pt x="0" y="221"/>
                </a:moveTo>
                <a:cubicBezTo>
                  <a:pt x="57" y="189"/>
                  <a:pt x="117" y="159"/>
                  <a:pt x="179" y="133"/>
                </a:cubicBezTo>
                <a:cubicBezTo>
                  <a:pt x="380" y="48"/>
                  <a:pt x="599" y="0"/>
                  <a:pt x="829" y="0"/>
                </a:cubicBezTo>
                <a:cubicBezTo>
                  <a:pt x="1296" y="0"/>
                  <a:pt x="1719" y="189"/>
                  <a:pt x="2025" y="495"/>
                </a:cubicBezTo>
                <a:cubicBezTo>
                  <a:pt x="2138" y="609"/>
                  <a:pt x="2236" y="738"/>
                  <a:pt x="2313" y="879"/>
                </a:cubicBezTo>
                <a:lnTo>
                  <a:pt x="1353" y="1445"/>
                </a:lnTo>
                <a:cubicBezTo>
                  <a:pt x="1324" y="1385"/>
                  <a:pt x="1285" y="1330"/>
                  <a:pt x="1238" y="1283"/>
                </a:cubicBezTo>
                <a:cubicBezTo>
                  <a:pt x="1133" y="1178"/>
                  <a:pt x="989" y="1113"/>
                  <a:pt x="829" y="1113"/>
                </a:cubicBezTo>
                <a:cubicBezTo>
                  <a:pt x="746" y="1113"/>
                  <a:pt x="672" y="1128"/>
                  <a:pt x="609" y="1155"/>
                </a:cubicBezTo>
                <a:cubicBezTo>
                  <a:pt x="590" y="1163"/>
                  <a:pt x="570" y="1173"/>
                  <a:pt x="552" y="1184"/>
                </a:cubicBezTo>
                <a:lnTo>
                  <a:pt x="0" y="221"/>
                </a:lnTo>
                <a:close/>
              </a:path>
            </a:pathLst>
          </a:custGeom>
          <a:solidFill>
            <a:schemeClr val="accent2"/>
          </a:solidFill>
          <a:ln w="3175" cap="flat" cmpd="sng">
            <a:noFill/>
            <a:bevel/>
            <a:headEnd/>
            <a:tailEnd/>
          </a:ln>
          <a:extLst/>
        </p:spPr>
        <p:txBody>
          <a:bodyPr lIns="61211" tIns="30605" rIns="61211" bIns="30605" anchor="ctr"/>
          <a:lstStyle/>
          <a:p>
            <a:pPr algn="ctr"/>
            <a:endParaRPr lang="zh-CN" altLang="en-US" sz="1900" b="1">
              <a:solidFill>
                <a:srgbClr val="FFFFFF"/>
              </a:solidFill>
              <a:latin typeface="微软雅黑" pitchFamily="34" charset="-122"/>
              <a:ea typeface="微软雅黑" pitchFamily="34" charset="-122"/>
            </a:endParaRPr>
          </a:p>
        </p:txBody>
      </p:sp>
      <p:sp>
        <p:nvSpPr>
          <p:cNvPr id="9" name="Freeform 10"/>
          <p:cNvSpPr>
            <a:spLocks/>
          </p:cNvSpPr>
          <p:nvPr/>
        </p:nvSpPr>
        <p:spPr bwMode="auto">
          <a:xfrm>
            <a:off x="3140075" y="1894916"/>
            <a:ext cx="720701" cy="1116647"/>
          </a:xfrm>
          <a:custGeom>
            <a:avLst/>
            <a:gdLst>
              <a:gd name="T0" fmla="*/ 1061 w 1303"/>
              <a:gd name="T1" fmla="*/ 0 h 2087"/>
              <a:gd name="T2" fmla="*/ 1303 w 1303"/>
              <a:gd name="T3" fmla="*/ 872 h 2087"/>
              <a:gd name="T4" fmla="*/ 1019 w 1303"/>
              <a:gd name="T5" fmla="*/ 1805 h 2087"/>
              <a:gd name="T6" fmla="*/ 785 w 1303"/>
              <a:gd name="T7" fmla="*/ 2087 h 2087"/>
              <a:gd name="T8" fmla="*/ 0 w 1303"/>
              <a:gd name="T9" fmla="*/ 1301 h 2087"/>
              <a:gd name="T10" fmla="*/ 93 w 1303"/>
              <a:gd name="T11" fmla="*/ 1192 h 2087"/>
              <a:gd name="T12" fmla="*/ 189 w 1303"/>
              <a:gd name="T13" fmla="*/ 872 h 2087"/>
              <a:gd name="T14" fmla="*/ 101 w 1303"/>
              <a:gd name="T15" fmla="*/ 566 h 2087"/>
              <a:gd name="T16" fmla="*/ 1061 w 1303"/>
              <a:gd name="T17" fmla="*/ 0 h 2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3" h="2087">
                <a:moveTo>
                  <a:pt x="1061" y="0"/>
                </a:moveTo>
                <a:cubicBezTo>
                  <a:pt x="1214" y="255"/>
                  <a:pt x="1303" y="553"/>
                  <a:pt x="1303" y="872"/>
                </a:cubicBezTo>
                <a:cubicBezTo>
                  <a:pt x="1303" y="1209"/>
                  <a:pt x="1200" y="1533"/>
                  <a:pt x="1019" y="1805"/>
                </a:cubicBezTo>
                <a:cubicBezTo>
                  <a:pt x="952" y="1907"/>
                  <a:pt x="874" y="2001"/>
                  <a:pt x="785" y="2087"/>
                </a:cubicBezTo>
                <a:lnTo>
                  <a:pt x="0" y="1301"/>
                </a:lnTo>
                <a:cubicBezTo>
                  <a:pt x="35" y="1269"/>
                  <a:pt x="66" y="1232"/>
                  <a:pt x="93" y="1192"/>
                </a:cubicBezTo>
                <a:cubicBezTo>
                  <a:pt x="154" y="1099"/>
                  <a:pt x="189" y="989"/>
                  <a:pt x="189" y="872"/>
                </a:cubicBezTo>
                <a:cubicBezTo>
                  <a:pt x="189" y="760"/>
                  <a:pt x="157" y="655"/>
                  <a:pt x="101" y="566"/>
                </a:cubicBezTo>
                <a:lnTo>
                  <a:pt x="1061" y="0"/>
                </a:lnTo>
                <a:close/>
              </a:path>
            </a:pathLst>
          </a:custGeom>
          <a:solidFill>
            <a:schemeClr val="accent3"/>
          </a:solidFill>
          <a:ln w="3175" cap="flat" cmpd="sng">
            <a:noFill/>
            <a:bevel/>
            <a:headEnd/>
            <a:tailEnd/>
          </a:ln>
          <a:extLst/>
        </p:spPr>
        <p:txBody>
          <a:bodyPr lIns="61211" tIns="30605" rIns="61211" bIns="30605" anchor="ctr"/>
          <a:lstStyle/>
          <a:p>
            <a:pPr algn="ctr"/>
            <a:endParaRPr lang="zh-CN" altLang="en-US" sz="1900" b="1">
              <a:solidFill>
                <a:srgbClr val="FFFFFF"/>
              </a:solidFill>
              <a:latin typeface="微软雅黑" pitchFamily="34" charset="-122"/>
              <a:ea typeface="微软雅黑" pitchFamily="34" charset="-122"/>
            </a:endParaRPr>
          </a:p>
        </p:txBody>
      </p:sp>
      <p:sp>
        <p:nvSpPr>
          <p:cNvPr id="10" name="Freeform 11"/>
          <p:cNvSpPr>
            <a:spLocks/>
          </p:cNvSpPr>
          <p:nvPr/>
        </p:nvSpPr>
        <p:spPr bwMode="auto">
          <a:xfrm>
            <a:off x="1979712" y="1573406"/>
            <a:ext cx="790619" cy="1138921"/>
          </a:xfrm>
          <a:custGeom>
            <a:avLst/>
            <a:gdLst>
              <a:gd name="T0" fmla="*/ 149 w 1428"/>
              <a:gd name="T1" fmla="*/ 2129 h 2129"/>
              <a:gd name="T2" fmla="*/ 25 w 1428"/>
              <a:gd name="T3" fmla="*/ 1325 h 2129"/>
              <a:gd name="T4" fmla="*/ 296 w 1428"/>
              <a:gd name="T5" fmla="*/ 552 h 2129"/>
              <a:gd name="T6" fmla="*/ 554 w 1428"/>
              <a:gd name="T7" fmla="*/ 242 h 2129"/>
              <a:gd name="T8" fmla="*/ 880 w 1428"/>
              <a:gd name="T9" fmla="*/ 0 h 2129"/>
              <a:gd name="T10" fmla="*/ 1428 w 1428"/>
              <a:gd name="T11" fmla="*/ 965 h 2129"/>
              <a:gd name="T12" fmla="*/ 1319 w 1428"/>
              <a:gd name="T13" fmla="*/ 1046 h 2129"/>
              <a:gd name="T14" fmla="*/ 1227 w 1428"/>
              <a:gd name="T15" fmla="*/ 1157 h 2129"/>
              <a:gd name="T16" fmla="*/ 1130 w 1428"/>
              <a:gd name="T17" fmla="*/ 1429 h 2129"/>
              <a:gd name="T18" fmla="*/ 1171 w 1428"/>
              <a:gd name="T19" fmla="*/ 1699 h 2129"/>
              <a:gd name="T20" fmla="*/ 149 w 1428"/>
              <a:gd name="T21" fmla="*/ 2129 h 2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8" h="2129">
                <a:moveTo>
                  <a:pt x="149" y="2129"/>
                </a:moveTo>
                <a:cubicBezTo>
                  <a:pt x="37" y="1865"/>
                  <a:pt x="0" y="1590"/>
                  <a:pt x="25" y="1325"/>
                </a:cubicBezTo>
                <a:cubicBezTo>
                  <a:pt x="52" y="1048"/>
                  <a:pt x="147" y="782"/>
                  <a:pt x="296" y="552"/>
                </a:cubicBezTo>
                <a:cubicBezTo>
                  <a:pt x="370" y="438"/>
                  <a:pt x="457" y="334"/>
                  <a:pt x="554" y="242"/>
                </a:cubicBezTo>
                <a:cubicBezTo>
                  <a:pt x="651" y="149"/>
                  <a:pt x="761" y="68"/>
                  <a:pt x="880" y="0"/>
                </a:cubicBezTo>
                <a:lnTo>
                  <a:pt x="1428" y="965"/>
                </a:lnTo>
                <a:cubicBezTo>
                  <a:pt x="1389" y="987"/>
                  <a:pt x="1353" y="1015"/>
                  <a:pt x="1319" y="1046"/>
                </a:cubicBezTo>
                <a:cubicBezTo>
                  <a:pt x="1283" y="1080"/>
                  <a:pt x="1252" y="1117"/>
                  <a:pt x="1227" y="1157"/>
                </a:cubicBezTo>
                <a:cubicBezTo>
                  <a:pt x="1173" y="1239"/>
                  <a:pt x="1139" y="1333"/>
                  <a:pt x="1130" y="1429"/>
                </a:cubicBezTo>
                <a:cubicBezTo>
                  <a:pt x="1122" y="1519"/>
                  <a:pt x="1134" y="1611"/>
                  <a:pt x="1171" y="1699"/>
                </a:cubicBezTo>
                <a:lnTo>
                  <a:pt x="149" y="2129"/>
                </a:lnTo>
                <a:close/>
              </a:path>
            </a:pathLst>
          </a:custGeom>
          <a:solidFill>
            <a:schemeClr val="accent1"/>
          </a:solidFill>
          <a:ln w="3175" cap="flat" cmpd="sng">
            <a:noFill/>
            <a:bevel/>
            <a:headEnd/>
            <a:tailEnd/>
          </a:ln>
          <a:extLst/>
        </p:spPr>
        <p:txBody>
          <a:bodyPr lIns="61211" tIns="30605" rIns="61211" bIns="30605" anchor="ctr"/>
          <a:lstStyle/>
          <a:p>
            <a:pPr algn="ctr"/>
            <a:endParaRPr lang="zh-CN" altLang="en-US" sz="1900" b="1">
              <a:solidFill>
                <a:srgbClr val="FFFFFF"/>
              </a:solidFill>
              <a:latin typeface="微软雅黑" pitchFamily="34" charset="-122"/>
              <a:ea typeface="微软雅黑" pitchFamily="34" charset="-122"/>
            </a:endParaRPr>
          </a:p>
        </p:txBody>
      </p:sp>
      <p:sp>
        <p:nvSpPr>
          <p:cNvPr id="11" name="TextBox 10"/>
          <p:cNvSpPr txBox="1"/>
          <p:nvPr/>
        </p:nvSpPr>
        <p:spPr>
          <a:xfrm>
            <a:off x="2159808" y="1994387"/>
            <a:ext cx="226086" cy="361637"/>
          </a:xfrm>
          <a:prstGeom prst="rect">
            <a:avLst/>
          </a:prstGeom>
          <a:noFill/>
        </p:spPr>
        <p:txBody>
          <a:bodyPr wrap="square" lIns="68580" tIns="34290" rIns="68580" bIns="34290" rtlCol="0">
            <a:spAutoFit/>
          </a:bodyPr>
          <a:lstStyle/>
          <a:p>
            <a:r>
              <a:rPr lang="en-US" altLang="zh-CN" sz="1900" b="1" dirty="0">
                <a:solidFill>
                  <a:srgbClr val="F8F8F8"/>
                </a:solidFill>
                <a:latin typeface="微软雅黑" pitchFamily="34" charset="-122"/>
                <a:ea typeface="微软雅黑" pitchFamily="34" charset="-122"/>
              </a:rPr>
              <a:t>1</a:t>
            </a:r>
            <a:endParaRPr lang="zh-CN" altLang="en-US" sz="1900" b="1" dirty="0">
              <a:solidFill>
                <a:srgbClr val="F8F8F8"/>
              </a:solidFill>
              <a:latin typeface="微软雅黑" pitchFamily="34" charset="-122"/>
              <a:ea typeface="微软雅黑" pitchFamily="34" charset="-122"/>
            </a:endParaRPr>
          </a:p>
        </p:txBody>
      </p:sp>
      <p:sp>
        <p:nvSpPr>
          <p:cNvPr id="12" name="TextBox 11"/>
          <p:cNvSpPr txBox="1"/>
          <p:nvPr/>
        </p:nvSpPr>
        <p:spPr>
          <a:xfrm>
            <a:off x="2901232" y="1618408"/>
            <a:ext cx="226086" cy="361637"/>
          </a:xfrm>
          <a:prstGeom prst="rect">
            <a:avLst/>
          </a:prstGeom>
          <a:noFill/>
        </p:spPr>
        <p:txBody>
          <a:bodyPr wrap="square" lIns="68580" tIns="34290" rIns="68580" bIns="34290" rtlCol="0">
            <a:spAutoFit/>
          </a:bodyPr>
          <a:lstStyle/>
          <a:p>
            <a:r>
              <a:rPr lang="en-US" altLang="zh-CN" sz="1900" b="1" dirty="0">
                <a:solidFill>
                  <a:srgbClr val="F8F8F8"/>
                </a:solidFill>
                <a:latin typeface="微软雅黑" pitchFamily="34" charset="-122"/>
                <a:ea typeface="微软雅黑" pitchFamily="34" charset="-122"/>
              </a:rPr>
              <a:t>2</a:t>
            </a:r>
            <a:endParaRPr lang="zh-CN" altLang="en-US" sz="1900" b="1" dirty="0">
              <a:solidFill>
                <a:srgbClr val="F8F8F8"/>
              </a:solidFill>
              <a:latin typeface="微软雅黑" pitchFamily="34" charset="-122"/>
              <a:ea typeface="微软雅黑" pitchFamily="34" charset="-122"/>
            </a:endParaRPr>
          </a:p>
        </p:txBody>
      </p:sp>
      <p:sp>
        <p:nvSpPr>
          <p:cNvPr id="13" name="TextBox 12"/>
          <p:cNvSpPr txBox="1"/>
          <p:nvPr/>
        </p:nvSpPr>
        <p:spPr>
          <a:xfrm>
            <a:off x="3411607" y="2267492"/>
            <a:ext cx="226086" cy="361637"/>
          </a:xfrm>
          <a:prstGeom prst="rect">
            <a:avLst/>
          </a:prstGeom>
          <a:noFill/>
        </p:spPr>
        <p:txBody>
          <a:bodyPr wrap="square" lIns="68580" tIns="34290" rIns="68580" bIns="34290" rtlCol="0">
            <a:spAutoFit/>
          </a:bodyPr>
          <a:lstStyle/>
          <a:p>
            <a:r>
              <a:rPr lang="en-US" altLang="zh-CN" sz="1900" b="1" dirty="0">
                <a:solidFill>
                  <a:srgbClr val="F8F8F8"/>
                </a:solidFill>
                <a:latin typeface="微软雅黑" pitchFamily="34" charset="-122"/>
                <a:ea typeface="微软雅黑" pitchFamily="34" charset="-122"/>
              </a:rPr>
              <a:t>3</a:t>
            </a:r>
            <a:endParaRPr lang="zh-CN" altLang="en-US" sz="1900" b="1" dirty="0">
              <a:solidFill>
                <a:srgbClr val="F8F8F8"/>
              </a:solidFill>
              <a:latin typeface="微软雅黑" pitchFamily="34" charset="-122"/>
              <a:ea typeface="微软雅黑" pitchFamily="34" charset="-122"/>
            </a:endParaRPr>
          </a:p>
        </p:txBody>
      </p:sp>
      <p:sp>
        <p:nvSpPr>
          <p:cNvPr id="14" name="TextBox 13"/>
          <p:cNvSpPr txBox="1"/>
          <p:nvPr/>
        </p:nvSpPr>
        <p:spPr>
          <a:xfrm>
            <a:off x="2824383" y="2885330"/>
            <a:ext cx="226086" cy="361637"/>
          </a:xfrm>
          <a:prstGeom prst="rect">
            <a:avLst/>
          </a:prstGeom>
          <a:noFill/>
        </p:spPr>
        <p:txBody>
          <a:bodyPr wrap="square" lIns="68580" tIns="34290" rIns="68580" bIns="34290" rtlCol="0">
            <a:spAutoFit/>
          </a:bodyPr>
          <a:lstStyle/>
          <a:p>
            <a:r>
              <a:rPr lang="en-US" altLang="zh-CN" sz="1900" b="1" dirty="0">
                <a:solidFill>
                  <a:srgbClr val="F8F8F8"/>
                </a:solidFill>
                <a:latin typeface="微软雅黑" pitchFamily="34" charset="-122"/>
                <a:ea typeface="微软雅黑" pitchFamily="34" charset="-122"/>
              </a:rPr>
              <a:t>4</a:t>
            </a:r>
            <a:endParaRPr lang="zh-CN" altLang="en-US" sz="1900" b="1" dirty="0">
              <a:solidFill>
                <a:srgbClr val="F8F8F8"/>
              </a:solidFill>
              <a:latin typeface="微软雅黑" pitchFamily="34" charset="-122"/>
              <a:ea typeface="微软雅黑" pitchFamily="34" charset="-122"/>
            </a:endParaRPr>
          </a:p>
        </p:txBody>
      </p:sp>
      <p:sp>
        <p:nvSpPr>
          <p:cNvPr id="15" name="TextBox 14"/>
          <p:cNvSpPr txBox="1"/>
          <p:nvPr/>
        </p:nvSpPr>
        <p:spPr>
          <a:xfrm>
            <a:off x="2581119" y="3756348"/>
            <a:ext cx="663665" cy="215696"/>
          </a:xfrm>
          <a:prstGeom prst="rect">
            <a:avLst/>
          </a:prstGeom>
          <a:noFill/>
        </p:spPr>
        <p:txBody>
          <a:bodyPr wrap="square" lIns="61211" tIns="30605" rIns="61211" bIns="30605" rtlCol="0">
            <a:spAutoFit/>
          </a:bodyPr>
          <a:lstStyle/>
          <a:p>
            <a:pPr algn="ctr"/>
            <a:r>
              <a:rPr lang="zh-CN" altLang="en-US" sz="1000" dirty="0">
                <a:solidFill>
                  <a:srgbClr val="F8F8F8"/>
                </a:solidFill>
                <a:latin typeface="微软雅黑" pitchFamily="34" charset="-122"/>
                <a:ea typeface="微软雅黑" pitchFamily="34" charset="-122"/>
              </a:rPr>
              <a:t>添加标题</a:t>
            </a:r>
          </a:p>
        </p:txBody>
      </p:sp>
      <p:sp>
        <p:nvSpPr>
          <p:cNvPr id="16" name="TextBox 15"/>
          <p:cNvSpPr txBox="1"/>
          <p:nvPr/>
        </p:nvSpPr>
        <p:spPr>
          <a:xfrm>
            <a:off x="4994804" y="1331360"/>
            <a:ext cx="2487796" cy="721988"/>
          </a:xfrm>
          <a:prstGeom prst="rect">
            <a:avLst/>
          </a:prstGeom>
          <a:noFill/>
        </p:spPr>
        <p:txBody>
          <a:bodyPr wrap="square" lIns="61211" tIns="30605" rIns="61211" bIns="30605" rtlCol="0">
            <a:spAutoFit/>
          </a:bodyPr>
          <a:lstStyle/>
          <a:p>
            <a:pPr>
              <a:lnSpc>
                <a:spcPct val="130000"/>
              </a:lnSpc>
            </a:pPr>
            <a:r>
              <a:rPr lang="zh-CN" altLang="en-US" sz="1100" b="1" dirty="0">
                <a:solidFill>
                  <a:schemeClr val="bg1"/>
                </a:solidFill>
                <a:latin typeface="微软雅黑" pitchFamily="34" charset="-122"/>
                <a:ea typeface="微软雅黑" pitchFamily="34" charset="-122"/>
              </a:rPr>
              <a:t>现阶段问题一</a:t>
            </a:r>
            <a:endParaRPr lang="en-US" altLang="zh-CN" sz="1100" b="1" dirty="0">
              <a:solidFill>
                <a:schemeClr val="bg1"/>
              </a:solidFill>
              <a:latin typeface="微软雅黑" pitchFamily="34" charset="-122"/>
              <a:ea typeface="微软雅黑" pitchFamily="34" charset="-122"/>
            </a:endParaRPr>
          </a:p>
          <a:p>
            <a:pPr>
              <a:lnSpc>
                <a:spcPct val="130000"/>
              </a:lnSpc>
            </a:pPr>
            <a:r>
              <a:rPr lang="zh-CN" altLang="en-US" sz="1100" dirty="0">
                <a:solidFill>
                  <a:schemeClr val="bg1"/>
                </a:solidFill>
                <a:latin typeface="微软雅黑" pitchFamily="34" charset="-122"/>
                <a:ea typeface="微软雅黑" pitchFamily="34" charset="-122"/>
              </a:rPr>
              <a:t>您的内容打在这里，或者通过复制您的文本后，在此框中选择粘贴</a:t>
            </a:r>
            <a:endParaRPr lang="en-US" altLang="zh-CN" sz="1100" dirty="0">
              <a:solidFill>
                <a:schemeClr val="bg1"/>
              </a:solidFill>
              <a:latin typeface="微软雅黑" pitchFamily="34" charset="-122"/>
              <a:ea typeface="微软雅黑" pitchFamily="34" charset="-122"/>
            </a:endParaRPr>
          </a:p>
        </p:txBody>
      </p:sp>
      <p:grpSp>
        <p:nvGrpSpPr>
          <p:cNvPr id="2" name="组合 16"/>
          <p:cNvGrpSpPr/>
          <p:nvPr/>
        </p:nvGrpSpPr>
        <p:grpSpPr>
          <a:xfrm>
            <a:off x="4524730" y="1385135"/>
            <a:ext cx="401342" cy="398128"/>
            <a:chOff x="6409426" y="1173624"/>
            <a:chExt cx="962086" cy="962084"/>
          </a:xfrm>
          <a:solidFill>
            <a:schemeClr val="tx2">
              <a:lumMod val="75000"/>
            </a:schemeClr>
          </a:solidFill>
        </p:grpSpPr>
        <p:sp>
          <p:nvSpPr>
            <p:cNvPr id="18" name="椭圆 17"/>
            <p:cNvSpPr/>
            <p:nvPr/>
          </p:nvSpPr>
          <p:spPr bwMode="auto">
            <a:xfrm>
              <a:off x="6409426" y="1173624"/>
              <a:ext cx="962086" cy="962084"/>
            </a:xfrm>
            <a:prstGeom prst="ellipse">
              <a:avLst/>
            </a:prstGeom>
            <a:solidFill>
              <a:schemeClr val="accent1"/>
            </a:solidFill>
            <a:ln w="3175" cap="flat" cmpd="sng">
              <a:noFill/>
              <a:bevel/>
              <a:headEnd/>
              <a:tailEnd/>
            </a:ln>
            <a:extLst/>
          </p:spPr>
          <p:txBody>
            <a:bodyPr anchor="ctr"/>
            <a:lstStyle/>
            <a:p>
              <a:pPr algn="ctr"/>
              <a:endParaRPr lang="zh-CN" altLang="en-US" sz="1200" b="1">
                <a:solidFill>
                  <a:srgbClr val="314865"/>
                </a:solidFill>
                <a:latin typeface="微软雅黑" pitchFamily="34" charset="-122"/>
                <a:ea typeface="微软雅黑" pitchFamily="34" charset="-122"/>
              </a:endParaRPr>
            </a:p>
          </p:txBody>
        </p:sp>
        <p:sp>
          <p:nvSpPr>
            <p:cNvPr id="19" name="TextBox 18"/>
            <p:cNvSpPr txBox="1"/>
            <p:nvPr/>
          </p:nvSpPr>
          <p:spPr>
            <a:xfrm>
              <a:off x="6616339" y="1282180"/>
              <a:ext cx="546387" cy="717446"/>
            </a:xfrm>
            <a:prstGeom prst="rect">
              <a:avLst/>
            </a:prstGeom>
            <a:noFill/>
            <a:ln w="3175" cap="flat" cmpd="sng">
              <a:noFill/>
              <a:bevel/>
              <a:headEnd/>
              <a:tailEnd/>
            </a:ln>
          </p:spPr>
          <p:txBody>
            <a:bodyPr anchor="ctr"/>
            <a:lstStyle>
              <a:defPPr>
                <a:defRPr lang="zh-CN"/>
              </a:defPPr>
              <a:lvl1pPr algn="ctr">
                <a:defRPr>
                  <a:solidFill>
                    <a:srgbClr val="FFFFFF"/>
                  </a:solidFill>
                  <a:ea typeface="微软雅黑" pitchFamily="34" charset="-122"/>
                </a:defRPr>
              </a:lvl1pPr>
            </a:lstStyle>
            <a:p>
              <a:r>
                <a:rPr lang="en-US" altLang="zh-CN" sz="1200" b="1" dirty="0">
                  <a:latin typeface="微软雅黑" pitchFamily="34" charset="-122"/>
                </a:rPr>
                <a:t>1</a:t>
              </a:r>
              <a:endParaRPr lang="zh-CN" altLang="en-US" sz="1200" b="1" dirty="0">
                <a:latin typeface="微软雅黑" pitchFamily="34" charset="-122"/>
              </a:endParaRPr>
            </a:p>
          </p:txBody>
        </p:sp>
      </p:grpSp>
      <p:grpSp>
        <p:nvGrpSpPr>
          <p:cNvPr id="3" name="组合 19"/>
          <p:cNvGrpSpPr/>
          <p:nvPr/>
        </p:nvGrpSpPr>
        <p:grpSpPr>
          <a:xfrm>
            <a:off x="4524730" y="2215105"/>
            <a:ext cx="401342" cy="398128"/>
            <a:chOff x="6409426" y="2394908"/>
            <a:chExt cx="962086" cy="962084"/>
          </a:xfrm>
          <a:solidFill>
            <a:schemeClr val="accent1">
              <a:lumMod val="75000"/>
            </a:schemeClr>
          </a:solidFill>
        </p:grpSpPr>
        <p:sp>
          <p:nvSpPr>
            <p:cNvPr id="21" name="椭圆 20"/>
            <p:cNvSpPr/>
            <p:nvPr/>
          </p:nvSpPr>
          <p:spPr bwMode="auto">
            <a:xfrm>
              <a:off x="6409426" y="2394908"/>
              <a:ext cx="962086" cy="962084"/>
            </a:xfrm>
            <a:prstGeom prst="ellipse">
              <a:avLst/>
            </a:prstGeom>
            <a:solidFill>
              <a:schemeClr val="accent2"/>
            </a:solidFill>
            <a:ln w="3175" cap="flat" cmpd="sng">
              <a:noFill/>
              <a:bevel/>
              <a:headEnd/>
              <a:tailEnd/>
            </a:ln>
            <a:extLst/>
          </p:spPr>
          <p:txBody>
            <a:bodyPr anchor="ctr"/>
            <a:lstStyle/>
            <a:p>
              <a:pPr algn="ctr"/>
              <a:endParaRPr lang="zh-CN" altLang="en-US" sz="1200" b="1">
                <a:solidFill>
                  <a:srgbClr val="FFFFFF"/>
                </a:solidFill>
                <a:latin typeface="微软雅黑" pitchFamily="34" charset="-122"/>
                <a:ea typeface="微软雅黑" pitchFamily="34" charset="-122"/>
              </a:endParaRPr>
            </a:p>
          </p:txBody>
        </p:sp>
        <p:sp>
          <p:nvSpPr>
            <p:cNvPr id="22" name="TextBox 21"/>
            <p:cNvSpPr txBox="1"/>
            <p:nvPr/>
          </p:nvSpPr>
          <p:spPr>
            <a:xfrm>
              <a:off x="6600496" y="2510335"/>
              <a:ext cx="546387" cy="717446"/>
            </a:xfrm>
            <a:prstGeom prst="rect">
              <a:avLst/>
            </a:prstGeom>
            <a:noFill/>
            <a:ln w="3175" cap="flat" cmpd="sng">
              <a:noFill/>
              <a:bevel/>
              <a:headEnd/>
              <a:tailEnd/>
            </a:ln>
          </p:spPr>
          <p:txBody>
            <a:bodyPr anchor="ctr"/>
            <a:lstStyle>
              <a:defPPr>
                <a:defRPr lang="zh-CN"/>
              </a:defPPr>
              <a:lvl1pPr algn="ctr">
                <a:defRPr sz="1600">
                  <a:solidFill>
                    <a:srgbClr val="FFFFFF"/>
                  </a:solidFill>
                  <a:latin typeface="+mn-ea"/>
                  <a:ea typeface="+mn-ea"/>
                </a:defRPr>
              </a:lvl1pPr>
            </a:lstStyle>
            <a:p>
              <a:r>
                <a:rPr lang="en-US" altLang="zh-CN" b="1" dirty="0">
                  <a:latin typeface="微软雅黑" pitchFamily="34" charset="-122"/>
                  <a:ea typeface="微软雅黑" pitchFamily="34" charset="-122"/>
                </a:rPr>
                <a:t>2</a:t>
              </a:r>
              <a:endParaRPr lang="zh-CN" altLang="en-US" b="1" dirty="0">
                <a:latin typeface="微软雅黑" pitchFamily="34" charset="-122"/>
                <a:ea typeface="微软雅黑" pitchFamily="34" charset="-122"/>
              </a:endParaRPr>
            </a:p>
          </p:txBody>
        </p:sp>
      </p:grpSp>
      <p:grpSp>
        <p:nvGrpSpPr>
          <p:cNvPr id="4" name="组合 22"/>
          <p:cNvGrpSpPr/>
          <p:nvPr/>
        </p:nvGrpSpPr>
        <p:grpSpPr>
          <a:xfrm>
            <a:off x="4524732" y="3013601"/>
            <a:ext cx="401342" cy="398128"/>
            <a:chOff x="6409426" y="3568104"/>
            <a:chExt cx="962086" cy="962084"/>
          </a:xfrm>
          <a:solidFill>
            <a:schemeClr val="accent3"/>
          </a:solidFill>
        </p:grpSpPr>
        <p:sp>
          <p:nvSpPr>
            <p:cNvPr id="24" name="椭圆 23"/>
            <p:cNvSpPr/>
            <p:nvPr/>
          </p:nvSpPr>
          <p:spPr bwMode="auto">
            <a:xfrm>
              <a:off x="6409426" y="3568104"/>
              <a:ext cx="962086" cy="962084"/>
            </a:xfrm>
            <a:prstGeom prst="ellipse">
              <a:avLst/>
            </a:prstGeom>
            <a:grpFill/>
            <a:ln w="3175" cap="flat" cmpd="sng">
              <a:noFill/>
              <a:bevel/>
              <a:headEnd/>
              <a:tailEnd/>
            </a:ln>
            <a:extLst/>
          </p:spPr>
          <p:txBody>
            <a:bodyPr anchor="ctr"/>
            <a:lstStyle/>
            <a:p>
              <a:pPr algn="ctr"/>
              <a:endParaRPr lang="zh-CN" altLang="en-US" sz="1200" b="1">
                <a:solidFill>
                  <a:srgbClr val="FFFFFF"/>
                </a:solidFill>
                <a:latin typeface="微软雅黑" pitchFamily="34" charset="-122"/>
                <a:ea typeface="微软雅黑" pitchFamily="34" charset="-122"/>
              </a:endParaRPr>
            </a:p>
          </p:txBody>
        </p:sp>
        <p:sp>
          <p:nvSpPr>
            <p:cNvPr id="25" name="TextBox 24"/>
            <p:cNvSpPr txBox="1"/>
            <p:nvPr/>
          </p:nvSpPr>
          <p:spPr>
            <a:xfrm>
              <a:off x="6629988" y="3710247"/>
              <a:ext cx="546387" cy="717446"/>
            </a:xfrm>
            <a:prstGeom prst="rect">
              <a:avLst/>
            </a:prstGeom>
            <a:grpFill/>
            <a:ln w="3175" cap="flat" cmpd="sng">
              <a:noFill/>
              <a:bevel/>
              <a:headEnd/>
              <a:tailEnd/>
            </a:ln>
          </p:spPr>
          <p:txBody>
            <a:bodyPr anchor="ctr"/>
            <a:lstStyle>
              <a:defPPr>
                <a:defRPr lang="zh-CN"/>
              </a:defPPr>
              <a:lvl1pPr algn="ctr">
                <a:defRPr>
                  <a:solidFill>
                    <a:srgbClr val="FFFFFF"/>
                  </a:solidFill>
                  <a:ea typeface="微软雅黑" pitchFamily="34" charset="-122"/>
                </a:defRPr>
              </a:lvl1pPr>
            </a:lstStyle>
            <a:p>
              <a:r>
                <a:rPr lang="en-US" altLang="zh-CN" sz="1200" b="1" dirty="0">
                  <a:latin typeface="微软雅黑" pitchFamily="34" charset="-122"/>
                </a:rPr>
                <a:t>3</a:t>
              </a:r>
              <a:endParaRPr lang="zh-CN" altLang="en-US" sz="1200" b="1" dirty="0">
                <a:latin typeface="微软雅黑" pitchFamily="34" charset="-122"/>
              </a:endParaRPr>
            </a:p>
          </p:txBody>
        </p:sp>
      </p:grpSp>
      <p:grpSp>
        <p:nvGrpSpPr>
          <p:cNvPr id="5" name="组合 25"/>
          <p:cNvGrpSpPr/>
          <p:nvPr/>
        </p:nvGrpSpPr>
        <p:grpSpPr>
          <a:xfrm>
            <a:off x="4524732" y="3843695"/>
            <a:ext cx="401342" cy="398128"/>
            <a:chOff x="6409426" y="4869160"/>
            <a:chExt cx="962086" cy="962084"/>
          </a:xfrm>
          <a:solidFill>
            <a:schemeClr val="accent4"/>
          </a:solidFill>
        </p:grpSpPr>
        <p:sp>
          <p:nvSpPr>
            <p:cNvPr id="27" name="椭圆 26"/>
            <p:cNvSpPr/>
            <p:nvPr/>
          </p:nvSpPr>
          <p:spPr bwMode="auto">
            <a:xfrm>
              <a:off x="6409426" y="4869160"/>
              <a:ext cx="962086" cy="962084"/>
            </a:xfrm>
            <a:prstGeom prst="ellipse">
              <a:avLst/>
            </a:prstGeom>
            <a:grpFill/>
            <a:ln w="3175" cap="flat" cmpd="sng">
              <a:noFill/>
              <a:bevel/>
              <a:headEnd/>
              <a:tailEnd/>
            </a:ln>
            <a:extLst/>
          </p:spPr>
          <p:txBody>
            <a:bodyPr anchor="ctr"/>
            <a:lstStyle/>
            <a:p>
              <a:pPr algn="ctr"/>
              <a:endParaRPr lang="zh-CN" altLang="en-US" sz="1200" b="1">
                <a:solidFill>
                  <a:srgbClr val="FFFFFF"/>
                </a:solidFill>
                <a:latin typeface="微软雅黑" pitchFamily="34" charset="-122"/>
                <a:ea typeface="微软雅黑" pitchFamily="34" charset="-122"/>
              </a:endParaRPr>
            </a:p>
          </p:txBody>
        </p:sp>
        <p:sp>
          <p:nvSpPr>
            <p:cNvPr id="28" name="TextBox 27"/>
            <p:cNvSpPr txBox="1"/>
            <p:nvPr/>
          </p:nvSpPr>
          <p:spPr>
            <a:xfrm>
              <a:off x="6595474" y="4996174"/>
              <a:ext cx="546387" cy="717446"/>
            </a:xfrm>
            <a:prstGeom prst="rect">
              <a:avLst/>
            </a:prstGeom>
            <a:grpFill/>
            <a:ln w="3175" cap="flat" cmpd="sng">
              <a:noFill/>
              <a:bevel/>
              <a:headEnd/>
              <a:tailEnd/>
            </a:ln>
          </p:spPr>
          <p:txBody>
            <a:bodyPr anchor="ctr"/>
            <a:lstStyle>
              <a:defPPr>
                <a:defRPr lang="zh-CN"/>
              </a:defPPr>
              <a:lvl1pPr algn="ctr">
                <a:defRPr sz="1600">
                  <a:solidFill>
                    <a:srgbClr val="FFFFFF"/>
                  </a:solidFill>
                  <a:latin typeface="+mn-ea"/>
                  <a:ea typeface="+mn-ea"/>
                </a:defRPr>
              </a:lvl1pPr>
            </a:lstStyle>
            <a:p>
              <a:r>
                <a:rPr lang="en-US" altLang="zh-CN" b="1" dirty="0">
                  <a:latin typeface="微软雅黑" pitchFamily="34" charset="-122"/>
                  <a:ea typeface="微软雅黑" pitchFamily="34" charset="-122"/>
                </a:rPr>
                <a:t>4</a:t>
              </a:r>
              <a:endParaRPr lang="zh-CN" altLang="en-US" b="1" dirty="0">
                <a:latin typeface="微软雅黑" pitchFamily="34" charset="-122"/>
                <a:ea typeface="微软雅黑" pitchFamily="34" charset="-122"/>
              </a:endParaRPr>
            </a:p>
          </p:txBody>
        </p:sp>
      </p:grpSp>
      <p:sp>
        <p:nvSpPr>
          <p:cNvPr id="29" name="TextBox 28"/>
          <p:cNvSpPr txBox="1"/>
          <p:nvPr/>
        </p:nvSpPr>
        <p:spPr>
          <a:xfrm>
            <a:off x="4994802" y="2128269"/>
            <a:ext cx="2487797" cy="721988"/>
          </a:xfrm>
          <a:prstGeom prst="rect">
            <a:avLst/>
          </a:prstGeom>
          <a:noFill/>
        </p:spPr>
        <p:txBody>
          <a:bodyPr wrap="square" lIns="61211" tIns="30605" rIns="61211" bIns="30605" rtlCol="0">
            <a:spAutoFit/>
          </a:bodyPr>
          <a:lstStyle/>
          <a:p>
            <a:pPr>
              <a:lnSpc>
                <a:spcPct val="130000"/>
              </a:lnSpc>
            </a:pPr>
            <a:r>
              <a:rPr lang="zh-CN" altLang="en-US" sz="1100" b="1" dirty="0">
                <a:solidFill>
                  <a:schemeClr val="bg1"/>
                </a:solidFill>
                <a:latin typeface="微软雅黑" pitchFamily="34" charset="-122"/>
                <a:ea typeface="微软雅黑" pitchFamily="34" charset="-122"/>
              </a:rPr>
              <a:t>现阶段问题二</a:t>
            </a:r>
            <a:endParaRPr lang="en-US" altLang="zh-CN" sz="1100" b="1" dirty="0">
              <a:solidFill>
                <a:schemeClr val="bg1"/>
              </a:solidFill>
              <a:latin typeface="微软雅黑" pitchFamily="34" charset="-122"/>
              <a:ea typeface="微软雅黑" pitchFamily="34" charset="-122"/>
            </a:endParaRPr>
          </a:p>
          <a:p>
            <a:pPr>
              <a:lnSpc>
                <a:spcPct val="130000"/>
              </a:lnSpc>
            </a:pPr>
            <a:r>
              <a:rPr lang="zh-CN" altLang="en-US" sz="1100" dirty="0">
                <a:solidFill>
                  <a:schemeClr val="bg1"/>
                </a:solidFill>
                <a:latin typeface="微软雅黑" pitchFamily="34" charset="-122"/>
                <a:ea typeface="微软雅黑" pitchFamily="34" charset="-122"/>
              </a:rPr>
              <a:t>您的内容打在这里，或者通过复制您的文本后，在此框中选择粘贴</a:t>
            </a:r>
            <a:endParaRPr lang="en-US" altLang="zh-CN" sz="1100" dirty="0">
              <a:solidFill>
                <a:schemeClr val="bg1"/>
              </a:solidFill>
              <a:latin typeface="微软雅黑" pitchFamily="34" charset="-122"/>
              <a:ea typeface="微软雅黑" pitchFamily="34" charset="-122"/>
            </a:endParaRPr>
          </a:p>
        </p:txBody>
      </p:sp>
      <p:sp>
        <p:nvSpPr>
          <p:cNvPr id="30" name="TextBox 29"/>
          <p:cNvSpPr txBox="1"/>
          <p:nvPr/>
        </p:nvSpPr>
        <p:spPr>
          <a:xfrm>
            <a:off x="4994805" y="2938566"/>
            <a:ext cx="2487794" cy="721988"/>
          </a:xfrm>
          <a:prstGeom prst="rect">
            <a:avLst/>
          </a:prstGeom>
          <a:noFill/>
        </p:spPr>
        <p:txBody>
          <a:bodyPr wrap="square" lIns="61211" tIns="30605" rIns="61211" bIns="30605" rtlCol="0">
            <a:spAutoFit/>
          </a:bodyPr>
          <a:lstStyle/>
          <a:p>
            <a:pPr>
              <a:lnSpc>
                <a:spcPct val="130000"/>
              </a:lnSpc>
            </a:pPr>
            <a:r>
              <a:rPr lang="zh-CN" altLang="en-US" sz="1100" b="1" dirty="0">
                <a:solidFill>
                  <a:schemeClr val="bg1"/>
                </a:solidFill>
                <a:latin typeface="微软雅黑" pitchFamily="34" charset="-122"/>
                <a:ea typeface="微软雅黑" pitchFamily="34" charset="-122"/>
              </a:rPr>
              <a:t>现阶段问题三</a:t>
            </a:r>
            <a:endParaRPr lang="en-US" altLang="zh-CN" sz="1100" b="1" dirty="0">
              <a:solidFill>
                <a:schemeClr val="bg1"/>
              </a:solidFill>
              <a:latin typeface="微软雅黑" pitchFamily="34" charset="-122"/>
              <a:ea typeface="微软雅黑" pitchFamily="34" charset="-122"/>
            </a:endParaRPr>
          </a:p>
          <a:p>
            <a:pPr>
              <a:lnSpc>
                <a:spcPct val="130000"/>
              </a:lnSpc>
            </a:pPr>
            <a:r>
              <a:rPr lang="zh-CN" altLang="en-US" sz="1100" dirty="0">
                <a:solidFill>
                  <a:schemeClr val="bg1"/>
                </a:solidFill>
                <a:latin typeface="微软雅黑" pitchFamily="34" charset="-122"/>
                <a:ea typeface="微软雅黑" pitchFamily="34" charset="-122"/>
              </a:rPr>
              <a:t>您的内容打在这里，或者通过复制您的文本后，在此框中选择粘贴</a:t>
            </a:r>
            <a:endParaRPr lang="en-US" altLang="zh-CN" sz="1100" dirty="0">
              <a:solidFill>
                <a:schemeClr val="bg1"/>
              </a:solidFill>
              <a:latin typeface="微软雅黑" pitchFamily="34" charset="-122"/>
              <a:ea typeface="微软雅黑" pitchFamily="34" charset="-122"/>
            </a:endParaRPr>
          </a:p>
        </p:txBody>
      </p:sp>
      <p:sp>
        <p:nvSpPr>
          <p:cNvPr id="31" name="TextBox 30"/>
          <p:cNvSpPr txBox="1"/>
          <p:nvPr/>
        </p:nvSpPr>
        <p:spPr>
          <a:xfrm>
            <a:off x="4994804" y="3784129"/>
            <a:ext cx="2487796" cy="721988"/>
          </a:xfrm>
          <a:prstGeom prst="rect">
            <a:avLst/>
          </a:prstGeom>
          <a:noFill/>
        </p:spPr>
        <p:txBody>
          <a:bodyPr wrap="square" lIns="61211" tIns="30605" rIns="61211" bIns="30605" rtlCol="0">
            <a:spAutoFit/>
          </a:bodyPr>
          <a:lstStyle/>
          <a:p>
            <a:pPr>
              <a:lnSpc>
                <a:spcPct val="130000"/>
              </a:lnSpc>
            </a:pPr>
            <a:r>
              <a:rPr lang="zh-CN" altLang="en-US" sz="1100" b="1" dirty="0">
                <a:solidFill>
                  <a:schemeClr val="bg1"/>
                </a:solidFill>
                <a:latin typeface="微软雅黑" pitchFamily="34" charset="-122"/>
                <a:ea typeface="微软雅黑" pitchFamily="34" charset="-122"/>
              </a:rPr>
              <a:t>现阶段问题四</a:t>
            </a:r>
            <a:endParaRPr lang="en-US" altLang="zh-CN" sz="1100" b="1" dirty="0">
              <a:solidFill>
                <a:schemeClr val="bg1"/>
              </a:solidFill>
              <a:latin typeface="微软雅黑" pitchFamily="34" charset="-122"/>
              <a:ea typeface="微软雅黑" pitchFamily="34" charset="-122"/>
            </a:endParaRPr>
          </a:p>
          <a:p>
            <a:pPr>
              <a:lnSpc>
                <a:spcPct val="130000"/>
              </a:lnSpc>
            </a:pPr>
            <a:r>
              <a:rPr lang="zh-CN" altLang="en-US" sz="1100" dirty="0">
                <a:solidFill>
                  <a:schemeClr val="bg1"/>
                </a:solidFill>
                <a:latin typeface="微软雅黑" pitchFamily="34" charset="-122"/>
                <a:ea typeface="微软雅黑" pitchFamily="34" charset="-122"/>
              </a:rPr>
              <a:t>您的内容打在这里，或者通过复制您的文本后，在此框中选择粘贴</a:t>
            </a:r>
            <a:endParaRPr lang="en-US" altLang="zh-CN" sz="11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23979841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up)">
                                      <p:cBhvr>
                                        <p:cTn id="15" dur="500"/>
                                        <p:tgtEl>
                                          <p:spTgt spid="9"/>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400"/>
                                        <p:tgtEl>
                                          <p:spTgt spid="7"/>
                                        </p:tgtEl>
                                      </p:cBhvr>
                                    </p:animEffect>
                                  </p:childTnLst>
                                </p:cTn>
                              </p:par>
                            </p:childTnLst>
                          </p:cTn>
                        </p:par>
                        <p:par>
                          <p:cTn id="20" fill="hold">
                            <p:stCondLst>
                              <p:cond delay="1900"/>
                            </p:stCondLst>
                            <p:childTnLst>
                              <p:par>
                                <p:cTn id="21" presetID="42"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anim calcmode="lin" valueType="num">
                                      <p:cBhvr>
                                        <p:cTn id="24" dur="500" fill="hold"/>
                                        <p:tgtEl>
                                          <p:spTgt spid="6"/>
                                        </p:tgtEl>
                                        <p:attrNameLst>
                                          <p:attrName>ppt_x</p:attrName>
                                        </p:attrNameLst>
                                      </p:cBhvr>
                                      <p:tavLst>
                                        <p:tav tm="0">
                                          <p:val>
                                            <p:strVal val="#ppt_x"/>
                                          </p:val>
                                        </p:tav>
                                        <p:tav tm="100000">
                                          <p:val>
                                            <p:strVal val="#ppt_x"/>
                                          </p:val>
                                        </p:tav>
                                      </p:tavLst>
                                    </p:anim>
                                    <p:anim calcmode="lin" valueType="num">
                                      <p:cBhvr>
                                        <p:cTn id="25" dur="500" fill="hold"/>
                                        <p:tgtEl>
                                          <p:spTgt spid="6"/>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anim calcmode="lin" valueType="num">
                                      <p:cBhvr>
                                        <p:cTn id="29" dur="500" fill="hold"/>
                                        <p:tgtEl>
                                          <p:spTgt spid="15"/>
                                        </p:tgtEl>
                                        <p:attrNameLst>
                                          <p:attrName>ppt_x</p:attrName>
                                        </p:attrNameLst>
                                      </p:cBhvr>
                                      <p:tavLst>
                                        <p:tav tm="0">
                                          <p:val>
                                            <p:strVal val="#ppt_x"/>
                                          </p:val>
                                        </p:tav>
                                        <p:tav tm="100000">
                                          <p:val>
                                            <p:strVal val="#ppt_x"/>
                                          </p:val>
                                        </p:tav>
                                      </p:tavLst>
                                    </p:anim>
                                    <p:anim calcmode="lin" valueType="num">
                                      <p:cBhvr>
                                        <p:cTn id="30" dur="500" fill="hold"/>
                                        <p:tgtEl>
                                          <p:spTgt spid="15"/>
                                        </p:tgtEl>
                                        <p:attrNameLst>
                                          <p:attrName>ppt_y</p:attrName>
                                        </p:attrNameLst>
                                      </p:cBhvr>
                                      <p:tavLst>
                                        <p:tav tm="0">
                                          <p:val>
                                            <p:strVal val="#ppt_y+.1"/>
                                          </p:val>
                                        </p:tav>
                                        <p:tav tm="100000">
                                          <p:val>
                                            <p:strVal val="#ppt_y"/>
                                          </p:val>
                                        </p:tav>
                                      </p:tavLst>
                                    </p:anim>
                                  </p:childTnLst>
                                </p:cTn>
                              </p:par>
                            </p:childTnLst>
                          </p:cTn>
                        </p:par>
                        <p:par>
                          <p:cTn id="31" fill="hold">
                            <p:stCondLst>
                              <p:cond delay="2400"/>
                            </p:stCondLst>
                            <p:childTnLst>
                              <p:par>
                                <p:cTn id="32" presetID="21" presetClass="entr" presetSubtype="1" fill="hold" nodeType="after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heel(1)">
                                      <p:cBhvr>
                                        <p:cTn id="34" dur="500"/>
                                        <p:tgtEl>
                                          <p:spTgt spid="2"/>
                                        </p:tgtEl>
                                      </p:cBhvr>
                                    </p:animEffect>
                                  </p:childTnLst>
                                </p:cTn>
                              </p:par>
                            </p:childTnLst>
                          </p:cTn>
                        </p:par>
                        <p:par>
                          <p:cTn id="35" fill="hold">
                            <p:stCondLst>
                              <p:cond delay="2900"/>
                            </p:stCondLst>
                            <p:childTnLst>
                              <p:par>
                                <p:cTn id="36" presetID="22" presetClass="entr" presetSubtype="8"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left)">
                                      <p:cBhvr>
                                        <p:cTn id="38" dur="500"/>
                                        <p:tgtEl>
                                          <p:spTgt spid="16"/>
                                        </p:tgtEl>
                                      </p:cBhvr>
                                    </p:animEffect>
                                  </p:childTnLst>
                                </p:cTn>
                              </p:par>
                            </p:childTnLst>
                          </p:cTn>
                        </p:par>
                        <p:par>
                          <p:cTn id="39" fill="hold">
                            <p:stCondLst>
                              <p:cond delay="3400"/>
                            </p:stCondLst>
                            <p:childTnLst>
                              <p:par>
                                <p:cTn id="40" presetID="21" presetClass="entr" presetSubtype="1" fill="hold" nodeType="after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wheel(1)">
                                      <p:cBhvr>
                                        <p:cTn id="42" dur="500"/>
                                        <p:tgtEl>
                                          <p:spTgt spid="3"/>
                                        </p:tgtEl>
                                      </p:cBhvr>
                                    </p:animEffect>
                                  </p:childTnLst>
                                </p:cTn>
                              </p:par>
                            </p:childTnLst>
                          </p:cTn>
                        </p:par>
                        <p:par>
                          <p:cTn id="43" fill="hold">
                            <p:stCondLst>
                              <p:cond delay="3900"/>
                            </p:stCondLst>
                            <p:childTnLst>
                              <p:par>
                                <p:cTn id="44" presetID="22" presetClass="entr" presetSubtype="8"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left)">
                                      <p:cBhvr>
                                        <p:cTn id="46" dur="500"/>
                                        <p:tgtEl>
                                          <p:spTgt spid="29"/>
                                        </p:tgtEl>
                                      </p:cBhvr>
                                    </p:animEffect>
                                  </p:childTnLst>
                                </p:cTn>
                              </p:par>
                            </p:childTnLst>
                          </p:cTn>
                        </p:par>
                        <p:par>
                          <p:cTn id="47" fill="hold">
                            <p:stCondLst>
                              <p:cond delay="4400"/>
                            </p:stCondLst>
                            <p:childTnLst>
                              <p:par>
                                <p:cTn id="48" presetID="21" presetClass="entr" presetSubtype="1" fill="hold" nodeType="after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wheel(1)">
                                      <p:cBhvr>
                                        <p:cTn id="50" dur="500"/>
                                        <p:tgtEl>
                                          <p:spTgt spid="4"/>
                                        </p:tgtEl>
                                      </p:cBhvr>
                                    </p:animEffect>
                                  </p:childTnLst>
                                </p:cTn>
                              </p:par>
                            </p:childTnLst>
                          </p:cTn>
                        </p:par>
                        <p:par>
                          <p:cTn id="51" fill="hold">
                            <p:stCondLst>
                              <p:cond delay="4900"/>
                            </p:stCondLst>
                            <p:childTnLst>
                              <p:par>
                                <p:cTn id="52" presetID="22" presetClass="entr" presetSubtype="8" fill="hold" grpId="0" nodeType="after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wipe(left)">
                                      <p:cBhvr>
                                        <p:cTn id="54" dur="500"/>
                                        <p:tgtEl>
                                          <p:spTgt spid="30"/>
                                        </p:tgtEl>
                                      </p:cBhvr>
                                    </p:animEffect>
                                  </p:childTnLst>
                                </p:cTn>
                              </p:par>
                            </p:childTnLst>
                          </p:cTn>
                        </p:par>
                        <p:par>
                          <p:cTn id="55" fill="hold">
                            <p:stCondLst>
                              <p:cond delay="5400"/>
                            </p:stCondLst>
                            <p:childTnLst>
                              <p:par>
                                <p:cTn id="56" presetID="21" presetClass="entr" presetSubtype="1" fill="hold" nodeType="afterEffect">
                                  <p:stCondLst>
                                    <p:cond delay="0"/>
                                  </p:stCondLst>
                                  <p:childTnLst>
                                    <p:set>
                                      <p:cBhvr>
                                        <p:cTn id="57" dur="1" fill="hold">
                                          <p:stCondLst>
                                            <p:cond delay="0"/>
                                          </p:stCondLst>
                                        </p:cTn>
                                        <p:tgtEl>
                                          <p:spTgt spid="5"/>
                                        </p:tgtEl>
                                        <p:attrNameLst>
                                          <p:attrName>style.visibility</p:attrName>
                                        </p:attrNameLst>
                                      </p:cBhvr>
                                      <p:to>
                                        <p:strVal val="visible"/>
                                      </p:to>
                                    </p:set>
                                    <p:animEffect transition="in" filter="wheel(1)">
                                      <p:cBhvr>
                                        <p:cTn id="58" dur="500"/>
                                        <p:tgtEl>
                                          <p:spTgt spid="5"/>
                                        </p:tgtEl>
                                      </p:cBhvr>
                                    </p:animEffect>
                                  </p:childTnLst>
                                </p:cTn>
                              </p:par>
                            </p:childTnLst>
                          </p:cTn>
                        </p:par>
                        <p:par>
                          <p:cTn id="59" fill="hold">
                            <p:stCondLst>
                              <p:cond delay="5900"/>
                            </p:stCondLst>
                            <p:childTnLst>
                              <p:par>
                                <p:cTn id="60" presetID="22" presetClass="entr" presetSubtype="8" fill="hold" grpId="0" nodeType="after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wipe(left)">
                                      <p:cBhvr>
                                        <p:cTn id="6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5" grpId="0"/>
      <p:bldP spid="16" grpId="0"/>
      <p:bldP spid="29" grpId="0"/>
      <p:bldP spid="30" grpId="0"/>
      <p:bldP spid="3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6"/>
          <p:cNvSpPr>
            <a:spLocks/>
          </p:cNvSpPr>
          <p:nvPr/>
        </p:nvSpPr>
        <p:spPr bwMode="auto">
          <a:xfrm>
            <a:off x="6760938" y="4876947"/>
            <a:ext cx="4762" cy="5956"/>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2" y="2"/>
                  <a:pt x="2" y="1"/>
                  <a:pt x="1" y="0"/>
                </a:cubicBezTo>
                <a:cubicBezTo>
                  <a:pt x="0" y="1"/>
                  <a:pt x="0" y="2"/>
                  <a:pt x="1" y="2"/>
                </a:cubicBezTo>
                <a:close/>
              </a:path>
            </a:pathLst>
          </a:custGeom>
          <a:solidFill>
            <a:srgbClr val="F895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4" tIns="34292" rIns="68584" bIns="34292" numCol="1" anchor="t" anchorCtr="0" compatLnSpc="1">
            <a:prstTxWarp prst="textNoShape">
              <a:avLst/>
            </a:prstTxWarp>
          </a:bodyPr>
          <a:lstStyle/>
          <a:p>
            <a:endParaRPr lang="id-ID">
              <a:solidFill>
                <a:prstClr val="black"/>
              </a:solidFill>
            </a:endParaRPr>
          </a:p>
        </p:txBody>
      </p:sp>
      <p:sp>
        <p:nvSpPr>
          <p:cNvPr id="19" name="Freeform 11"/>
          <p:cNvSpPr>
            <a:spLocks/>
          </p:cNvSpPr>
          <p:nvPr/>
        </p:nvSpPr>
        <p:spPr bwMode="auto">
          <a:xfrm>
            <a:off x="8652841" y="1660075"/>
            <a:ext cx="4762" cy="5956"/>
          </a:xfrm>
          <a:custGeom>
            <a:avLst/>
            <a:gdLst>
              <a:gd name="T0" fmla="*/ 0 w 2"/>
              <a:gd name="T1" fmla="*/ 1 h 2"/>
              <a:gd name="T2" fmla="*/ 1 w 2"/>
              <a:gd name="T3" fmla="*/ 0 h 2"/>
              <a:gd name="T4" fmla="*/ 0 w 2"/>
              <a:gd name="T5" fmla="*/ 1 h 2"/>
            </a:gdLst>
            <a:ahLst/>
            <a:cxnLst>
              <a:cxn ang="0">
                <a:pos x="T0" y="T1"/>
              </a:cxn>
              <a:cxn ang="0">
                <a:pos x="T2" y="T3"/>
              </a:cxn>
              <a:cxn ang="0">
                <a:pos x="T4" y="T5"/>
              </a:cxn>
            </a:cxnLst>
            <a:rect l="0" t="0" r="r" b="b"/>
            <a:pathLst>
              <a:path w="2" h="2">
                <a:moveTo>
                  <a:pt x="0" y="1"/>
                </a:moveTo>
                <a:cubicBezTo>
                  <a:pt x="1" y="2"/>
                  <a:pt x="2" y="1"/>
                  <a:pt x="1" y="0"/>
                </a:cubicBezTo>
                <a:cubicBezTo>
                  <a:pt x="1" y="0"/>
                  <a:pt x="0" y="0"/>
                  <a:pt x="0" y="1"/>
                </a:cubicBezTo>
                <a:close/>
              </a:path>
            </a:pathLst>
          </a:custGeom>
          <a:solidFill>
            <a:srgbClr val="F895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4" tIns="34292" rIns="68584" bIns="34292" numCol="1" anchor="t" anchorCtr="0" compatLnSpc="1">
            <a:prstTxWarp prst="textNoShape">
              <a:avLst/>
            </a:prstTxWarp>
          </a:bodyPr>
          <a:lstStyle/>
          <a:p>
            <a:endParaRPr lang="id-ID">
              <a:solidFill>
                <a:prstClr val="black"/>
              </a:solidFill>
            </a:endParaRPr>
          </a:p>
        </p:txBody>
      </p:sp>
      <p:sp>
        <p:nvSpPr>
          <p:cNvPr id="20" name="Freeform 12"/>
          <p:cNvSpPr>
            <a:spLocks/>
          </p:cNvSpPr>
          <p:nvPr/>
        </p:nvSpPr>
        <p:spPr bwMode="auto">
          <a:xfrm>
            <a:off x="4902372" y="3785998"/>
            <a:ext cx="5954" cy="5956"/>
          </a:xfrm>
          <a:custGeom>
            <a:avLst/>
            <a:gdLst>
              <a:gd name="T0" fmla="*/ 0 w 2"/>
              <a:gd name="T1" fmla="*/ 1 h 2"/>
              <a:gd name="T2" fmla="*/ 2 w 2"/>
              <a:gd name="T3" fmla="*/ 0 h 2"/>
              <a:gd name="T4" fmla="*/ 0 w 2"/>
              <a:gd name="T5" fmla="*/ 1 h 2"/>
            </a:gdLst>
            <a:ahLst/>
            <a:cxnLst>
              <a:cxn ang="0">
                <a:pos x="T0" y="T1"/>
              </a:cxn>
              <a:cxn ang="0">
                <a:pos x="T2" y="T3"/>
              </a:cxn>
              <a:cxn ang="0">
                <a:pos x="T4" y="T5"/>
              </a:cxn>
            </a:cxnLst>
            <a:rect l="0" t="0" r="r" b="b"/>
            <a:pathLst>
              <a:path w="2" h="2">
                <a:moveTo>
                  <a:pt x="0" y="1"/>
                </a:moveTo>
                <a:cubicBezTo>
                  <a:pt x="0" y="2"/>
                  <a:pt x="1" y="2"/>
                  <a:pt x="2" y="0"/>
                </a:cubicBezTo>
                <a:cubicBezTo>
                  <a:pt x="0" y="0"/>
                  <a:pt x="0" y="0"/>
                  <a:pt x="0" y="1"/>
                </a:cubicBezTo>
                <a:close/>
              </a:path>
            </a:pathLst>
          </a:custGeom>
          <a:solidFill>
            <a:srgbClr val="F895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4" tIns="34292" rIns="68584" bIns="34292" numCol="1" anchor="t" anchorCtr="0" compatLnSpc="1">
            <a:prstTxWarp prst="textNoShape">
              <a:avLst/>
            </a:prstTxWarp>
          </a:bodyPr>
          <a:lstStyle/>
          <a:p>
            <a:endParaRPr lang="id-ID">
              <a:solidFill>
                <a:prstClr val="black"/>
              </a:solidFill>
            </a:endParaRPr>
          </a:p>
        </p:txBody>
      </p:sp>
      <p:sp>
        <p:nvSpPr>
          <p:cNvPr id="23" name="Freeform 15"/>
          <p:cNvSpPr>
            <a:spLocks/>
          </p:cNvSpPr>
          <p:nvPr/>
        </p:nvSpPr>
        <p:spPr bwMode="auto">
          <a:xfrm>
            <a:off x="8634982" y="3816964"/>
            <a:ext cx="5954" cy="2382"/>
          </a:xfrm>
          <a:custGeom>
            <a:avLst/>
            <a:gdLst>
              <a:gd name="T0" fmla="*/ 0 w 2"/>
              <a:gd name="T1" fmla="*/ 0 h 1"/>
              <a:gd name="T2" fmla="*/ 1 w 2"/>
              <a:gd name="T3" fmla="*/ 1 h 1"/>
              <a:gd name="T4" fmla="*/ 0 w 2"/>
              <a:gd name="T5" fmla="*/ 0 h 1"/>
            </a:gdLst>
            <a:ahLst/>
            <a:cxnLst>
              <a:cxn ang="0">
                <a:pos x="T0" y="T1"/>
              </a:cxn>
              <a:cxn ang="0">
                <a:pos x="T2" y="T3"/>
              </a:cxn>
              <a:cxn ang="0">
                <a:pos x="T4" y="T5"/>
              </a:cxn>
            </a:cxnLst>
            <a:rect l="0" t="0" r="r" b="b"/>
            <a:pathLst>
              <a:path w="2" h="1">
                <a:moveTo>
                  <a:pt x="0" y="0"/>
                </a:moveTo>
                <a:cubicBezTo>
                  <a:pt x="0" y="1"/>
                  <a:pt x="1" y="1"/>
                  <a:pt x="1" y="1"/>
                </a:cubicBezTo>
                <a:cubicBezTo>
                  <a:pt x="2" y="0"/>
                  <a:pt x="1" y="0"/>
                  <a:pt x="0" y="0"/>
                </a:cubicBezTo>
                <a:close/>
              </a:path>
            </a:pathLst>
          </a:custGeom>
          <a:solidFill>
            <a:srgbClr val="F895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4" tIns="34292" rIns="68584" bIns="34292" numCol="1" anchor="t" anchorCtr="0" compatLnSpc="1">
            <a:prstTxWarp prst="textNoShape">
              <a:avLst/>
            </a:prstTxWarp>
          </a:bodyPr>
          <a:lstStyle/>
          <a:p>
            <a:endParaRPr lang="id-ID">
              <a:solidFill>
                <a:prstClr val="black"/>
              </a:solidFill>
            </a:endParaRPr>
          </a:p>
        </p:txBody>
      </p:sp>
      <p:sp>
        <p:nvSpPr>
          <p:cNvPr id="24" name="Freeform 16"/>
          <p:cNvSpPr>
            <a:spLocks/>
          </p:cNvSpPr>
          <p:nvPr/>
        </p:nvSpPr>
        <p:spPr bwMode="auto">
          <a:xfrm>
            <a:off x="4920233" y="1629109"/>
            <a:ext cx="4762" cy="5956"/>
          </a:xfrm>
          <a:custGeom>
            <a:avLst/>
            <a:gdLst>
              <a:gd name="T0" fmla="*/ 0 w 2"/>
              <a:gd name="T1" fmla="*/ 1 h 2"/>
              <a:gd name="T2" fmla="*/ 2 w 2"/>
              <a:gd name="T3" fmla="*/ 2 h 2"/>
              <a:gd name="T4" fmla="*/ 0 w 2"/>
              <a:gd name="T5" fmla="*/ 1 h 2"/>
            </a:gdLst>
            <a:ahLst/>
            <a:cxnLst>
              <a:cxn ang="0">
                <a:pos x="T0" y="T1"/>
              </a:cxn>
              <a:cxn ang="0">
                <a:pos x="T2" y="T3"/>
              </a:cxn>
              <a:cxn ang="0">
                <a:pos x="T4" y="T5"/>
              </a:cxn>
            </a:cxnLst>
            <a:rect l="0" t="0" r="r" b="b"/>
            <a:pathLst>
              <a:path w="2" h="2">
                <a:moveTo>
                  <a:pt x="0" y="1"/>
                </a:moveTo>
                <a:cubicBezTo>
                  <a:pt x="0" y="2"/>
                  <a:pt x="0" y="2"/>
                  <a:pt x="2" y="2"/>
                </a:cubicBezTo>
                <a:cubicBezTo>
                  <a:pt x="1" y="1"/>
                  <a:pt x="1" y="0"/>
                  <a:pt x="0" y="1"/>
                </a:cubicBezTo>
                <a:close/>
              </a:path>
            </a:pathLst>
          </a:custGeom>
          <a:solidFill>
            <a:srgbClr val="F895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4" tIns="34292" rIns="68584" bIns="34292" numCol="1" anchor="t" anchorCtr="0" compatLnSpc="1">
            <a:prstTxWarp prst="textNoShape">
              <a:avLst/>
            </a:prstTxWarp>
          </a:bodyPr>
          <a:lstStyle/>
          <a:p>
            <a:endParaRPr lang="id-ID">
              <a:solidFill>
                <a:prstClr val="black"/>
              </a:solidFill>
            </a:endParaRPr>
          </a:p>
        </p:txBody>
      </p:sp>
      <p:grpSp>
        <p:nvGrpSpPr>
          <p:cNvPr id="2" name="Group 2"/>
          <p:cNvGrpSpPr/>
          <p:nvPr/>
        </p:nvGrpSpPr>
        <p:grpSpPr>
          <a:xfrm>
            <a:off x="6154910" y="571508"/>
            <a:ext cx="1273969" cy="1942510"/>
            <a:chOff x="8206546" y="1469377"/>
            <a:chExt cx="1698625" cy="2589213"/>
          </a:xfrm>
          <a:solidFill>
            <a:schemeClr val="accent2">
              <a:lumMod val="20000"/>
              <a:lumOff val="80000"/>
            </a:schemeClr>
          </a:solidFill>
        </p:grpSpPr>
        <p:sp>
          <p:nvSpPr>
            <p:cNvPr id="17" name="Freeform 9"/>
            <p:cNvSpPr>
              <a:spLocks noEditPoints="1"/>
            </p:cNvSpPr>
            <p:nvPr/>
          </p:nvSpPr>
          <p:spPr bwMode="auto">
            <a:xfrm>
              <a:off x="8206546" y="1469377"/>
              <a:ext cx="1698625" cy="2589213"/>
            </a:xfrm>
            <a:custGeom>
              <a:avLst/>
              <a:gdLst>
                <a:gd name="T0" fmla="*/ 191 w 452"/>
                <a:gd name="T1" fmla="*/ 545 h 689"/>
                <a:gd name="T2" fmla="*/ 194 w 452"/>
                <a:gd name="T3" fmla="*/ 562 h 689"/>
                <a:gd name="T4" fmla="*/ 163 w 452"/>
                <a:gd name="T5" fmla="*/ 637 h 689"/>
                <a:gd name="T6" fmla="*/ 226 w 452"/>
                <a:gd name="T7" fmla="*/ 689 h 689"/>
                <a:gd name="T8" fmla="*/ 289 w 452"/>
                <a:gd name="T9" fmla="*/ 637 h 689"/>
                <a:gd name="T10" fmla="*/ 258 w 452"/>
                <a:gd name="T11" fmla="*/ 562 h 689"/>
                <a:gd name="T12" fmla="*/ 261 w 452"/>
                <a:gd name="T13" fmla="*/ 545 h 689"/>
                <a:gd name="T14" fmla="*/ 451 w 452"/>
                <a:gd name="T15" fmla="*/ 324 h 689"/>
                <a:gd name="T16" fmla="*/ 228 w 452"/>
                <a:gd name="T17" fmla="*/ 0 h 689"/>
                <a:gd name="T18" fmla="*/ 1 w 452"/>
                <a:gd name="T19" fmla="*/ 321 h 689"/>
                <a:gd name="T20" fmla="*/ 191 w 452"/>
                <a:gd name="T21" fmla="*/ 545 h 689"/>
                <a:gd name="T22" fmla="*/ 227 w 452"/>
                <a:gd name="T23" fmla="*/ 189 h 689"/>
                <a:gd name="T24" fmla="*/ 371 w 452"/>
                <a:gd name="T25" fmla="*/ 335 h 689"/>
                <a:gd name="T26" fmla="*/ 225 w 452"/>
                <a:gd name="T27" fmla="*/ 479 h 689"/>
                <a:gd name="T28" fmla="*/ 81 w 452"/>
                <a:gd name="T29" fmla="*/ 333 h 689"/>
                <a:gd name="T30" fmla="*/ 227 w 452"/>
                <a:gd name="T31" fmla="*/ 189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2" h="689">
                  <a:moveTo>
                    <a:pt x="191" y="545"/>
                  </a:moveTo>
                  <a:cubicBezTo>
                    <a:pt x="196" y="550"/>
                    <a:pt x="197" y="556"/>
                    <a:pt x="194" y="562"/>
                  </a:cubicBezTo>
                  <a:cubicBezTo>
                    <a:pt x="181" y="591"/>
                    <a:pt x="157" y="595"/>
                    <a:pt x="163" y="637"/>
                  </a:cubicBezTo>
                  <a:cubicBezTo>
                    <a:pt x="169" y="670"/>
                    <a:pt x="197" y="687"/>
                    <a:pt x="226" y="689"/>
                  </a:cubicBezTo>
                  <a:cubicBezTo>
                    <a:pt x="255" y="687"/>
                    <a:pt x="283" y="670"/>
                    <a:pt x="289" y="637"/>
                  </a:cubicBezTo>
                  <a:cubicBezTo>
                    <a:pt x="295" y="595"/>
                    <a:pt x="271" y="591"/>
                    <a:pt x="258" y="562"/>
                  </a:cubicBezTo>
                  <a:cubicBezTo>
                    <a:pt x="255" y="556"/>
                    <a:pt x="256" y="550"/>
                    <a:pt x="261" y="545"/>
                  </a:cubicBezTo>
                  <a:cubicBezTo>
                    <a:pt x="368" y="528"/>
                    <a:pt x="450" y="436"/>
                    <a:pt x="451" y="324"/>
                  </a:cubicBezTo>
                  <a:cubicBezTo>
                    <a:pt x="452" y="184"/>
                    <a:pt x="240" y="19"/>
                    <a:pt x="228" y="0"/>
                  </a:cubicBezTo>
                  <a:cubicBezTo>
                    <a:pt x="214" y="19"/>
                    <a:pt x="2" y="170"/>
                    <a:pt x="1" y="321"/>
                  </a:cubicBezTo>
                  <a:cubicBezTo>
                    <a:pt x="0" y="434"/>
                    <a:pt x="83" y="528"/>
                    <a:pt x="191" y="545"/>
                  </a:cubicBezTo>
                  <a:close/>
                  <a:moveTo>
                    <a:pt x="227" y="189"/>
                  </a:moveTo>
                  <a:cubicBezTo>
                    <a:pt x="307" y="189"/>
                    <a:pt x="371" y="255"/>
                    <a:pt x="371" y="335"/>
                  </a:cubicBezTo>
                  <a:cubicBezTo>
                    <a:pt x="370" y="415"/>
                    <a:pt x="305" y="479"/>
                    <a:pt x="225" y="479"/>
                  </a:cubicBezTo>
                  <a:cubicBezTo>
                    <a:pt x="145" y="479"/>
                    <a:pt x="80" y="413"/>
                    <a:pt x="81" y="333"/>
                  </a:cubicBezTo>
                  <a:cubicBezTo>
                    <a:pt x="81" y="253"/>
                    <a:pt x="147" y="189"/>
                    <a:pt x="227" y="18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6" name="Freeform 18"/>
            <p:cNvSpPr>
              <a:spLocks noEditPoints="1"/>
            </p:cNvSpPr>
            <p:nvPr/>
          </p:nvSpPr>
          <p:spPr bwMode="auto">
            <a:xfrm>
              <a:off x="8424034" y="2093265"/>
              <a:ext cx="1263650" cy="1263650"/>
            </a:xfrm>
            <a:custGeom>
              <a:avLst/>
              <a:gdLst>
                <a:gd name="T0" fmla="*/ 169 w 336"/>
                <a:gd name="T1" fmla="*/ 0 h 336"/>
                <a:gd name="T2" fmla="*/ 0 w 336"/>
                <a:gd name="T3" fmla="*/ 167 h 336"/>
                <a:gd name="T4" fmla="*/ 167 w 336"/>
                <a:gd name="T5" fmla="*/ 336 h 336"/>
                <a:gd name="T6" fmla="*/ 336 w 336"/>
                <a:gd name="T7" fmla="*/ 169 h 336"/>
                <a:gd name="T8" fmla="*/ 169 w 336"/>
                <a:gd name="T9" fmla="*/ 0 h 336"/>
                <a:gd name="T10" fmla="*/ 167 w 336"/>
                <a:gd name="T11" fmla="*/ 313 h 336"/>
                <a:gd name="T12" fmla="*/ 23 w 336"/>
                <a:gd name="T13" fmla="*/ 167 h 336"/>
                <a:gd name="T14" fmla="*/ 169 w 336"/>
                <a:gd name="T15" fmla="*/ 23 h 336"/>
                <a:gd name="T16" fmla="*/ 313 w 336"/>
                <a:gd name="T17" fmla="*/ 169 h 336"/>
                <a:gd name="T18" fmla="*/ 167 w 336"/>
                <a:gd name="T19" fmla="*/ 313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36">
                  <a:moveTo>
                    <a:pt x="169" y="0"/>
                  </a:moveTo>
                  <a:cubicBezTo>
                    <a:pt x="76" y="0"/>
                    <a:pt x="1" y="74"/>
                    <a:pt x="0" y="167"/>
                  </a:cubicBezTo>
                  <a:cubicBezTo>
                    <a:pt x="0" y="260"/>
                    <a:pt x="74" y="335"/>
                    <a:pt x="167" y="336"/>
                  </a:cubicBezTo>
                  <a:cubicBezTo>
                    <a:pt x="260" y="336"/>
                    <a:pt x="335" y="262"/>
                    <a:pt x="336" y="169"/>
                  </a:cubicBezTo>
                  <a:cubicBezTo>
                    <a:pt x="336" y="76"/>
                    <a:pt x="261" y="1"/>
                    <a:pt x="169" y="0"/>
                  </a:cubicBezTo>
                  <a:close/>
                  <a:moveTo>
                    <a:pt x="167" y="313"/>
                  </a:moveTo>
                  <a:cubicBezTo>
                    <a:pt x="87" y="313"/>
                    <a:pt x="22" y="247"/>
                    <a:pt x="23" y="167"/>
                  </a:cubicBezTo>
                  <a:cubicBezTo>
                    <a:pt x="23" y="87"/>
                    <a:pt x="89" y="23"/>
                    <a:pt x="169" y="23"/>
                  </a:cubicBezTo>
                  <a:cubicBezTo>
                    <a:pt x="249" y="23"/>
                    <a:pt x="313" y="89"/>
                    <a:pt x="313" y="169"/>
                  </a:cubicBezTo>
                  <a:cubicBezTo>
                    <a:pt x="312" y="249"/>
                    <a:pt x="247" y="313"/>
                    <a:pt x="167" y="31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3" name="Group 8"/>
          <p:cNvGrpSpPr/>
          <p:nvPr/>
        </p:nvGrpSpPr>
        <p:grpSpPr>
          <a:xfrm>
            <a:off x="4924995" y="1346845"/>
            <a:ext cx="1706166" cy="1451820"/>
            <a:chOff x="6566659" y="2502840"/>
            <a:chExt cx="2274888" cy="1935163"/>
          </a:xfrm>
        </p:grpSpPr>
        <p:sp>
          <p:nvSpPr>
            <p:cNvPr id="25" name="Freeform 17"/>
            <p:cNvSpPr>
              <a:spLocks noEditPoints="1"/>
            </p:cNvSpPr>
            <p:nvPr/>
          </p:nvSpPr>
          <p:spPr bwMode="auto">
            <a:xfrm>
              <a:off x="6566659" y="2502840"/>
              <a:ext cx="2274888" cy="1935163"/>
            </a:xfrm>
            <a:custGeom>
              <a:avLst/>
              <a:gdLst>
                <a:gd name="T0" fmla="*/ 578 w 605"/>
                <a:gd name="T1" fmla="*/ 368 h 515"/>
                <a:gd name="T2" fmla="*/ 498 w 605"/>
                <a:gd name="T3" fmla="*/ 358 h 515"/>
                <a:gd name="T4" fmla="*/ 485 w 605"/>
                <a:gd name="T5" fmla="*/ 351 h 515"/>
                <a:gd name="T6" fmla="*/ 391 w 605"/>
                <a:gd name="T7" fmla="*/ 70 h 515"/>
                <a:gd name="T8" fmla="*/ 0 w 605"/>
                <a:gd name="T9" fmla="*/ 102 h 515"/>
                <a:gd name="T10" fmla="*/ 164 w 605"/>
                <a:gd name="T11" fmla="*/ 459 h 515"/>
                <a:gd name="T12" fmla="*/ 452 w 605"/>
                <a:gd name="T13" fmla="*/ 407 h 515"/>
                <a:gd name="T14" fmla="*/ 466 w 605"/>
                <a:gd name="T15" fmla="*/ 414 h 515"/>
                <a:gd name="T16" fmla="*/ 515 w 605"/>
                <a:gd name="T17" fmla="*/ 478 h 515"/>
                <a:gd name="T18" fmla="*/ 592 w 605"/>
                <a:gd name="T19" fmla="*/ 449 h 515"/>
                <a:gd name="T20" fmla="*/ 578 w 605"/>
                <a:gd name="T21" fmla="*/ 368 h 515"/>
                <a:gd name="T22" fmla="*/ 287 w 605"/>
                <a:gd name="T23" fmla="*/ 415 h 515"/>
                <a:gd name="T24" fmla="*/ 214 w 605"/>
                <a:gd name="T25" fmla="*/ 395 h 515"/>
                <a:gd name="T26" fmla="*/ 162 w 605"/>
                <a:gd name="T27" fmla="*/ 197 h 515"/>
                <a:gd name="T28" fmla="*/ 289 w 605"/>
                <a:gd name="T29" fmla="*/ 125 h 515"/>
                <a:gd name="T30" fmla="*/ 361 w 605"/>
                <a:gd name="T31" fmla="*/ 145 h 515"/>
                <a:gd name="T32" fmla="*/ 428 w 605"/>
                <a:gd name="T33" fmla="*/ 234 h 515"/>
                <a:gd name="T34" fmla="*/ 413 w 605"/>
                <a:gd name="T35" fmla="*/ 343 h 515"/>
                <a:gd name="T36" fmla="*/ 287 w 605"/>
                <a:gd name="T37" fmla="*/ 415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05" h="515">
                  <a:moveTo>
                    <a:pt x="578" y="368"/>
                  </a:moveTo>
                  <a:cubicBezTo>
                    <a:pt x="545" y="342"/>
                    <a:pt x="529" y="361"/>
                    <a:pt x="498" y="358"/>
                  </a:cubicBezTo>
                  <a:cubicBezTo>
                    <a:pt x="492" y="357"/>
                    <a:pt x="488" y="355"/>
                    <a:pt x="485" y="351"/>
                  </a:cubicBezTo>
                  <a:cubicBezTo>
                    <a:pt x="528" y="248"/>
                    <a:pt x="490" y="128"/>
                    <a:pt x="391" y="70"/>
                  </a:cubicBezTo>
                  <a:cubicBezTo>
                    <a:pt x="271" y="0"/>
                    <a:pt x="22" y="101"/>
                    <a:pt x="0" y="102"/>
                  </a:cubicBezTo>
                  <a:cubicBezTo>
                    <a:pt x="9" y="123"/>
                    <a:pt x="34" y="382"/>
                    <a:pt x="164" y="459"/>
                  </a:cubicBezTo>
                  <a:cubicBezTo>
                    <a:pt x="261" y="515"/>
                    <a:pt x="383" y="491"/>
                    <a:pt x="452" y="407"/>
                  </a:cubicBezTo>
                  <a:cubicBezTo>
                    <a:pt x="458" y="406"/>
                    <a:pt x="462" y="409"/>
                    <a:pt x="466" y="414"/>
                  </a:cubicBezTo>
                  <a:cubicBezTo>
                    <a:pt x="484" y="439"/>
                    <a:pt x="476" y="462"/>
                    <a:pt x="515" y="478"/>
                  </a:cubicBezTo>
                  <a:cubicBezTo>
                    <a:pt x="547" y="489"/>
                    <a:pt x="576" y="474"/>
                    <a:pt x="592" y="449"/>
                  </a:cubicBezTo>
                  <a:cubicBezTo>
                    <a:pt x="605" y="423"/>
                    <a:pt x="604" y="390"/>
                    <a:pt x="578" y="368"/>
                  </a:cubicBezTo>
                  <a:close/>
                  <a:moveTo>
                    <a:pt x="287" y="415"/>
                  </a:moveTo>
                  <a:cubicBezTo>
                    <a:pt x="261" y="415"/>
                    <a:pt x="236" y="408"/>
                    <a:pt x="214" y="395"/>
                  </a:cubicBezTo>
                  <a:cubicBezTo>
                    <a:pt x="145" y="355"/>
                    <a:pt x="122" y="266"/>
                    <a:pt x="162" y="197"/>
                  </a:cubicBezTo>
                  <a:cubicBezTo>
                    <a:pt x="188" y="152"/>
                    <a:pt x="237" y="125"/>
                    <a:pt x="289" y="125"/>
                  </a:cubicBezTo>
                  <a:cubicBezTo>
                    <a:pt x="314" y="125"/>
                    <a:pt x="339" y="132"/>
                    <a:pt x="361" y="145"/>
                  </a:cubicBezTo>
                  <a:cubicBezTo>
                    <a:pt x="394" y="165"/>
                    <a:pt x="418" y="196"/>
                    <a:pt x="428" y="234"/>
                  </a:cubicBezTo>
                  <a:cubicBezTo>
                    <a:pt x="438" y="271"/>
                    <a:pt x="432" y="310"/>
                    <a:pt x="413" y="343"/>
                  </a:cubicBezTo>
                  <a:cubicBezTo>
                    <a:pt x="387" y="388"/>
                    <a:pt x="338" y="416"/>
                    <a:pt x="287" y="415"/>
                  </a:cubicBezTo>
                  <a:close/>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7" name="Freeform 19"/>
            <p:cNvSpPr>
              <a:spLocks noEditPoints="1"/>
            </p:cNvSpPr>
            <p:nvPr/>
          </p:nvSpPr>
          <p:spPr bwMode="auto">
            <a:xfrm>
              <a:off x="6928609" y="2799702"/>
              <a:ext cx="1438275" cy="1439863"/>
            </a:xfrm>
            <a:custGeom>
              <a:avLst/>
              <a:gdLst>
                <a:gd name="T0" fmla="*/ 276 w 383"/>
                <a:gd name="T1" fmla="*/ 47 h 383"/>
                <a:gd name="T2" fmla="*/ 47 w 383"/>
                <a:gd name="T3" fmla="*/ 107 h 383"/>
                <a:gd name="T4" fmla="*/ 107 w 383"/>
                <a:gd name="T5" fmla="*/ 336 h 383"/>
                <a:gd name="T6" fmla="*/ 336 w 383"/>
                <a:gd name="T7" fmla="*/ 276 h 383"/>
                <a:gd name="T8" fmla="*/ 276 w 383"/>
                <a:gd name="T9" fmla="*/ 47 h 383"/>
                <a:gd name="T10" fmla="*/ 317 w 383"/>
                <a:gd name="T11" fmla="*/ 264 h 383"/>
                <a:gd name="T12" fmla="*/ 191 w 383"/>
                <a:gd name="T13" fmla="*/ 336 h 383"/>
                <a:gd name="T14" fmla="*/ 118 w 383"/>
                <a:gd name="T15" fmla="*/ 316 h 383"/>
                <a:gd name="T16" fmla="*/ 66 w 383"/>
                <a:gd name="T17" fmla="*/ 118 h 383"/>
                <a:gd name="T18" fmla="*/ 193 w 383"/>
                <a:gd name="T19" fmla="*/ 46 h 383"/>
                <a:gd name="T20" fmla="*/ 265 w 383"/>
                <a:gd name="T21" fmla="*/ 66 h 383"/>
                <a:gd name="T22" fmla="*/ 332 w 383"/>
                <a:gd name="T23" fmla="*/ 155 h 383"/>
                <a:gd name="T24" fmla="*/ 317 w 383"/>
                <a:gd name="T25" fmla="*/ 264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3" h="383">
                  <a:moveTo>
                    <a:pt x="276" y="47"/>
                  </a:moveTo>
                  <a:cubicBezTo>
                    <a:pt x="196" y="0"/>
                    <a:pt x="94" y="27"/>
                    <a:pt x="47" y="107"/>
                  </a:cubicBezTo>
                  <a:cubicBezTo>
                    <a:pt x="0" y="187"/>
                    <a:pt x="27" y="289"/>
                    <a:pt x="107" y="336"/>
                  </a:cubicBezTo>
                  <a:cubicBezTo>
                    <a:pt x="187" y="383"/>
                    <a:pt x="290" y="356"/>
                    <a:pt x="336" y="276"/>
                  </a:cubicBezTo>
                  <a:cubicBezTo>
                    <a:pt x="383" y="196"/>
                    <a:pt x="356" y="93"/>
                    <a:pt x="276" y="47"/>
                  </a:cubicBezTo>
                  <a:close/>
                  <a:moveTo>
                    <a:pt x="317" y="264"/>
                  </a:moveTo>
                  <a:cubicBezTo>
                    <a:pt x="291" y="309"/>
                    <a:pt x="242" y="337"/>
                    <a:pt x="191" y="336"/>
                  </a:cubicBezTo>
                  <a:cubicBezTo>
                    <a:pt x="165" y="336"/>
                    <a:pt x="140" y="329"/>
                    <a:pt x="118" y="316"/>
                  </a:cubicBezTo>
                  <a:cubicBezTo>
                    <a:pt x="49" y="276"/>
                    <a:pt x="26" y="187"/>
                    <a:pt x="66" y="118"/>
                  </a:cubicBezTo>
                  <a:cubicBezTo>
                    <a:pt x="92" y="73"/>
                    <a:pt x="141" y="46"/>
                    <a:pt x="193" y="46"/>
                  </a:cubicBezTo>
                  <a:cubicBezTo>
                    <a:pt x="218" y="46"/>
                    <a:pt x="243" y="53"/>
                    <a:pt x="265" y="66"/>
                  </a:cubicBezTo>
                  <a:cubicBezTo>
                    <a:pt x="298" y="86"/>
                    <a:pt x="322" y="117"/>
                    <a:pt x="332" y="155"/>
                  </a:cubicBezTo>
                  <a:cubicBezTo>
                    <a:pt x="342" y="192"/>
                    <a:pt x="336" y="231"/>
                    <a:pt x="317" y="264"/>
                  </a:cubicBezTo>
                  <a:close/>
                </a:path>
              </a:pathLst>
            </a:custGeom>
            <a:solidFill>
              <a:schemeClr val="accent6">
                <a:lumMod val="75000"/>
              </a:schemeClr>
            </a:solidFill>
            <a:ln>
              <a:noFill/>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4" name="Group 7"/>
          <p:cNvGrpSpPr/>
          <p:nvPr/>
        </p:nvGrpSpPr>
        <p:grpSpPr>
          <a:xfrm>
            <a:off x="4908326" y="2629544"/>
            <a:ext cx="1708547" cy="1469685"/>
            <a:chOff x="6544434" y="4212577"/>
            <a:chExt cx="2278063" cy="1958975"/>
          </a:xfrm>
        </p:grpSpPr>
        <p:sp>
          <p:nvSpPr>
            <p:cNvPr id="21" name="Freeform 13"/>
            <p:cNvSpPr>
              <a:spLocks noEditPoints="1"/>
            </p:cNvSpPr>
            <p:nvPr/>
          </p:nvSpPr>
          <p:spPr bwMode="auto">
            <a:xfrm>
              <a:off x="6544434" y="4212577"/>
              <a:ext cx="2278063" cy="1958975"/>
            </a:xfrm>
            <a:custGeom>
              <a:avLst/>
              <a:gdLst>
                <a:gd name="T0" fmla="*/ 593 w 606"/>
                <a:gd name="T1" fmla="*/ 70 h 521"/>
                <a:gd name="T2" fmla="*/ 517 w 606"/>
                <a:gd name="T3" fmla="*/ 41 h 521"/>
                <a:gd name="T4" fmla="*/ 467 w 606"/>
                <a:gd name="T5" fmla="*/ 104 h 521"/>
                <a:gd name="T6" fmla="*/ 456 w 606"/>
                <a:gd name="T7" fmla="*/ 111 h 521"/>
                <a:gd name="T8" fmla="*/ 168 w 606"/>
                <a:gd name="T9" fmla="*/ 55 h 521"/>
                <a:gd name="T10" fmla="*/ 0 w 606"/>
                <a:gd name="T11" fmla="*/ 410 h 521"/>
                <a:gd name="T12" fmla="*/ 391 w 606"/>
                <a:gd name="T13" fmla="*/ 446 h 521"/>
                <a:gd name="T14" fmla="*/ 487 w 606"/>
                <a:gd name="T15" fmla="*/ 165 h 521"/>
                <a:gd name="T16" fmla="*/ 498 w 606"/>
                <a:gd name="T17" fmla="*/ 160 h 521"/>
                <a:gd name="T18" fmla="*/ 578 w 606"/>
                <a:gd name="T19" fmla="*/ 151 h 521"/>
                <a:gd name="T20" fmla="*/ 593 w 606"/>
                <a:gd name="T21" fmla="*/ 70 h 521"/>
                <a:gd name="T22" fmla="*/ 361 w 606"/>
                <a:gd name="T23" fmla="*/ 371 h 521"/>
                <a:gd name="T24" fmla="*/ 289 w 606"/>
                <a:gd name="T25" fmla="*/ 390 h 521"/>
                <a:gd name="T26" fmla="*/ 163 w 606"/>
                <a:gd name="T27" fmla="*/ 317 h 521"/>
                <a:gd name="T28" fmla="*/ 218 w 606"/>
                <a:gd name="T29" fmla="*/ 119 h 521"/>
                <a:gd name="T30" fmla="*/ 290 w 606"/>
                <a:gd name="T31" fmla="*/ 100 h 521"/>
                <a:gd name="T32" fmla="*/ 415 w 606"/>
                <a:gd name="T33" fmla="*/ 173 h 521"/>
                <a:gd name="T34" fmla="*/ 361 w 606"/>
                <a:gd name="T35" fmla="*/ 371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6" h="521">
                  <a:moveTo>
                    <a:pt x="593" y="70"/>
                  </a:moveTo>
                  <a:cubicBezTo>
                    <a:pt x="578" y="46"/>
                    <a:pt x="548" y="30"/>
                    <a:pt x="517" y="41"/>
                  </a:cubicBezTo>
                  <a:cubicBezTo>
                    <a:pt x="477" y="56"/>
                    <a:pt x="485" y="79"/>
                    <a:pt x="467" y="104"/>
                  </a:cubicBezTo>
                  <a:cubicBezTo>
                    <a:pt x="464" y="108"/>
                    <a:pt x="460" y="111"/>
                    <a:pt x="456" y="111"/>
                  </a:cubicBezTo>
                  <a:cubicBezTo>
                    <a:pt x="388" y="25"/>
                    <a:pt x="266" y="0"/>
                    <a:pt x="168" y="55"/>
                  </a:cubicBezTo>
                  <a:cubicBezTo>
                    <a:pt x="47" y="125"/>
                    <a:pt x="10" y="390"/>
                    <a:pt x="0" y="410"/>
                  </a:cubicBezTo>
                  <a:cubicBezTo>
                    <a:pt x="22" y="413"/>
                    <a:pt x="260" y="521"/>
                    <a:pt x="391" y="446"/>
                  </a:cubicBezTo>
                  <a:cubicBezTo>
                    <a:pt x="490" y="389"/>
                    <a:pt x="530" y="268"/>
                    <a:pt x="487" y="165"/>
                  </a:cubicBezTo>
                  <a:cubicBezTo>
                    <a:pt x="490" y="162"/>
                    <a:pt x="493" y="161"/>
                    <a:pt x="498" y="160"/>
                  </a:cubicBezTo>
                  <a:cubicBezTo>
                    <a:pt x="529" y="158"/>
                    <a:pt x="545" y="177"/>
                    <a:pt x="578" y="151"/>
                  </a:cubicBezTo>
                  <a:cubicBezTo>
                    <a:pt x="605" y="130"/>
                    <a:pt x="606" y="97"/>
                    <a:pt x="593" y="70"/>
                  </a:cubicBezTo>
                  <a:close/>
                  <a:moveTo>
                    <a:pt x="361" y="371"/>
                  </a:moveTo>
                  <a:cubicBezTo>
                    <a:pt x="339" y="384"/>
                    <a:pt x="314" y="390"/>
                    <a:pt x="289" y="390"/>
                  </a:cubicBezTo>
                  <a:cubicBezTo>
                    <a:pt x="237" y="390"/>
                    <a:pt x="189" y="362"/>
                    <a:pt x="163" y="317"/>
                  </a:cubicBezTo>
                  <a:cubicBezTo>
                    <a:pt x="124" y="247"/>
                    <a:pt x="148" y="159"/>
                    <a:pt x="218" y="119"/>
                  </a:cubicBezTo>
                  <a:cubicBezTo>
                    <a:pt x="240" y="107"/>
                    <a:pt x="265" y="100"/>
                    <a:pt x="290" y="100"/>
                  </a:cubicBezTo>
                  <a:cubicBezTo>
                    <a:pt x="342" y="100"/>
                    <a:pt x="390" y="128"/>
                    <a:pt x="415" y="173"/>
                  </a:cubicBezTo>
                  <a:cubicBezTo>
                    <a:pt x="455" y="243"/>
                    <a:pt x="431" y="332"/>
                    <a:pt x="361" y="371"/>
                  </a:cubicBezTo>
                  <a:close/>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8" name="Freeform 20"/>
            <p:cNvSpPr>
              <a:spLocks noEditPoints="1"/>
            </p:cNvSpPr>
            <p:nvPr/>
          </p:nvSpPr>
          <p:spPr bwMode="auto">
            <a:xfrm>
              <a:off x="6912734" y="4415777"/>
              <a:ext cx="1439863" cy="1439863"/>
            </a:xfrm>
            <a:custGeom>
              <a:avLst/>
              <a:gdLst>
                <a:gd name="T0" fmla="*/ 337 w 383"/>
                <a:gd name="T1" fmla="*/ 108 h 383"/>
                <a:gd name="T2" fmla="*/ 108 w 383"/>
                <a:gd name="T3" fmla="*/ 45 h 383"/>
                <a:gd name="T4" fmla="*/ 46 w 383"/>
                <a:gd name="T5" fmla="*/ 274 h 383"/>
                <a:gd name="T6" fmla="*/ 274 w 383"/>
                <a:gd name="T7" fmla="*/ 337 h 383"/>
                <a:gd name="T8" fmla="*/ 337 w 383"/>
                <a:gd name="T9" fmla="*/ 108 h 383"/>
                <a:gd name="T10" fmla="*/ 263 w 383"/>
                <a:gd name="T11" fmla="*/ 317 h 383"/>
                <a:gd name="T12" fmla="*/ 191 w 383"/>
                <a:gd name="T13" fmla="*/ 336 h 383"/>
                <a:gd name="T14" fmla="*/ 65 w 383"/>
                <a:gd name="T15" fmla="*/ 263 h 383"/>
                <a:gd name="T16" fmla="*/ 120 w 383"/>
                <a:gd name="T17" fmla="*/ 65 h 383"/>
                <a:gd name="T18" fmla="*/ 192 w 383"/>
                <a:gd name="T19" fmla="*/ 46 h 383"/>
                <a:gd name="T20" fmla="*/ 317 w 383"/>
                <a:gd name="T21" fmla="*/ 119 h 383"/>
                <a:gd name="T22" fmla="*/ 263 w 383"/>
                <a:gd name="T23" fmla="*/ 317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3" h="383">
                  <a:moveTo>
                    <a:pt x="337" y="108"/>
                  </a:moveTo>
                  <a:cubicBezTo>
                    <a:pt x="291" y="28"/>
                    <a:pt x="189" y="0"/>
                    <a:pt x="108" y="45"/>
                  </a:cubicBezTo>
                  <a:cubicBezTo>
                    <a:pt x="28" y="91"/>
                    <a:pt x="0" y="194"/>
                    <a:pt x="46" y="274"/>
                  </a:cubicBezTo>
                  <a:cubicBezTo>
                    <a:pt x="92" y="355"/>
                    <a:pt x="194" y="383"/>
                    <a:pt x="274" y="337"/>
                  </a:cubicBezTo>
                  <a:cubicBezTo>
                    <a:pt x="355" y="291"/>
                    <a:pt x="383" y="189"/>
                    <a:pt x="337" y="108"/>
                  </a:cubicBezTo>
                  <a:close/>
                  <a:moveTo>
                    <a:pt x="263" y="317"/>
                  </a:moveTo>
                  <a:cubicBezTo>
                    <a:pt x="241" y="330"/>
                    <a:pt x="216" y="336"/>
                    <a:pt x="191" y="336"/>
                  </a:cubicBezTo>
                  <a:cubicBezTo>
                    <a:pt x="139" y="336"/>
                    <a:pt x="91" y="308"/>
                    <a:pt x="65" y="263"/>
                  </a:cubicBezTo>
                  <a:cubicBezTo>
                    <a:pt x="26" y="193"/>
                    <a:pt x="50" y="105"/>
                    <a:pt x="120" y="65"/>
                  </a:cubicBezTo>
                  <a:cubicBezTo>
                    <a:pt x="142" y="53"/>
                    <a:pt x="167" y="46"/>
                    <a:pt x="192" y="46"/>
                  </a:cubicBezTo>
                  <a:cubicBezTo>
                    <a:pt x="244" y="46"/>
                    <a:pt x="292" y="74"/>
                    <a:pt x="317" y="119"/>
                  </a:cubicBezTo>
                  <a:cubicBezTo>
                    <a:pt x="357" y="189"/>
                    <a:pt x="333" y="278"/>
                    <a:pt x="263" y="317"/>
                  </a:cubicBezTo>
                  <a:close/>
                </a:path>
              </a:pathLst>
            </a:custGeom>
            <a:solidFill>
              <a:schemeClr val="accent5">
                <a:lumMod val="75000"/>
              </a:schemeClr>
            </a:solidFill>
            <a:ln>
              <a:noFill/>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5" name="Group 6"/>
          <p:cNvGrpSpPr/>
          <p:nvPr/>
        </p:nvGrpSpPr>
        <p:grpSpPr>
          <a:xfrm>
            <a:off x="6132289" y="2942774"/>
            <a:ext cx="1271588" cy="1934172"/>
            <a:chOff x="8176384" y="4630090"/>
            <a:chExt cx="1695450" cy="2578100"/>
          </a:xfrm>
          <a:solidFill>
            <a:schemeClr val="accent2">
              <a:lumMod val="20000"/>
              <a:lumOff val="80000"/>
            </a:schemeClr>
          </a:solidFill>
        </p:grpSpPr>
        <p:sp>
          <p:nvSpPr>
            <p:cNvPr id="13" name="Freeform 7"/>
            <p:cNvSpPr>
              <a:spLocks noEditPoints="1"/>
            </p:cNvSpPr>
            <p:nvPr/>
          </p:nvSpPr>
          <p:spPr bwMode="auto">
            <a:xfrm>
              <a:off x="8176384" y="4630090"/>
              <a:ext cx="1695450" cy="2578100"/>
            </a:xfrm>
            <a:custGeom>
              <a:avLst/>
              <a:gdLst>
                <a:gd name="T0" fmla="*/ 267 w 451"/>
                <a:gd name="T1" fmla="*/ 143 h 686"/>
                <a:gd name="T2" fmla="*/ 266 w 451"/>
                <a:gd name="T3" fmla="*/ 127 h 686"/>
                <a:gd name="T4" fmla="*/ 297 w 451"/>
                <a:gd name="T5" fmla="*/ 53 h 686"/>
                <a:gd name="T6" fmla="*/ 234 w 451"/>
                <a:gd name="T7" fmla="*/ 0 h 686"/>
                <a:gd name="T8" fmla="*/ 171 w 451"/>
                <a:gd name="T9" fmla="*/ 53 h 686"/>
                <a:gd name="T10" fmla="*/ 202 w 451"/>
                <a:gd name="T11" fmla="*/ 127 h 686"/>
                <a:gd name="T12" fmla="*/ 202 w 451"/>
                <a:gd name="T13" fmla="*/ 140 h 686"/>
                <a:gd name="T14" fmla="*/ 1 w 451"/>
                <a:gd name="T15" fmla="*/ 363 h 686"/>
                <a:gd name="T16" fmla="*/ 224 w 451"/>
                <a:gd name="T17" fmla="*/ 686 h 686"/>
                <a:gd name="T18" fmla="*/ 450 w 451"/>
                <a:gd name="T19" fmla="*/ 365 h 686"/>
                <a:gd name="T20" fmla="*/ 267 w 451"/>
                <a:gd name="T21" fmla="*/ 143 h 686"/>
                <a:gd name="T22" fmla="*/ 225 w 451"/>
                <a:gd name="T23" fmla="*/ 498 h 686"/>
                <a:gd name="T24" fmla="*/ 81 w 451"/>
                <a:gd name="T25" fmla="*/ 352 h 686"/>
                <a:gd name="T26" fmla="*/ 226 w 451"/>
                <a:gd name="T27" fmla="*/ 208 h 686"/>
                <a:gd name="T28" fmla="*/ 371 w 451"/>
                <a:gd name="T29" fmla="*/ 354 h 686"/>
                <a:gd name="T30" fmla="*/ 225 w 451"/>
                <a:gd name="T31" fmla="*/ 498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1" h="686">
                  <a:moveTo>
                    <a:pt x="267" y="143"/>
                  </a:moveTo>
                  <a:cubicBezTo>
                    <a:pt x="264" y="139"/>
                    <a:pt x="263" y="133"/>
                    <a:pt x="266" y="127"/>
                  </a:cubicBezTo>
                  <a:cubicBezTo>
                    <a:pt x="279" y="99"/>
                    <a:pt x="303" y="94"/>
                    <a:pt x="297" y="53"/>
                  </a:cubicBezTo>
                  <a:cubicBezTo>
                    <a:pt x="291" y="19"/>
                    <a:pt x="263" y="2"/>
                    <a:pt x="234" y="0"/>
                  </a:cubicBezTo>
                  <a:cubicBezTo>
                    <a:pt x="205" y="2"/>
                    <a:pt x="177" y="19"/>
                    <a:pt x="171" y="53"/>
                  </a:cubicBezTo>
                  <a:cubicBezTo>
                    <a:pt x="165" y="94"/>
                    <a:pt x="189" y="99"/>
                    <a:pt x="202" y="127"/>
                  </a:cubicBezTo>
                  <a:cubicBezTo>
                    <a:pt x="204" y="132"/>
                    <a:pt x="204" y="136"/>
                    <a:pt x="202" y="140"/>
                  </a:cubicBezTo>
                  <a:cubicBezTo>
                    <a:pt x="90" y="152"/>
                    <a:pt x="1" y="247"/>
                    <a:pt x="1" y="363"/>
                  </a:cubicBezTo>
                  <a:cubicBezTo>
                    <a:pt x="0" y="503"/>
                    <a:pt x="211" y="667"/>
                    <a:pt x="224" y="686"/>
                  </a:cubicBezTo>
                  <a:cubicBezTo>
                    <a:pt x="238" y="668"/>
                    <a:pt x="450" y="516"/>
                    <a:pt x="450" y="365"/>
                  </a:cubicBezTo>
                  <a:cubicBezTo>
                    <a:pt x="451" y="255"/>
                    <a:pt x="372" y="163"/>
                    <a:pt x="267" y="143"/>
                  </a:cubicBezTo>
                  <a:close/>
                  <a:moveTo>
                    <a:pt x="225" y="498"/>
                  </a:moveTo>
                  <a:cubicBezTo>
                    <a:pt x="145" y="497"/>
                    <a:pt x="80" y="432"/>
                    <a:pt x="81" y="352"/>
                  </a:cubicBezTo>
                  <a:cubicBezTo>
                    <a:pt x="81" y="272"/>
                    <a:pt x="146" y="207"/>
                    <a:pt x="226" y="208"/>
                  </a:cubicBezTo>
                  <a:cubicBezTo>
                    <a:pt x="306" y="208"/>
                    <a:pt x="371" y="274"/>
                    <a:pt x="371" y="354"/>
                  </a:cubicBezTo>
                  <a:cubicBezTo>
                    <a:pt x="370" y="433"/>
                    <a:pt x="305" y="498"/>
                    <a:pt x="225" y="49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9" name="Freeform 21"/>
            <p:cNvSpPr>
              <a:spLocks noEditPoints="1"/>
            </p:cNvSpPr>
            <p:nvPr/>
          </p:nvSpPr>
          <p:spPr bwMode="auto">
            <a:xfrm>
              <a:off x="8390696" y="5322240"/>
              <a:ext cx="1266825" cy="1266825"/>
            </a:xfrm>
            <a:custGeom>
              <a:avLst/>
              <a:gdLst>
                <a:gd name="T0" fmla="*/ 170 w 337"/>
                <a:gd name="T1" fmla="*/ 1 h 337"/>
                <a:gd name="T2" fmla="*/ 1 w 337"/>
                <a:gd name="T3" fmla="*/ 168 h 337"/>
                <a:gd name="T4" fmla="*/ 168 w 337"/>
                <a:gd name="T5" fmla="*/ 336 h 337"/>
                <a:gd name="T6" fmla="*/ 336 w 337"/>
                <a:gd name="T7" fmla="*/ 170 h 337"/>
                <a:gd name="T8" fmla="*/ 170 w 337"/>
                <a:gd name="T9" fmla="*/ 1 h 337"/>
                <a:gd name="T10" fmla="*/ 168 w 337"/>
                <a:gd name="T11" fmla="*/ 314 h 337"/>
                <a:gd name="T12" fmla="*/ 24 w 337"/>
                <a:gd name="T13" fmla="*/ 168 h 337"/>
                <a:gd name="T14" fmla="*/ 169 w 337"/>
                <a:gd name="T15" fmla="*/ 24 h 337"/>
                <a:gd name="T16" fmla="*/ 314 w 337"/>
                <a:gd name="T17" fmla="*/ 170 h 337"/>
                <a:gd name="T18" fmla="*/ 168 w 337"/>
                <a:gd name="T19" fmla="*/ 314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7" h="337">
                  <a:moveTo>
                    <a:pt x="170" y="1"/>
                  </a:moveTo>
                  <a:cubicBezTo>
                    <a:pt x="77" y="0"/>
                    <a:pt x="1" y="75"/>
                    <a:pt x="1" y="168"/>
                  </a:cubicBezTo>
                  <a:cubicBezTo>
                    <a:pt x="0" y="260"/>
                    <a:pt x="75" y="336"/>
                    <a:pt x="168" y="336"/>
                  </a:cubicBezTo>
                  <a:cubicBezTo>
                    <a:pt x="260" y="337"/>
                    <a:pt x="336" y="262"/>
                    <a:pt x="336" y="170"/>
                  </a:cubicBezTo>
                  <a:cubicBezTo>
                    <a:pt x="337" y="77"/>
                    <a:pt x="262" y="2"/>
                    <a:pt x="170" y="1"/>
                  </a:cubicBezTo>
                  <a:close/>
                  <a:moveTo>
                    <a:pt x="168" y="314"/>
                  </a:moveTo>
                  <a:cubicBezTo>
                    <a:pt x="88" y="313"/>
                    <a:pt x="23" y="248"/>
                    <a:pt x="24" y="168"/>
                  </a:cubicBezTo>
                  <a:cubicBezTo>
                    <a:pt x="24" y="88"/>
                    <a:pt x="89" y="23"/>
                    <a:pt x="169" y="24"/>
                  </a:cubicBezTo>
                  <a:cubicBezTo>
                    <a:pt x="249" y="24"/>
                    <a:pt x="314" y="90"/>
                    <a:pt x="314" y="170"/>
                  </a:cubicBezTo>
                  <a:cubicBezTo>
                    <a:pt x="313" y="249"/>
                    <a:pt x="248" y="314"/>
                    <a:pt x="168" y="31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6" name="Group 5"/>
          <p:cNvGrpSpPr/>
          <p:nvPr/>
        </p:nvGrpSpPr>
        <p:grpSpPr>
          <a:xfrm>
            <a:off x="6949057" y="2647408"/>
            <a:ext cx="1685925" cy="1457775"/>
            <a:chOff x="9265409" y="4236390"/>
            <a:chExt cx="2247900" cy="1943100"/>
          </a:xfrm>
        </p:grpSpPr>
        <p:sp>
          <p:nvSpPr>
            <p:cNvPr id="22" name="Freeform 14"/>
            <p:cNvSpPr>
              <a:spLocks noEditPoints="1"/>
            </p:cNvSpPr>
            <p:nvPr/>
          </p:nvSpPr>
          <p:spPr bwMode="auto">
            <a:xfrm>
              <a:off x="9265409" y="4236390"/>
              <a:ext cx="2247900" cy="1943100"/>
            </a:xfrm>
            <a:custGeom>
              <a:avLst/>
              <a:gdLst>
                <a:gd name="T0" fmla="*/ 433 w 598"/>
                <a:gd name="T1" fmla="*/ 58 h 517"/>
                <a:gd name="T2" fmla="*/ 140 w 598"/>
                <a:gd name="T3" fmla="*/ 117 h 517"/>
                <a:gd name="T4" fmla="*/ 139 w 598"/>
                <a:gd name="T5" fmla="*/ 116 h 517"/>
                <a:gd name="T6" fmla="*/ 90 w 598"/>
                <a:gd name="T7" fmla="*/ 52 h 517"/>
                <a:gd name="T8" fmla="*/ 13 w 598"/>
                <a:gd name="T9" fmla="*/ 80 h 517"/>
                <a:gd name="T10" fmla="*/ 27 w 598"/>
                <a:gd name="T11" fmla="*/ 161 h 517"/>
                <a:gd name="T12" fmla="*/ 107 w 598"/>
                <a:gd name="T13" fmla="*/ 172 h 517"/>
                <a:gd name="T14" fmla="*/ 110 w 598"/>
                <a:gd name="T15" fmla="*/ 172 h 517"/>
                <a:gd name="T16" fmla="*/ 206 w 598"/>
                <a:gd name="T17" fmla="*/ 446 h 517"/>
                <a:gd name="T18" fmla="*/ 598 w 598"/>
                <a:gd name="T19" fmla="*/ 415 h 517"/>
                <a:gd name="T20" fmla="*/ 433 w 598"/>
                <a:gd name="T21" fmla="*/ 58 h 517"/>
                <a:gd name="T22" fmla="*/ 435 w 598"/>
                <a:gd name="T23" fmla="*/ 320 h 517"/>
                <a:gd name="T24" fmla="*/ 309 w 598"/>
                <a:gd name="T25" fmla="*/ 391 h 517"/>
                <a:gd name="T26" fmla="*/ 237 w 598"/>
                <a:gd name="T27" fmla="*/ 372 h 517"/>
                <a:gd name="T28" fmla="*/ 185 w 598"/>
                <a:gd name="T29" fmla="*/ 173 h 517"/>
                <a:gd name="T30" fmla="*/ 311 w 598"/>
                <a:gd name="T31" fmla="*/ 101 h 517"/>
                <a:gd name="T32" fmla="*/ 383 w 598"/>
                <a:gd name="T33" fmla="*/ 121 h 517"/>
                <a:gd name="T34" fmla="*/ 435 w 598"/>
                <a:gd name="T35" fmla="*/ 320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8" h="517">
                  <a:moveTo>
                    <a:pt x="433" y="58"/>
                  </a:moveTo>
                  <a:cubicBezTo>
                    <a:pt x="334" y="0"/>
                    <a:pt x="208" y="27"/>
                    <a:pt x="140" y="117"/>
                  </a:cubicBezTo>
                  <a:cubicBezTo>
                    <a:pt x="140" y="117"/>
                    <a:pt x="140" y="116"/>
                    <a:pt x="139" y="116"/>
                  </a:cubicBezTo>
                  <a:cubicBezTo>
                    <a:pt x="121" y="91"/>
                    <a:pt x="130" y="67"/>
                    <a:pt x="90" y="52"/>
                  </a:cubicBezTo>
                  <a:cubicBezTo>
                    <a:pt x="59" y="40"/>
                    <a:pt x="29" y="56"/>
                    <a:pt x="13" y="80"/>
                  </a:cubicBezTo>
                  <a:cubicBezTo>
                    <a:pt x="0" y="106"/>
                    <a:pt x="1" y="139"/>
                    <a:pt x="27" y="161"/>
                  </a:cubicBezTo>
                  <a:cubicBezTo>
                    <a:pt x="60" y="187"/>
                    <a:pt x="76" y="168"/>
                    <a:pt x="107" y="172"/>
                  </a:cubicBezTo>
                  <a:cubicBezTo>
                    <a:pt x="108" y="172"/>
                    <a:pt x="109" y="172"/>
                    <a:pt x="110" y="172"/>
                  </a:cubicBezTo>
                  <a:cubicBezTo>
                    <a:pt x="71" y="273"/>
                    <a:pt x="110" y="390"/>
                    <a:pt x="206" y="446"/>
                  </a:cubicBezTo>
                  <a:cubicBezTo>
                    <a:pt x="327" y="517"/>
                    <a:pt x="575" y="416"/>
                    <a:pt x="598" y="415"/>
                  </a:cubicBezTo>
                  <a:cubicBezTo>
                    <a:pt x="589" y="394"/>
                    <a:pt x="564" y="134"/>
                    <a:pt x="433" y="58"/>
                  </a:cubicBezTo>
                  <a:close/>
                  <a:moveTo>
                    <a:pt x="435" y="320"/>
                  </a:moveTo>
                  <a:cubicBezTo>
                    <a:pt x="409" y="364"/>
                    <a:pt x="361" y="392"/>
                    <a:pt x="309" y="391"/>
                  </a:cubicBezTo>
                  <a:cubicBezTo>
                    <a:pt x="284" y="391"/>
                    <a:pt x="259" y="384"/>
                    <a:pt x="237" y="372"/>
                  </a:cubicBezTo>
                  <a:cubicBezTo>
                    <a:pt x="168" y="331"/>
                    <a:pt x="144" y="242"/>
                    <a:pt x="185" y="173"/>
                  </a:cubicBezTo>
                  <a:cubicBezTo>
                    <a:pt x="211" y="129"/>
                    <a:pt x="259" y="101"/>
                    <a:pt x="311" y="101"/>
                  </a:cubicBezTo>
                  <a:cubicBezTo>
                    <a:pt x="336" y="101"/>
                    <a:pt x="361" y="108"/>
                    <a:pt x="383" y="121"/>
                  </a:cubicBezTo>
                  <a:cubicBezTo>
                    <a:pt x="452" y="162"/>
                    <a:pt x="475" y="251"/>
                    <a:pt x="435" y="320"/>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0" name="Freeform 22"/>
            <p:cNvSpPr>
              <a:spLocks noEditPoints="1"/>
            </p:cNvSpPr>
            <p:nvPr/>
          </p:nvSpPr>
          <p:spPr bwMode="auto">
            <a:xfrm>
              <a:off x="9709909" y="4442765"/>
              <a:ext cx="1439863" cy="1439863"/>
            </a:xfrm>
            <a:custGeom>
              <a:avLst/>
              <a:gdLst>
                <a:gd name="T0" fmla="*/ 277 w 383"/>
                <a:gd name="T1" fmla="*/ 47 h 383"/>
                <a:gd name="T2" fmla="*/ 47 w 383"/>
                <a:gd name="T3" fmla="*/ 107 h 383"/>
                <a:gd name="T4" fmla="*/ 107 w 383"/>
                <a:gd name="T5" fmla="*/ 336 h 383"/>
                <a:gd name="T6" fmla="*/ 337 w 383"/>
                <a:gd name="T7" fmla="*/ 276 h 383"/>
                <a:gd name="T8" fmla="*/ 277 w 383"/>
                <a:gd name="T9" fmla="*/ 47 h 383"/>
                <a:gd name="T10" fmla="*/ 317 w 383"/>
                <a:gd name="T11" fmla="*/ 265 h 383"/>
                <a:gd name="T12" fmla="*/ 191 w 383"/>
                <a:gd name="T13" fmla="*/ 336 h 383"/>
                <a:gd name="T14" fmla="*/ 119 w 383"/>
                <a:gd name="T15" fmla="*/ 317 h 383"/>
                <a:gd name="T16" fmla="*/ 67 w 383"/>
                <a:gd name="T17" fmla="*/ 118 h 383"/>
                <a:gd name="T18" fmla="*/ 193 w 383"/>
                <a:gd name="T19" fmla="*/ 46 h 383"/>
                <a:gd name="T20" fmla="*/ 265 w 383"/>
                <a:gd name="T21" fmla="*/ 66 h 383"/>
                <a:gd name="T22" fmla="*/ 317 w 383"/>
                <a:gd name="T23" fmla="*/ 265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3" h="383">
                  <a:moveTo>
                    <a:pt x="277" y="47"/>
                  </a:moveTo>
                  <a:cubicBezTo>
                    <a:pt x="197" y="0"/>
                    <a:pt x="94" y="27"/>
                    <a:pt x="47" y="107"/>
                  </a:cubicBezTo>
                  <a:cubicBezTo>
                    <a:pt x="0" y="187"/>
                    <a:pt x="27" y="289"/>
                    <a:pt x="107" y="336"/>
                  </a:cubicBezTo>
                  <a:cubicBezTo>
                    <a:pt x="187" y="383"/>
                    <a:pt x="290" y="356"/>
                    <a:pt x="337" y="276"/>
                  </a:cubicBezTo>
                  <a:cubicBezTo>
                    <a:pt x="383" y="196"/>
                    <a:pt x="357" y="93"/>
                    <a:pt x="277" y="47"/>
                  </a:cubicBezTo>
                  <a:close/>
                  <a:moveTo>
                    <a:pt x="317" y="265"/>
                  </a:moveTo>
                  <a:cubicBezTo>
                    <a:pt x="291" y="309"/>
                    <a:pt x="243" y="337"/>
                    <a:pt x="191" y="336"/>
                  </a:cubicBezTo>
                  <a:cubicBezTo>
                    <a:pt x="166" y="336"/>
                    <a:pt x="141" y="329"/>
                    <a:pt x="119" y="317"/>
                  </a:cubicBezTo>
                  <a:cubicBezTo>
                    <a:pt x="50" y="276"/>
                    <a:pt x="26" y="187"/>
                    <a:pt x="67" y="118"/>
                  </a:cubicBezTo>
                  <a:cubicBezTo>
                    <a:pt x="93" y="74"/>
                    <a:pt x="141" y="46"/>
                    <a:pt x="193" y="46"/>
                  </a:cubicBezTo>
                  <a:cubicBezTo>
                    <a:pt x="218" y="46"/>
                    <a:pt x="243" y="53"/>
                    <a:pt x="265" y="66"/>
                  </a:cubicBezTo>
                  <a:cubicBezTo>
                    <a:pt x="334" y="107"/>
                    <a:pt x="357" y="196"/>
                    <a:pt x="317" y="265"/>
                  </a:cubicBezTo>
                  <a:close/>
                </a:path>
              </a:pathLst>
            </a:custGeom>
            <a:solidFill>
              <a:schemeClr val="accent3">
                <a:lumMod val="75000"/>
              </a:schemeClr>
            </a:solidFill>
            <a:ln>
              <a:noFill/>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7" name="Group 3"/>
          <p:cNvGrpSpPr/>
          <p:nvPr/>
        </p:nvGrpSpPr>
        <p:grpSpPr>
          <a:xfrm>
            <a:off x="6960963" y="1352799"/>
            <a:ext cx="1691878" cy="1463730"/>
            <a:chOff x="9281284" y="2510777"/>
            <a:chExt cx="2255838" cy="1951038"/>
          </a:xfrm>
        </p:grpSpPr>
        <p:sp>
          <p:nvSpPr>
            <p:cNvPr id="18" name="Freeform 10"/>
            <p:cNvSpPr>
              <a:spLocks noEditPoints="1"/>
            </p:cNvSpPr>
            <p:nvPr/>
          </p:nvSpPr>
          <p:spPr bwMode="auto">
            <a:xfrm>
              <a:off x="9281284" y="2510777"/>
              <a:ext cx="2255838" cy="1951038"/>
            </a:xfrm>
            <a:custGeom>
              <a:avLst/>
              <a:gdLst>
                <a:gd name="T0" fmla="*/ 209 w 600"/>
                <a:gd name="T1" fmla="*/ 74 h 519"/>
                <a:gd name="T2" fmla="*/ 116 w 600"/>
                <a:gd name="T3" fmla="*/ 365 h 519"/>
                <a:gd name="T4" fmla="*/ 104 w 600"/>
                <a:gd name="T5" fmla="*/ 374 h 519"/>
                <a:gd name="T6" fmla="*/ 24 w 600"/>
                <a:gd name="T7" fmla="*/ 389 h 519"/>
                <a:gd name="T8" fmla="*/ 15 w 600"/>
                <a:gd name="T9" fmla="*/ 471 h 519"/>
                <a:gd name="T10" fmla="*/ 94 w 600"/>
                <a:gd name="T11" fmla="*/ 494 h 519"/>
                <a:gd name="T12" fmla="*/ 139 w 600"/>
                <a:gd name="T13" fmla="*/ 428 h 519"/>
                <a:gd name="T14" fmla="*/ 153 w 600"/>
                <a:gd name="T15" fmla="*/ 420 h 519"/>
                <a:gd name="T16" fmla="*/ 431 w 600"/>
                <a:gd name="T17" fmla="*/ 465 h 519"/>
                <a:gd name="T18" fmla="*/ 600 w 600"/>
                <a:gd name="T19" fmla="*/ 110 h 519"/>
                <a:gd name="T20" fmla="*/ 209 w 600"/>
                <a:gd name="T21" fmla="*/ 74 h 519"/>
                <a:gd name="T22" fmla="*/ 436 w 600"/>
                <a:gd name="T23" fmla="*/ 204 h 519"/>
                <a:gd name="T24" fmla="*/ 382 w 600"/>
                <a:gd name="T25" fmla="*/ 402 h 519"/>
                <a:gd name="T26" fmla="*/ 309 w 600"/>
                <a:gd name="T27" fmla="*/ 421 h 519"/>
                <a:gd name="T28" fmla="*/ 184 w 600"/>
                <a:gd name="T29" fmla="*/ 347 h 519"/>
                <a:gd name="T30" fmla="*/ 238 w 600"/>
                <a:gd name="T31" fmla="*/ 150 h 519"/>
                <a:gd name="T32" fmla="*/ 311 w 600"/>
                <a:gd name="T33" fmla="*/ 130 h 519"/>
                <a:gd name="T34" fmla="*/ 436 w 600"/>
                <a:gd name="T35" fmla="*/ 204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0" h="519">
                  <a:moveTo>
                    <a:pt x="209" y="74"/>
                  </a:moveTo>
                  <a:cubicBezTo>
                    <a:pt x="106" y="133"/>
                    <a:pt x="67" y="260"/>
                    <a:pt x="116" y="365"/>
                  </a:cubicBezTo>
                  <a:cubicBezTo>
                    <a:pt x="114" y="370"/>
                    <a:pt x="110" y="373"/>
                    <a:pt x="104" y="374"/>
                  </a:cubicBezTo>
                  <a:cubicBezTo>
                    <a:pt x="73" y="379"/>
                    <a:pt x="56" y="361"/>
                    <a:pt x="24" y="389"/>
                  </a:cubicBezTo>
                  <a:cubicBezTo>
                    <a:pt x="0" y="412"/>
                    <a:pt x="0" y="445"/>
                    <a:pt x="15" y="471"/>
                  </a:cubicBezTo>
                  <a:cubicBezTo>
                    <a:pt x="33" y="494"/>
                    <a:pt x="63" y="508"/>
                    <a:pt x="94" y="494"/>
                  </a:cubicBezTo>
                  <a:cubicBezTo>
                    <a:pt x="132" y="477"/>
                    <a:pt x="122" y="454"/>
                    <a:pt x="139" y="428"/>
                  </a:cubicBezTo>
                  <a:cubicBezTo>
                    <a:pt x="142" y="422"/>
                    <a:pt x="147" y="419"/>
                    <a:pt x="153" y="420"/>
                  </a:cubicBezTo>
                  <a:cubicBezTo>
                    <a:pt x="222" y="497"/>
                    <a:pt x="338" y="519"/>
                    <a:pt x="431" y="465"/>
                  </a:cubicBezTo>
                  <a:cubicBezTo>
                    <a:pt x="553" y="396"/>
                    <a:pt x="590" y="131"/>
                    <a:pt x="600" y="110"/>
                  </a:cubicBezTo>
                  <a:cubicBezTo>
                    <a:pt x="577" y="107"/>
                    <a:pt x="340" y="0"/>
                    <a:pt x="209" y="74"/>
                  </a:cubicBezTo>
                  <a:close/>
                  <a:moveTo>
                    <a:pt x="436" y="204"/>
                  </a:moveTo>
                  <a:cubicBezTo>
                    <a:pt x="476" y="273"/>
                    <a:pt x="451" y="362"/>
                    <a:pt x="382" y="402"/>
                  </a:cubicBezTo>
                  <a:cubicBezTo>
                    <a:pt x="360" y="414"/>
                    <a:pt x="335" y="421"/>
                    <a:pt x="309" y="421"/>
                  </a:cubicBezTo>
                  <a:cubicBezTo>
                    <a:pt x="258" y="420"/>
                    <a:pt x="210" y="392"/>
                    <a:pt x="184" y="347"/>
                  </a:cubicBezTo>
                  <a:cubicBezTo>
                    <a:pt x="144" y="278"/>
                    <a:pt x="169" y="189"/>
                    <a:pt x="238" y="150"/>
                  </a:cubicBezTo>
                  <a:cubicBezTo>
                    <a:pt x="260" y="137"/>
                    <a:pt x="285" y="130"/>
                    <a:pt x="311" y="130"/>
                  </a:cubicBezTo>
                  <a:cubicBezTo>
                    <a:pt x="362" y="131"/>
                    <a:pt x="411" y="159"/>
                    <a:pt x="436" y="204"/>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1" name="Freeform 23"/>
            <p:cNvSpPr>
              <a:spLocks noEditPoints="1"/>
            </p:cNvSpPr>
            <p:nvPr/>
          </p:nvSpPr>
          <p:spPr bwMode="auto">
            <a:xfrm>
              <a:off x="9728959" y="2826690"/>
              <a:ext cx="1439863" cy="1439863"/>
            </a:xfrm>
            <a:custGeom>
              <a:avLst/>
              <a:gdLst>
                <a:gd name="T0" fmla="*/ 337 w 383"/>
                <a:gd name="T1" fmla="*/ 108 h 383"/>
                <a:gd name="T2" fmla="*/ 108 w 383"/>
                <a:gd name="T3" fmla="*/ 46 h 383"/>
                <a:gd name="T4" fmla="*/ 45 w 383"/>
                <a:gd name="T5" fmla="*/ 275 h 383"/>
                <a:gd name="T6" fmla="*/ 274 w 383"/>
                <a:gd name="T7" fmla="*/ 337 h 383"/>
                <a:gd name="T8" fmla="*/ 337 w 383"/>
                <a:gd name="T9" fmla="*/ 108 h 383"/>
                <a:gd name="T10" fmla="*/ 263 w 383"/>
                <a:gd name="T11" fmla="*/ 318 h 383"/>
                <a:gd name="T12" fmla="*/ 190 w 383"/>
                <a:gd name="T13" fmla="*/ 337 h 383"/>
                <a:gd name="T14" fmla="*/ 65 w 383"/>
                <a:gd name="T15" fmla="*/ 263 h 383"/>
                <a:gd name="T16" fmla="*/ 119 w 383"/>
                <a:gd name="T17" fmla="*/ 66 h 383"/>
                <a:gd name="T18" fmla="*/ 192 w 383"/>
                <a:gd name="T19" fmla="*/ 46 h 383"/>
                <a:gd name="T20" fmla="*/ 317 w 383"/>
                <a:gd name="T21" fmla="*/ 120 h 383"/>
                <a:gd name="T22" fmla="*/ 263 w 383"/>
                <a:gd name="T23" fmla="*/ 318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3" h="383">
                  <a:moveTo>
                    <a:pt x="337" y="108"/>
                  </a:moveTo>
                  <a:cubicBezTo>
                    <a:pt x="291" y="28"/>
                    <a:pt x="189" y="0"/>
                    <a:pt x="108" y="46"/>
                  </a:cubicBezTo>
                  <a:cubicBezTo>
                    <a:pt x="28" y="92"/>
                    <a:pt x="0" y="194"/>
                    <a:pt x="45" y="275"/>
                  </a:cubicBezTo>
                  <a:cubicBezTo>
                    <a:pt x="91" y="355"/>
                    <a:pt x="194" y="383"/>
                    <a:pt x="274" y="337"/>
                  </a:cubicBezTo>
                  <a:cubicBezTo>
                    <a:pt x="355" y="291"/>
                    <a:pt x="383" y="189"/>
                    <a:pt x="337" y="108"/>
                  </a:cubicBezTo>
                  <a:close/>
                  <a:moveTo>
                    <a:pt x="263" y="318"/>
                  </a:moveTo>
                  <a:cubicBezTo>
                    <a:pt x="241" y="330"/>
                    <a:pt x="216" y="337"/>
                    <a:pt x="190" y="337"/>
                  </a:cubicBezTo>
                  <a:cubicBezTo>
                    <a:pt x="139" y="336"/>
                    <a:pt x="91" y="308"/>
                    <a:pt x="65" y="263"/>
                  </a:cubicBezTo>
                  <a:cubicBezTo>
                    <a:pt x="25" y="194"/>
                    <a:pt x="50" y="105"/>
                    <a:pt x="119" y="66"/>
                  </a:cubicBezTo>
                  <a:cubicBezTo>
                    <a:pt x="141" y="53"/>
                    <a:pt x="166" y="46"/>
                    <a:pt x="192" y="46"/>
                  </a:cubicBezTo>
                  <a:cubicBezTo>
                    <a:pt x="243" y="47"/>
                    <a:pt x="292" y="75"/>
                    <a:pt x="317" y="120"/>
                  </a:cubicBezTo>
                  <a:cubicBezTo>
                    <a:pt x="357" y="189"/>
                    <a:pt x="332" y="278"/>
                    <a:pt x="263" y="318"/>
                  </a:cubicBezTo>
                  <a:close/>
                </a:path>
              </a:pathLst>
            </a:custGeom>
            <a:solidFill>
              <a:schemeClr val="accent2">
                <a:lumMod val="75000"/>
              </a:schemeClr>
            </a:solidFill>
            <a:ln>
              <a:noFill/>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cxnSp>
        <p:nvCxnSpPr>
          <p:cNvPr id="32" name="Straight Connector 31"/>
          <p:cNvCxnSpPr/>
          <p:nvPr/>
        </p:nvCxnSpPr>
        <p:spPr>
          <a:xfrm>
            <a:off x="4458525" y="1157149"/>
            <a:ext cx="0" cy="2925077"/>
          </a:xfrm>
          <a:prstGeom prst="line">
            <a:avLst/>
          </a:prstGeom>
          <a:ln>
            <a:solidFill>
              <a:schemeClr val="bg1">
                <a:lumMod val="8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1161847" y="2052084"/>
            <a:ext cx="1054993" cy="207753"/>
          </a:xfrm>
          <a:prstGeom prst="rect">
            <a:avLst/>
          </a:prstGeom>
          <a:noFill/>
        </p:spPr>
        <p:txBody>
          <a:bodyPr wrap="square" lIns="68584" tIns="34292" rIns="68584" bIns="34292" rtlCol="0">
            <a:spAutoFit/>
          </a:bodyPr>
          <a:lstStyle/>
          <a:p>
            <a:r>
              <a:rPr lang="zh-CN" altLang="en-US" sz="900" b="1" dirty="0">
                <a:solidFill>
                  <a:schemeClr val="bg1"/>
                </a:solidFill>
                <a:cs typeface="Raavi" panose="02000500000000000000" pitchFamily="2"/>
              </a:rPr>
              <a:t>添加标题</a:t>
            </a:r>
            <a:endParaRPr lang="en-US" sz="900" b="1" dirty="0">
              <a:solidFill>
                <a:schemeClr val="bg1"/>
              </a:solidFill>
              <a:cs typeface="Raavi" panose="02000500000000000000" pitchFamily="2"/>
            </a:endParaRPr>
          </a:p>
        </p:txBody>
      </p:sp>
      <p:grpSp>
        <p:nvGrpSpPr>
          <p:cNvPr id="8" name="Group 34"/>
          <p:cNvGrpSpPr/>
          <p:nvPr/>
        </p:nvGrpSpPr>
        <p:grpSpPr>
          <a:xfrm>
            <a:off x="2216840" y="2099557"/>
            <a:ext cx="1764026" cy="112867"/>
            <a:chOff x="5279680" y="3506146"/>
            <a:chExt cx="2352034" cy="150443"/>
          </a:xfrm>
        </p:grpSpPr>
        <p:sp>
          <p:nvSpPr>
            <p:cNvPr id="36" name="Parallelogram 35"/>
            <p:cNvSpPr/>
            <p:nvPr/>
          </p:nvSpPr>
          <p:spPr>
            <a:xfrm>
              <a:off x="7159104" y="3506147"/>
              <a:ext cx="472610" cy="150439"/>
            </a:xfrm>
            <a:prstGeom prst="parallelogram">
              <a:avLst/>
            </a:prstGeom>
            <a:solidFill>
              <a:schemeClr val="accent1"/>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rgbClr val="00CC66"/>
                </a:solidFill>
              </a:endParaRPr>
            </a:p>
          </p:txBody>
        </p:sp>
        <p:sp>
          <p:nvSpPr>
            <p:cNvPr id="37" name="Parallelogram 36"/>
            <p:cNvSpPr/>
            <p:nvPr/>
          </p:nvSpPr>
          <p:spPr>
            <a:xfrm>
              <a:off x="6689248" y="3506147"/>
              <a:ext cx="472610" cy="150439"/>
            </a:xfrm>
            <a:prstGeom prst="parallelogram">
              <a:avLst/>
            </a:prstGeom>
            <a:solidFill>
              <a:schemeClr val="accent1"/>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rgbClr val="00CC66"/>
                </a:solidFill>
              </a:endParaRPr>
            </a:p>
          </p:txBody>
        </p:sp>
        <p:sp>
          <p:nvSpPr>
            <p:cNvPr id="38" name="Parallelogram 37"/>
            <p:cNvSpPr/>
            <p:nvPr/>
          </p:nvSpPr>
          <p:spPr>
            <a:xfrm>
              <a:off x="6219392" y="3506147"/>
              <a:ext cx="472610" cy="150439"/>
            </a:xfrm>
            <a:prstGeom prst="parallelogram">
              <a:avLst/>
            </a:prstGeom>
            <a:solidFill>
              <a:schemeClr val="accent1"/>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rgbClr val="00CC66"/>
                </a:solidFill>
              </a:endParaRPr>
            </a:p>
          </p:txBody>
        </p:sp>
        <p:sp>
          <p:nvSpPr>
            <p:cNvPr id="39" name="Parallelogram 38"/>
            <p:cNvSpPr/>
            <p:nvPr/>
          </p:nvSpPr>
          <p:spPr>
            <a:xfrm>
              <a:off x="5749536" y="3506148"/>
              <a:ext cx="472610" cy="150441"/>
            </a:xfrm>
            <a:prstGeom prst="parallelogram">
              <a:avLst/>
            </a:prstGeom>
            <a:solidFill>
              <a:schemeClr val="accent1"/>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rgbClr val="00CC66"/>
                </a:solidFill>
              </a:endParaRPr>
            </a:p>
          </p:txBody>
        </p:sp>
        <p:sp>
          <p:nvSpPr>
            <p:cNvPr id="40" name="Parallelogram 39"/>
            <p:cNvSpPr/>
            <p:nvPr/>
          </p:nvSpPr>
          <p:spPr>
            <a:xfrm>
              <a:off x="5279680" y="3506146"/>
              <a:ext cx="472610" cy="150440"/>
            </a:xfrm>
            <a:prstGeom prst="parallelogram">
              <a:avLst/>
            </a:prstGeom>
            <a:solidFill>
              <a:schemeClr val="accent1"/>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rgbClr val="00CC66"/>
                </a:solidFill>
              </a:endParaRPr>
            </a:p>
          </p:txBody>
        </p:sp>
      </p:grpSp>
      <p:sp>
        <p:nvSpPr>
          <p:cNvPr id="41" name="TextBox 40"/>
          <p:cNvSpPr txBox="1"/>
          <p:nvPr/>
        </p:nvSpPr>
        <p:spPr>
          <a:xfrm>
            <a:off x="1161847" y="2349238"/>
            <a:ext cx="1054993" cy="207753"/>
          </a:xfrm>
          <a:prstGeom prst="rect">
            <a:avLst/>
          </a:prstGeom>
          <a:noFill/>
        </p:spPr>
        <p:txBody>
          <a:bodyPr wrap="square" lIns="68584" tIns="34292" rIns="68584" bIns="34292" rtlCol="0">
            <a:spAutoFit/>
          </a:bodyPr>
          <a:lstStyle/>
          <a:p>
            <a:r>
              <a:rPr lang="zh-CN" altLang="en-US" sz="900" b="1" dirty="0">
                <a:solidFill>
                  <a:schemeClr val="bg1"/>
                </a:solidFill>
                <a:cs typeface="Raavi" panose="02000500000000000000" pitchFamily="2"/>
              </a:rPr>
              <a:t>添加标题</a:t>
            </a:r>
            <a:endParaRPr lang="en-US" sz="900" b="1" dirty="0">
              <a:solidFill>
                <a:schemeClr val="bg1"/>
              </a:solidFill>
              <a:cs typeface="Raavi" panose="02000500000000000000" pitchFamily="2"/>
            </a:endParaRPr>
          </a:p>
        </p:txBody>
      </p:sp>
      <p:grpSp>
        <p:nvGrpSpPr>
          <p:cNvPr id="9" name="Group 41"/>
          <p:cNvGrpSpPr/>
          <p:nvPr/>
        </p:nvGrpSpPr>
        <p:grpSpPr>
          <a:xfrm>
            <a:off x="2216840" y="2396712"/>
            <a:ext cx="1764026" cy="112867"/>
            <a:chOff x="5279680" y="3902230"/>
            <a:chExt cx="2352034" cy="150443"/>
          </a:xfrm>
        </p:grpSpPr>
        <p:sp>
          <p:nvSpPr>
            <p:cNvPr id="43" name="Parallelogram 42"/>
            <p:cNvSpPr/>
            <p:nvPr/>
          </p:nvSpPr>
          <p:spPr>
            <a:xfrm>
              <a:off x="7159104" y="3902231"/>
              <a:ext cx="472610" cy="150439"/>
            </a:xfrm>
            <a:prstGeom prst="parallelogram">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rgbClr val="FF0000"/>
                </a:solidFill>
              </a:endParaRPr>
            </a:p>
          </p:txBody>
        </p:sp>
        <p:sp>
          <p:nvSpPr>
            <p:cNvPr id="44" name="Parallelogram 43"/>
            <p:cNvSpPr/>
            <p:nvPr/>
          </p:nvSpPr>
          <p:spPr>
            <a:xfrm>
              <a:off x="6689248" y="3902231"/>
              <a:ext cx="472610" cy="150439"/>
            </a:xfrm>
            <a:prstGeom prst="parallelogram">
              <a:avLst/>
            </a:prstGeom>
            <a:solidFill>
              <a:schemeClr val="accent2"/>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rgbClr val="FF0000"/>
                </a:solidFill>
              </a:endParaRPr>
            </a:p>
          </p:txBody>
        </p:sp>
        <p:sp>
          <p:nvSpPr>
            <p:cNvPr id="45" name="Parallelogram 44"/>
            <p:cNvSpPr/>
            <p:nvPr/>
          </p:nvSpPr>
          <p:spPr>
            <a:xfrm>
              <a:off x="6219392" y="3902231"/>
              <a:ext cx="472610" cy="150439"/>
            </a:xfrm>
            <a:prstGeom prst="parallelogram">
              <a:avLst/>
            </a:prstGeom>
            <a:solidFill>
              <a:schemeClr val="accent2"/>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rgbClr val="FF0000"/>
                </a:solidFill>
              </a:endParaRPr>
            </a:p>
          </p:txBody>
        </p:sp>
        <p:sp>
          <p:nvSpPr>
            <p:cNvPr id="46" name="Parallelogram 45"/>
            <p:cNvSpPr/>
            <p:nvPr/>
          </p:nvSpPr>
          <p:spPr>
            <a:xfrm>
              <a:off x="5749536" y="3902232"/>
              <a:ext cx="472610" cy="150441"/>
            </a:xfrm>
            <a:prstGeom prst="parallelogram">
              <a:avLst/>
            </a:prstGeom>
            <a:solidFill>
              <a:schemeClr val="accent2"/>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rgbClr val="FF0000"/>
                </a:solidFill>
              </a:endParaRPr>
            </a:p>
          </p:txBody>
        </p:sp>
        <p:sp>
          <p:nvSpPr>
            <p:cNvPr id="47" name="Parallelogram 46"/>
            <p:cNvSpPr/>
            <p:nvPr/>
          </p:nvSpPr>
          <p:spPr>
            <a:xfrm>
              <a:off x="5279680" y="3902230"/>
              <a:ext cx="472610" cy="150440"/>
            </a:xfrm>
            <a:prstGeom prst="parallelogram">
              <a:avLst/>
            </a:prstGeom>
            <a:solidFill>
              <a:schemeClr val="accent2"/>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rgbClr val="FF0000"/>
                </a:solidFill>
              </a:endParaRPr>
            </a:p>
          </p:txBody>
        </p:sp>
      </p:grpSp>
      <p:sp>
        <p:nvSpPr>
          <p:cNvPr id="48" name="TextBox 47"/>
          <p:cNvSpPr txBox="1"/>
          <p:nvPr/>
        </p:nvSpPr>
        <p:spPr>
          <a:xfrm>
            <a:off x="1161847" y="2664011"/>
            <a:ext cx="1054993" cy="207753"/>
          </a:xfrm>
          <a:prstGeom prst="rect">
            <a:avLst/>
          </a:prstGeom>
          <a:noFill/>
        </p:spPr>
        <p:txBody>
          <a:bodyPr wrap="square" lIns="68584" tIns="34292" rIns="68584" bIns="34292" rtlCol="0">
            <a:spAutoFit/>
          </a:bodyPr>
          <a:lstStyle/>
          <a:p>
            <a:r>
              <a:rPr lang="zh-CN" altLang="en-US" sz="900" b="1" dirty="0">
                <a:solidFill>
                  <a:schemeClr val="bg1"/>
                </a:solidFill>
                <a:cs typeface="Raavi" panose="02000500000000000000" pitchFamily="2"/>
              </a:rPr>
              <a:t>添加标题</a:t>
            </a:r>
            <a:endParaRPr lang="en-US" sz="900" b="1" dirty="0">
              <a:solidFill>
                <a:schemeClr val="bg1"/>
              </a:solidFill>
              <a:cs typeface="Raavi" panose="02000500000000000000" pitchFamily="2"/>
            </a:endParaRPr>
          </a:p>
        </p:txBody>
      </p:sp>
      <p:grpSp>
        <p:nvGrpSpPr>
          <p:cNvPr id="10" name="Group 48"/>
          <p:cNvGrpSpPr/>
          <p:nvPr/>
        </p:nvGrpSpPr>
        <p:grpSpPr>
          <a:xfrm>
            <a:off x="2216840" y="2711484"/>
            <a:ext cx="1764026" cy="112867"/>
            <a:chOff x="5279680" y="4321797"/>
            <a:chExt cx="2352034" cy="150443"/>
          </a:xfrm>
        </p:grpSpPr>
        <p:sp>
          <p:nvSpPr>
            <p:cNvPr id="50" name="Parallelogram 49"/>
            <p:cNvSpPr/>
            <p:nvPr/>
          </p:nvSpPr>
          <p:spPr>
            <a:xfrm>
              <a:off x="7159104" y="4321798"/>
              <a:ext cx="472610" cy="150439"/>
            </a:xfrm>
            <a:prstGeom prst="parallelogram">
              <a:avLst/>
            </a:prstGeom>
            <a:no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rgbClr val="FF0000"/>
                </a:solidFill>
              </a:endParaRPr>
            </a:p>
          </p:txBody>
        </p:sp>
        <p:sp>
          <p:nvSpPr>
            <p:cNvPr id="51" name="Parallelogram 50"/>
            <p:cNvSpPr/>
            <p:nvPr/>
          </p:nvSpPr>
          <p:spPr>
            <a:xfrm>
              <a:off x="6689248" y="4321798"/>
              <a:ext cx="472610" cy="150439"/>
            </a:xfrm>
            <a:prstGeom prst="parallelogram">
              <a:avLst/>
            </a:prstGeom>
            <a:no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rgbClr val="FF0000"/>
                </a:solidFill>
              </a:endParaRPr>
            </a:p>
          </p:txBody>
        </p:sp>
        <p:sp>
          <p:nvSpPr>
            <p:cNvPr id="52" name="Parallelogram 51"/>
            <p:cNvSpPr/>
            <p:nvPr/>
          </p:nvSpPr>
          <p:spPr>
            <a:xfrm>
              <a:off x="6219392" y="4321798"/>
              <a:ext cx="472610" cy="150439"/>
            </a:xfrm>
            <a:prstGeom prst="parallelogram">
              <a:avLst/>
            </a:prstGeom>
            <a:solidFill>
              <a:schemeClr val="accent3"/>
            </a:solid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rgbClr val="FF0000"/>
                </a:solidFill>
              </a:endParaRPr>
            </a:p>
          </p:txBody>
        </p:sp>
        <p:sp>
          <p:nvSpPr>
            <p:cNvPr id="53" name="Parallelogram 52"/>
            <p:cNvSpPr/>
            <p:nvPr/>
          </p:nvSpPr>
          <p:spPr>
            <a:xfrm>
              <a:off x="5749536" y="4321799"/>
              <a:ext cx="472610" cy="150441"/>
            </a:xfrm>
            <a:prstGeom prst="parallelogram">
              <a:avLst/>
            </a:prstGeom>
            <a:solidFill>
              <a:schemeClr val="accent3"/>
            </a:solid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rgbClr val="FF0000"/>
                </a:solidFill>
              </a:endParaRPr>
            </a:p>
          </p:txBody>
        </p:sp>
        <p:sp>
          <p:nvSpPr>
            <p:cNvPr id="54" name="Parallelogram 53"/>
            <p:cNvSpPr/>
            <p:nvPr/>
          </p:nvSpPr>
          <p:spPr>
            <a:xfrm>
              <a:off x="5279680" y="4321797"/>
              <a:ext cx="472610" cy="150440"/>
            </a:xfrm>
            <a:prstGeom prst="parallelogram">
              <a:avLst/>
            </a:prstGeom>
            <a:solidFill>
              <a:schemeClr val="accent3"/>
            </a:solid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rgbClr val="FF0000"/>
                </a:solidFill>
              </a:endParaRPr>
            </a:p>
          </p:txBody>
        </p:sp>
      </p:grpSp>
      <p:sp>
        <p:nvSpPr>
          <p:cNvPr id="55" name="TextBox 54"/>
          <p:cNvSpPr txBox="1"/>
          <p:nvPr/>
        </p:nvSpPr>
        <p:spPr>
          <a:xfrm>
            <a:off x="1161847" y="2968311"/>
            <a:ext cx="1054993" cy="207753"/>
          </a:xfrm>
          <a:prstGeom prst="rect">
            <a:avLst/>
          </a:prstGeom>
          <a:noFill/>
        </p:spPr>
        <p:txBody>
          <a:bodyPr wrap="square" lIns="68584" tIns="34292" rIns="68584" bIns="34292" rtlCol="0">
            <a:spAutoFit/>
          </a:bodyPr>
          <a:lstStyle/>
          <a:p>
            <a:r>
              <a:rPr lang="zh-CN" altLang="en-US" sz="900" b="1" dirty="0">
                <a:solidFill>
                  <a:schemeClr val="bg1"/>
                </a:solidFill>
                <a:cs typeface="Raavi" panose="02000500000000000000" pitchFamily="2"/>
              </a:rPr>
              <a:t>添加标题</a:t>
            </a:r>
            <a:endParaRPr lang="en-US" sz="900" b="1" dirty="0">
              <a:solidFill>
                <a:schemeClr val="bg1"/>
              </a:solidFill>
              <a:cs typeface="Raavi" panose="02000500000000000000" pitchFamily="2"/>
            </a:endParaRPr>
          </a:p>
        </p:txBody>
      </p:sp>
      <p:grpSp>
        <p:nvGrpSpPr>
          <p:cNvPr id="11" name="Group 55"/>
          <p:cNvGrpSpPr/>
          <p:nvPr/>
        </p:nvGrpSpPr>
        <p:grpSpPr>
          <a:xfrm>
            <a:off x="2216840" y="3015785"/>
            <a:ext cx="1764026" cy="112867"/>
            <a:chOff x="5279680" y="4727406"/>
            <a:chExt cx="2352034" cy="150443"/>
          </a:xfrm>
        </p:grpSpPr>
        <p:sp>
          <p:nvSpPr>
            <p:cNvPr id="57" name="Parallelogram 56"/>
            <p:cNvSpPr/>
            <p:nvPr/>
          </p:nvSpPr>
          <p:spPr>
            <a:xfrm>
              <a:off x="7159104" y="4727407"/>
              <a:ext cx="472610" cy="150439"/>
            </a:xfrm>
            <a:prstGeom prst="parallelogram">
              <a:avLst/>
            </a:prstGeom>
            <a:noFill/>
            <a:ln w="63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rgbClr val="FF0000"/>
                </a:solidFill>
              </a:endParaRPr>
            </a:p>
          </p:txBody>
        </p:sp>
        <p:sp>
          <p:nvSpPr>
            <p:cNvPr id="58" name="Parallelogram 57"/>
            <p:cNvSpPr/>
            <p:nvPr/>
          </p:nvSpPr>
          <p:spPr>
            <a:xfrm>
              <a:off x="6689248" y="4727407"/>
              <a:ext cx="472610" cy="150439"/>
            </a:xfrm>
            <a:prstGeom prst="parallelogram">
              <a:avLst/>
            </a:prstGeom>
            <a:noFill/>
            <a:ln w="63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rgbClr val="FF0000"/>
                </a:solidFill>
              </a:endParaRPr>
            </a:p>
          </p:txBody>
        </p:sp>
        <p:sp>
          <p:nvSpPr>
            <p:cNvPr id="59" name="Parallelogram 58"/>
            <p:cNvSpPr/>
            <p:nvPr/>
          </p:nvSpPr>
          <p:spPr>
            <a:xfrm>
              <a:off x="6219392" y="4727407"/>
              <a:ext cx="472610" cy="150439"/>
            </a:xfrm>
            <a:prstGeom prst="parallelogram">
              <a:avLst/>
            </a:prstGeom>
            <a:noFill/>
            <a:ln w="63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rgbClr val="FF0000"/>
                </a:solidFill>
              </a:endParaRPr>
            </a:p>
          </p:txBody>
        </p:sp>
        <p:sp>
          <p:nvSpPr>
            <p:cNvPr id="60" name="Parallelogram 59"/>
            <p:cNvSpPr/>
            <p:nvPr/>
          </p:nvSpPr>
          <p:spPr>
            <a:xfrm>
              <a:off x="5749536" y="4727408"/>
              <a:ext cx="472610" cy="150441"/>
            </a:xfrm>
            <a:prstGeom prst="parallelogram">
              <a:avLst/>
            </a:prstGeom>
            <a:solidFill>
              <a:schemeClr val="accent4"/>
            </a:solidFill>
            <a:ln w="63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rgbClr val="FF0000"/>
                </a:solidFill>
              </a:endParaRPr>
            </a:p>
          </p:txBody>
        </p:sp>
        <p:sp>
          <p:nvSpPr>
            <p:cNvPr id="61" name="Parallelogram 60"/>
            <p:cNvSpPr/>
            <p:nvPr/>
          </p:nvSpPr>
          <p:spPr>
            <a:xfrm>
              <a:off x="5279680" y="4727406"/>
              <a:ext cx="472610" cy="150440"/>
            </a:xfrm>
            <a:prstGeom prst="parallelogram">
              <a:avLst/>
            </a:prstGeom>
            <a:solidFill>
              <a:schemeClr val="accent4"/>
            </a:solidFill>
            <a:ln w="63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rgbClr val="FF0000"/>
                </a:solidFill>
              </a:endParaRPr>
            </a:p>
          </p:txBody>
        </p:sp>
      </p:grpSp>
      <p:sp>
        <p:nvSpPr>
          <p:cNvPr id="62" name="TextBox 61"/>
          <p:cNvSpPr txBox="1"/>
          <p:nvPr/>
        </p:nvSpPr>
        <p:spPr>
          <a:xfrm>
            <a:off x="1161847" y="3283080"/>
            <a:ext cx="1054993" cy="207753"/>
          </a:xfrm>
          <a:prstGeom prst="rect">
            <a:avLst/>
          </a:prstGeom>
          <a:noFill/>
        </p:spPr>
        <p:txBody>
          <a:bodyPr wrap="square" lIns="68584" tIns="34292" rIns="68584" bIns="34292" rtlCol="0">
            <a:spAutoFit/>
          </a:bodyPr>
          <a:lstStyle/>
          <a:p>
            <a:r>
              <a:rPr lang="zh-CN" altLang="en-US" sz="900" b="1" dirty="0">
                <a:solidFill>
                  <a:schemeClr val="bg1"/>
                </a:solidFill>
                <a:cs typeface="Raavi" panose="02000500000000000000" pitchFamily="2"/>
              </a:rPr>
              <a:t>添加标题</a:t>
            </a:r>
            <a:endParaRPr lang="en-US" sz="900" b="1" dirty="0">
              <a:solidFill>
                <a:schemeClr val="bg1"/>
              </a:solidFill>
              <a:cs typeface="Raavi" panose="02000500000000000000" pitchFamily="2"/>
            </a:endParaRPr>
          </a:p>
        </p:txBody>
      </p:sp>
      <p:grpSp>
        <p:nvGrpSpPr>
          <p:cNvPr id="14" name="Group 62"/>
          <p:cNvGrpSpPr/>
          <p:nvPr/>
        </p:nvGrpSpPr>
        <p:grpSpPr>
          <a:xfrm>
            <a:off x="2216840" y="3330554"/>
            <a:ext cx="1764026" cy="112867"/>
            <a:chOff x="5279680" y="5146968"/>
            <a:chExt cx="2352034" cy="150443"/>
          </a:xfrm>
        </p:grpSpPr>
        <p:sp>
          <p:nvSpPr>
            <p:cNvPr id="64" name="Parallelogram 63"/>
            <p:cNvSpPr/>
            <p:nvPr/>
          </p:nvSpPr>
          <p:spPr>
            <a:xfrm>
              <a:off x="7159104" y="5146969"/>
              <a:ext cx="472610" cy="150439"/>
            </a:xfrm>
            <a:prstGeom prst="parallelogram">
              <a:avLst/>
            </a:prstGeom>
            <a:no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rgbClr val="FF0000"/>
                </a:solidFill>
              </a:endParaRPr>
            </a:p>
          </p:txBody>
        </p:sp>
        <p:sp>
          <p:nvSpPr>
            <p:cNvPr id="65" name="Parallelogram 64"/>
            <p:cNvSpPr/>
            <p:nvPr/>
          </p:nvSpPr>
          <p:spPr>
            <a:xfrm>
              <a:off x="6689248" y="5146969"/>
              <a:ext cx="472610" cy="150439"/>
            </a:xfrm>
            <a:prstGeom prst="parallelogram">
              <a:avLst/>
            </a:prstGeom>
            <a:no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rgbClr val="FF0000"/>
                </a:solidFill>
              </a:endParaRPr>
            </a:p>
          </p:txBody>
        </p:sp>
        <p:sp>
          <p:nvSpPr>
            <p:cNvPr id="66" name="Parallelogram 65"/>
            <p:cNvSpPr/>
            <p:nvPr/>
          </p:nvSpPr>
          <p:spPr>
            <a:xfrm>
              <a:off x="6219392" y="5146969"/>
              <a:ext cx="472610" cy="150439"/>
            </a:xfrm>
            <a:prstGeom prst="parallelogram">
              <a:avLst/>
            </a:prstGeom>
            <a:solidFill>
              <a:schemeClr val="accent5"/>
            </a:solid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rgbClr val="FF0000"/>
                </a:solidFill>
              </a:endParaRPr>
            </a:p>
          </p:txBody>
        </p:sp>
        <p:sp>
          <p:nvSpPr>
            <p:cNvPr id="67" name="Parallelogram 66"/>
            <p:cNvSpPr/>
            <p:nvPr/>
          </p:nvSpPr>
          <p:spPr>
            <a:xfrm>
              <a:off x="5749536" y="5146970"/>
              <a:ext cx="472610" cy="150441"/>
            </a:xfrm>
            <a:prstGeom prst="parallelogram">
              <a:avLst/>
            </a:prstGeom>
            <a:solidFill>
              <a:schemeClr val="accent5"/>
            </a:solid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rgbClr val="FF0000"/>
                </a:solidFill>
              </a:endParaRPr>
            </a:p>
          </p:txBody>
        </p:sp>
        <p:sp>
          <p:nvSpPr>
            <p:cNvPr id="68" name="Parallelogram 67"/>
            <p:cNvSpPr/>
            <p:nvPr/>
          </p:nvSpPr>
          <p:spPr>
            <a:xfrm>
              <a:off x="5279680" y="5146968"/>
              <a:ext cx="472610" cy="150440"/>
            </a:xfrm>
            <a:prstGeom prst="parallelogram">
              <a:avLst/>
            </a:prstGeom>
            <a:solidFill>
              <a:schemeClr val="accent5"/>
            </a:solid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rgbClr val="FF0000"/>
                </a:solidFill>
              </a:endParaRPr>
            </a:p>
          </p:txBody>
        </p:sp>
      </p:grpSp>
      <p:sp>
        <p:nvSpPr>
          <p:cNvPr id="69" name="TextBox 68"/>
          <p:cNvSpPr txBox="1"/>
          <p:nvPr/>
        </p:nvSpPr>
        <p:spPr>
          <a:xfrm>
            <a:off x="1133184" y="1335062"/>
            <a:ext cx="907941" cy="300175"/>
          </a:xfrm>
          <a:prstGeom prst="rect">
            <a:avLst/>
          </a:prstGeom>
          <a:noFill/>
        </p:spPr>
        <p:txBody>
          <a:bodyPr wrap="none" lIns="68584" tIns="34292" rIns="68584" bIns="34292" rtlCol="0">
            <a:spAutoFit/>
          </a:bodyPr>
          <a:lstStyle/>
          <a:p>
            <a:r>
              <a:rPr lang="zh-CN" altLang="en-US" sz="1500" b="1" dirty="0">
                <a:solidFill>
                  <a:schemeClr val="bg1"/>
                </a:solidFill>
              </a:rPr>
              <a:t>技能描述</a:t>
            </a:r>
            <a:endParaRPr lang="id-ID" sz="1500" b="1" dirty="0">
              <a:solidFill>
                <a:schemeClr val="bg1"/>
              </a:solidFill>
            </a:endParaRPr>
          </a:p>
        </p:txBody>
      </p:sp>
      <p:sp>
        <p:nvSpPr>
          <p:cNvPr id="70" name="TextBox 69"/>
          <p:cNvSpPr txBox="1"/>
          <p:nvPr/>
        </p:nvSpPr>
        <p:spPr>
          <a:xfrm>
            <a:off x="1133184" y="1705727"/>
            <a:ext cx="2869454" cy="230904"/>
          </a:xfrm>
          <a:prstGeom prst="rect">
            <a:avLst/>
          </a:prstGeom>
          <a:noFill/>
        </p:spPr>
        <p:txBody>
          <a:bodyPr wrap="square" lIns="68584" tIns="34292" rIns="68584" bIns="34292" rtlCol="0">
            <a:spAutoFit/>
          </a:bodyPr>
          <a:lstStyle/>
          <a:p>
            <a:r>
              <a:rPr lang="zh-CN" altLang="en-US" sz="1000" dirty="0">
                <a:solidFill>
                  <a:schemeClr val="bg1"/>
                </a:solidFill>
              </a:rPr>
              <a:t>单击此处添加副标题或详细文本描述 </a:t>
            </a:r>
            <a:endParaRPr lang="en-US" sz="1000" dirty="0">
              <a:solidFill>
                <a:schemeClr val="bg1"/>
              </a:solidFill>
            </a:endParaRPr>
          </a:p>
        </p:txBody>
      </p:sp>
      <p:sp>
        <p:nvSpPr>
          <p:cNvPr id="81" name="TextBox 80"/>
          <p:cNvSpPr txBox="1"/>
          <p:nvPr/>
        </p:nvSpPr>
        <p:spPr>
          <a:xfrm>
            <a:off x="1164681" y="3588626"/>
            <a:ext cx="1054993" cy="207753"/>
          </a:xfrm>
          <a:prstGeom prst="rect">
            <a:avLst/>
          </a:prstGeom>
          <a:noFill/>
        </p:spPr>
        <p:txBody>
          <a:bodyPr wrap="square" lIns="68584" tIns="34292" rIns="68584" bIns="34292" rtlCol="0">
            <a:spAutoFit/>
          </a:bodyPr>
          <a:lstStyle/>
          <a:p>
            <a:r>
              <a:rPr lang="zh-CN" altLang="en-US" sz="900" b="1" dirty="0">
                <a:solidFill>
                  <a:schemeClr val="bg1"/>
                </a:solidFill>
                <a:cs typeface="Raavi" panose="02000500000000000000" pitchFamily="2"/>
              </a:rPr>
              <a:t>添加标题</a:t>
            </a:r>
            <a:endParaRPr lang="en-US" sz="900" b="1" dirty="0">
              <a:solidFill>
                <a:schemeClr val="bg1"/>
              </a:solidFill>
              <a:cs typeface="Raavi" panose="02000500000000000000" pitchFamily="2"/>
            </a:endParaRPr>
          </a:p>
        </p:txBody>
      </p:sp>
      <p:grpSp>
        <p:nvGrpSpPr>
          <p:cNvPr id="15" name="Group 81"/>
          <p:cNvGrpSpPr/>
          <p:nvPr/>
        </p:nvGrpSpPr>
        <p:grpSpPr>
          <a:xfrm>
            <a:off x="2219674" y="3636100"/>
            <a:ext cx="1764026" cy="112867"/>
            <a:chOff x="5279680" y="3902230"/>
            <a:chExt cx="2352034" cy="150443"/>
          </a:xfrm>
        </p:grpSpPr>
        <p:sp>
          <p:nvSpPr>
            <p:cNvPr id="83" name="Parallelogram 82"/>
            <p:cNvSpPr/>
            <p:nvPr/>
          </p:nvSpPr>
          <p:spPr>
            <a:xfrm>
              <a:off x="7159104" y="3902231"/>
              <a:ext cx="472610" cy="150439"/>
            </a:xfrm>
            <a:prstGeom prst="parallelogram">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rgbClr val="FF0000"/>
                </a:solidFill>
              </a:endParaRPr>
            </a:p>
          </p:txBody>
        </p:sp>
        <p:sp>
          <p:nvSpPr>
            <p:cNvPr id="84" name="Parallelogram 83"/>
            <p:cNvSpPr/>
            <p:nvPr/>
          </p:nvSpPr>
          <p:spPr>
            <a:xfrm>
              <a:off x="6689248" y="3902231"/>
              <a:ext cx="472610" cy="150439"/>
            </a:xfrm>
            <a:prstGeom prst="parallelogram">
              <a:avLst/>
            </a:prstGeom>
            <a:solidFill>
              <a:schemeClr val="accent6"/>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rgbClr val="FF0000"/>
                </a:solidFill>
              </a:endParaRPr>
            </a:p>
          </p:txBody>
        </p:sp>
        <p:sp>
          <p:nvSpPr>
            <p:cNvPr id="85" name="Parallelogram 84"/>
            <p:cNvSpPr/>
            <p:nvPr/>
          </p:nvSpPr>
          <p:spPr>
            <a:xfrm>
              <a:off x="6219392" y="3902231"/>
              <a:ext cx="472610" cy="150439"/>
            </a:xfrm>
            <a:prstGeom prst="parallelogram">
              <a:avLst/>
            </a:prstGeom>
            <a:solidFill>
              <a:schemeClr val="accent6"/>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rgbClr val="FF0000"/>
                </a:solidFill>
              </a:endParaRPr>
            </a:p>
          </p:txBody>
        </p:sp>
        <p:sp>
          <p:nvSpPr>
            <p:cNvPr id="86" name="Parallelogram 85"/>
            <p:cNvSpPr/>
            <p:nvPr/>
          </p:nvSpPr>
          <p:spPr>
            <a:xfrm>
              <a:off x="5749536" y="3902232"/>
              <a:ext cx="472610" cy="150441"/>
            </a:xfrm>
            <a:prstGeom prst="parallelogram">
              <a:avLst/>
            </a:prstGeom>
            <a:solidFill>
              <a:schemeClr val="accent6"/>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rgbClr val="FF0000"/>
                </a:solidFill>
              </a:endParaRPr>
            </a:p>
          </p:txBody>
        </p:sp>
        <p:sp>
          <p:nvSpPr>
            <p:cNvPr id="87" name="Parallelogram 86"/>
            <p:cNvSpPr/>
            <p:nvPr/>
          </p:nvSpPr>
          <p:spPr>
            <a:xfrm>
              <a:off x="5279680" y="3902230"/>
              <a:ext cx="472610" cy="150440"/>
            </a:xfrm>
            <a:prstGeom prst="parallelogram">
              <a:avLst/>
            </a:prstGeom>
            <a:solidFill>
              <a:schemeClr val="accent6"/>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rgbClr val="FF0000"/>
                </a:solidFill>
              </a:endParaRPr>
            </a:p>
          </p:txBody>
        </p:sp>
      </p:grpSp>
      <p:grpSp>
        <p:nvGrpSpPr>
          <p:cNvPr id="16" name="Group 87"/>
          <p:cNvGrpSpPr/>
          <p:nvPr/>
        </p:nvGrpSpPr>
        <p:grpSpPr>
          <a:xfrm>
            <a:off x="5583630" y="2009605"/>
            <a:ext cx="314937" cy="216416"/>
            <a:chOff x="9902825" y="4503738"/>
            <a:chExt cx="365125" cy="250825"/>
          </a:xfrm>
          <a:solidFill>
            <a:schemeClr val="accent6"/>
          </a:solidFill>
          <a:effectLst/>
        </p:grpSpPr>
        <p:sp>
          <p:nvSpPr>
            <p:cNvPr id="89" name="Freeform 119"/>
            <p:cNvSpPr>
              <a:spLocks/>
            </p:cNvSpPr>
            <p:nvPr/>
          </p:nvSpPr>
          <p:spPr bwMode="auto">
            <a:xfrm>
              <a:off x="9948863" y="4549776"/>
              <a:ext cx="107950" cy="95250"/>
            </a:xfrm>
            <a:custGeom>
              <a:avLst/>
              <a:gdLst>
                <a:gd name="T0" fmla="*/ 18 w 19"/>
                <a:gd name="T1" fmla="*/ 17 h 17"/>
                <a:gd name="T2" fmla="*/ 18 w 19"/>
                <a:gd name="T3" fmla="*/ 14 h 17"/>
                <a:gd name="T4" fmla="*/ 14 w 19"/>
                <a:gd name="T5" fmla="*/ 12 h 17"/>
                <a:gd name="T6" fmla="*/ 12 w 19"/>
                <a:gd name="T7" fmla="*/ 11 h 17"/>
                <a:gd name="T8" fmla="*/ 12 w 19"/>
                <a:gd name="T9" fmla="*/ 9 h 17"/>
                <a:gd name="T10" fmla="*/ 12 w 19"/>
                <a:gd name="T11" fmla="*/ 7 h 17"/>
                <a:gd name="T12" fmla="*/ 13 w 19"/>
                <a:gd name="T13" fmla="*/ 6 h 17"/>
                <a:gd name="T14" fmla="*/ 13 w 19"/>
                <a:gd name="T15" fmla="*/ 5 h 17"/>
                <a:gd name="T16" fmla="*/ 13 w 19"/>
                <a:gd name="T17" fmla="*/ 3 h 17"/>
                <a:gd name="T18" fmla="*/ 9 w 19"/>
                <a:gd name="T19" fmla="*/ 0 h 17"/>
                <a:gd name="T20" fmla="*/ 6 w 19"/>
                <a:gd name="T21" fmla="*/ 3 h 17"/>
                <a:gd name="T22" fmla="*/ 6 w 19"/>
                <a:gd name="T23" fmla="*/ 5 h 17"/>
                <a:gd name="T24" fmla="*/ 5 w 19"/>
                <a:gd name="T25" fmla="*/ 6 h 17"/>
                <a:gd name="T26" fmla="*/ 6 w 19"/>
                <a:gd name="T27" fmla="*/ 7 h 17"/>
                <a:gd name="T28" fmla="*/ 7 w 19"/>
                <a:gd name="T29" fmla="*/ 9 h 17"/>
                <a:gd name="T30" fmla="*/ 7 w 19"/>
                <a:gd name="T31" fmla="*/ 11 h 17"/>
                <a:gd name="T32" fmla="*/ 5 w 19"/>
                <a:gd name="T33" fmla="*/ 12 h 17"/>
                <a:gd name="T34" fmla="*/ 0 w 19"/>
                <a:gd name="T35" fmla="*/ 14 h 17"/>
                <a:gd name="T36" fmla="*/ 0 w 19"/>
                <a:gd name="T37" fmla="*/ 17 h 17"/>
                <a:gd name="T38" fmla="*/ 18 w 19"/>
                <a:gd name="T3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 h="17">
                  <a:moveTo>
                    <a:pt x="18" y="17"/>
                  </a:moveTo>
                  <a:cubicBezTo>
                    <a:pt x="18" y="17"/>
                    <a:pt x="19" y="15"/>
                    <a:pt x="18" y="14"/>
                  </a:cubicBezTo>
                  <a:cubicBezTo>
                    <a:pt x="18" y="14"/>
                    <a:pt x="16" y="13"/>
                    <a:pt x="14" y="12"/>
                  </a:cubicBezTo>
                  <a:cubicBezTo>
                    <a:pt x="12" y="11"/>
                    <a:pt x="12" y="11"/>
                    <a:pt x="12" y="11"/>
                  </a:cubicBezTo>
                  <a:cubicBezTo>
                    <a:pt x="12" y="9"/>
                    <a:pt x="12" y="9"/>
                    <a:pt x="12" y="9"/>
                  </a:cubicBezTo>
                  <a:cubicBezTo>
                    <a:pt x="12" y="9"/>
                    <a:pt x="12" y="9"/>
                    <a:pt x="12" y="7"/>
                  </a:cubicBezTo>
                  <a:cubicBezTo>
                    <a:pt x="13" y="7"/>
                    <a:pt x="13" y="7"/>
                    <a:pt x="13" y="6"/>
                  </a:cubicBezTo>
                  <a:cubicBezTo>
                    <a:pt x="13" y="6"/>
                    <a:pt x="13" y="5"/>
                    <a:pt x="13" y="5"/>
                  </a:cubicBezTo>
                  <a:cubicBezTo>
                    <a:pt x="13" y="4"/>
                    <a:pt x="13" y="3"/>
                    <a:pt x="13" y="3"/>
                  </a:cubicBezTo>
                  <a:cubicBezTo>
                    <a:pt x="13" y="1"/>
                    <a:pt x="11" y="0"/>
                    <a:pt x="9" y="0"/>
                  </a:cubicBezTo>
                  <a:cubicBezTo>
                    <a:pt x="7" y="0"/>
                    <a:pt x="6" y="1"/>
                    <a:pt x="6" y="3"/>
                  </a:cubicBezTo>
                  <a:cubicBezTo>
                    <a:pt x="6" y="3"/>
                    <a:pt x="6" y="4"/>
                    <a:pt x="6" y="5"/>
                  </a:cubicBezTo>
                  <a:cubicBezTo>
                    <a:pt x="5" y="5"/>
                    <a:pt x="5" y="6"/>
                    <a:pt x="5" y="6"/>
                  </a:cubicBezTo>
                  <a:cubicBezTo>
                    <a:pt x="5" y="7"/>
                    <a:pt x="6" y="7"/>
                    <a:pt x="6" y="7"/>
                  </a:cubicBezTo>
                  <a:cubicBezTo>
                    <a:pt x="6" y="9"/>
                    <a:pt x="7" y="9"/>
                    <a:pt x="7" y="9"/>
                  </a:cubicBezTo>
                  <a:cubicBezTo>
                    <a:pt x="7" y="11"/>
                    <a:pt x="7" y="11"/>
                    <a:pt x="7" y="11"/>
                  </a:cubicBezTo>
                  <a:cubicBezTo>
                    <a:pt x="7" y="11"/>
                    <a:pt x="6" y="11"/>
                    <a:pt x="5" y="12"/>
                  </a:cubicBezTo>
                  <a:cubicBezTo>
                    <a:pt x="3" y="13"/>
                    <a:pt x="1" y="14"/>
                    <a:pt x="0" y="14"/>
                  </a:cubicBezTo>
                  <a:cubicBezTo>
                    <a:pt x="0" y="15"/>
                    <a:pt x="0" y="17"/>
                    <a:pt x="0" y="17"/>
                  </a:cubicBezTo>
                  <a:lnTo>
                    <a:pt x="18"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0" name="Rectangle 120"/>
            <p:cNvSpPr>
              <a:spLocks noChangeArrowheads="1"/>
            </p:cNvSpPr>
            <p:nvPr/>
          </p:nvSpPr>
          <p:spPr bwMode="auto">
            <a:xfrm>
              <a:off x="10085388" y="4549776"/>
              <a:ext cx="90487"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1" name="Rectangle 121"/>
            <p:cNvSpPr>
              <a:spLocks noChangeArrowheads="1"/>
            </p:cNvSpPr>
            <p:nvPr/>
          </p:nvSpPr>
          <p:spPr bwMode="auto">
            <a:xfrm>
              <a:off x="10085388" y="4594226"/>
              <a:ext cx="13652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2" name="Rectangle 122"/>
            <p:cNvSpPr>
              <a:spLocks noChangeArrowheads="1"/>
            </p:cNvSpPr>
            <p:nvPr/>
          </p:nvSpPr>
          <p:spPr bwMode="auto">
            <a:xfrm>
              <a:off x="10085388" y="4640263"/>
              <a:ext cx="114300"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3" name="Freeform 123"/>
            <p:cNvSpPr>
              <a:spLocks noEditPoints="1"/>
            </p:cNvSpPr>
            <p:nvPr/>
          </p:nvSpPr>
          <p:spPr bwMode="auto">
            <a:xfrm>
              <a:off x="9902825" y="4503738"/>
              <a:ext cx="365125" cy="250825"/>
            </a:xfrm>
            <a:custGeom>
              <a:avLst/>
              <a:gdLst>
                <a:gd name="T0" fmla="*/ 0 w 64"/>
                <a:gd name="T1" fmla="*/ 0 h 44"/>
                <a:gd name="T2" fmla="*/ 0 w 64"/>
                <a:gd name="T3" fmla="*/ 44 h 44"/>
                <a:gd name="T4" fmla="*/ 64 w 64"/>
                <a:gd name="T5" fmla="*/ 44 h 44"/>
                <a:gd name="T6" fmla="*/ 64 w 64"/>
                <a:gd name="T7" fmla="*/ 0 h 44"/>
                <a:gd name="T8" fmla="*/ 0 w 64"/>
                <a:gd name="T9" fmla="*/ 0 h 44"/>
                <a:gd name="T10" fmla="*/ 60 w 64"/>
                <a:gd name="T11" fmla="*/ 40 h 44"/>
                <a:gd name="T12" fmla="*/ 52 w 64"/>
                <a:gd name="T13" fmla="*/ 40 h 44"/>
                <a:gd name="T14" fmla="*/ 52 w 64"/>
                <a:gd name="T15" fmla="*/ 38 h 44"/>
                <a:gd name="T16" fmla="*/ 46 w 64"/>
                <a:gd name="T17" fmla="*/ 32 h 44"/>
                <a:gd name="T18" fmla="*/ 40 w 64"/>
                <a:gd name="T19" fmla="*/ 38 h 44"/>
                <a:gd name="T20" fmla="*/ 40 w 64"/>
                <a:gd name="T21" fmla="*/ 40 h 44"/>
                <a:gd name="T22" fmla="*/ 24 w 64"/>
                <a:gd name="T23" fmla="*/ 40 h 44"/>
                <a:gd name="T24" fmla="*/ 24 w 64"/>
                <a:gd name="T25" fmla="*/ 38 h 44"/>
                <a:gd name="T26" fmla="*/ 18 w 64"/>
                <a:gd name="T27" fmla="*/ 32 h 44"/>
                <a:gd name="T28" fmla="*/ 12 w 64"/>
                <a:gd name="T29" fmla="*/ 38 h 44"/>
                <a:gd name="T30" fmla="*/ 12 w 64"/>
                <a:gd name="T31" fmla="*/ 40 h 44"/>
                <a:gd name="T32" fmla="*/ 4 w 64"/>
                <a:gd name="T33" fmla="*/ 40 h 44"/>
                <a:gd name="T34" fmla="*/ 4 w 64"/>
                <a:gd name="T35" fmla="*/ 4 h 44"/>
                <a:gd name="T36" fmla="*/ 60 w 64"/>
                <a:gd name="T37" fmla="*/ 4 h 44"/>
                <a:gd name="T38" fmla="*/ 60 w 64"/>
                <a:gd name="T39" fmla="*/ 4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4" h="44">
                  <a:moveTo>
                    <a:pt x="0" y="0"/>
                  </a:moveTo>
                  <a:cubicBezTo>
                    <a:pt x="0" y="44"/>
                    <a:pt x="0" y="44"/>
                    <a:pt x="0" y="44"/>
                  </a:cubicBezTo>
                  <a:cubicBezTo>
                    <a:pt x="64" y="44"/>
                    <a:pt x="64" y="44"/>
                    <a:pt x="64" y="44"/>
                  </a:cubicBezTo>
                  <a:cubicBezTo>
                    <a:pt x="64" y="0"/>
                    <a:pt x="64" y="0"/>
                    <a:pt x="64" y="0"/>
                  </a:cubicBezTo>
                  <a:lnTo>
                    <a:pt x="0" y="0"/>
                  </a:lnTo>
                  <a:close/>
                  <a:moveTo>
                    <a:pt x="60" y="40"/>
                  </a:moveTo>
                  <a:cubicBezTo>
                    <a:pt x="52" y="40"/>
                    <a:pt x="52" y="40"/>
                    <a:pt x="52" y="40"/>
                  </a:cubicBezTo>
                  <a:cubicBezTo>
                    <a:pt x="52" y="39"/>
                    <a:pt x="52" y="39"/>
                    <a:pt x="52" y="38"/>
                  </a:cubicBezTo>
                  <a:cubicBezTo>
                    <a:pt x="52" y="35"/>
                    <a:pt x="49" y="32"/>
                    <a:pt x="46" y="32"/>
                  </a:cubicBezTo>
                  <a:cubicBezTo>
                    <a:pt x="43" y="32"/>
                    <a:pt x="40" y="35"/>
                    <a:pt x="40" y="38"/>
                  </a:cubicBezTo>
                  <a:cubicBezTo>
                    <a:pt x="40" y="39"/>
                    <a:pt x="40" y="39"/>
                    <a:pt x="40" y="40"/>
                  </a:cubicBezTo>
                  <a:cubicBezTo>
                    <a:pt x="24" y="40"/>
                    <a:pt x="24" y="40"/>
                    <a:pt x="24" y="40"/>
                  </a:cubicBezTo>
                  <a:cubicBezTo>
                    <a:pt x="24" y="39"/>
                    <a:pt x="24" y="39"/>
                    <a:pt x="24" y="38"/>
                  </a:cubicBezTo>
                  <a:cubicBezTo>
                    <a:pt x="24" y="35"/>
                    <a:pt x="21" y="32"/>
                    <a:pt x="18" y="32"/>
                  </a:cubicBezTo>
                  <a:cubicBezTo>
                    <a:pt x="15" y="32"/>
                    <a:pt x="12" y="35"/>
                    <a:pt x="12" y="38"/>
                  </a:cubicBezTo>
                  <a:cubicBezTo>
                    <a:pt x="12" y="39"/>
                    <a:pt x="12" y="39"/>
                    <a:pt x="12" y="40"/>
                  </a:cubicBezTo>
                  <a:cubicBezTo>
                    <a:pt x="4" y="40"/>
                    <a:pt x="4" y="40"/>
                    <a:pt x="4" y="40"/>
                  </a:cubicBezTo>
                  <a:cubicBezTo>
                    <a:pt x="4" y="4"/>
                    <a:pt x="4" y="4"/>
                    <a:pt x="4" y="4"/>
                  </a:cubicBezTo>
                  <a:cubicBezTo>
                    <a:pt x="60" y="4"/>
                    <a:pt x="60" y="4"/>
                    <a:pt x="60" y="4"/>
                  </a:cubicBezTo>
                  <a:lnTo>
                    <a:pt x="60"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94" name="Freeform 33"/>
          <p:cNvSpPr>
            <a:spLocks noEditPoints="1"/>
          </p:cNvSpPr>
          <p:nvPr/>
        </p:nvSpPr>
        <p:spPr bwMode="auto">
          <a:xfrm>
            <a:off x="5613750" y="3190227"/>
            <a:ext cx="241825" cy="241900"/>
          </a:xfrm>
          <a:custGeom>
            <a:avLst/>
            <a:gdLst>
              <a:gd name="T0" fmla="*/ 144 w 201"/>
              <a:gd name="T1" fmla="*/ 57 h 201"/>
              <a:gd name="T2" fmla="*/ 144 w 201"/>
              <a:gd name="T3" fmla="*/ 0 h 201"/>
              <a:gd name="T4" fmla="*/ 0 w 201"/>
              <a:gd name="T5" fmla="*/ 0 h 201"/>
              <a:gd name="T6" fmla="*/ 0 w 201"/>
              <a:gd name="T7" fmla="*/ 143 h 201"/>
              <a:gd name="T8" fmla="*/ 58 w 201"/>
              <a:gd name="T9" fmla="*/ 143 h 201"/>
              <a:gd name="T10" fmla="*/ 58 w 201"/>
              <a:gd name="T11" fmla="*/ 201 h 201"/>
              <a:gd name="T12" fmla="*/ 201 w 201"/>
              <a:gd name="T13" fmla="*/ 201 h 201"/>
              <a:gd name="T14" fmla="*/ 201 w 201"/>
              <a:gd name="T15" fmla="*/ 57 h 201"/>
              <a:gd name="T16" fmla="*/ 144 w 201"/>
              <a:gd name="T17" fmla="*/ 57 h 201"/>
              <a:gd name="T18" fmla="*/ 187 w 201"/>
              <a:gd name="T19" fmla="*/ 187 h 201"/>
              <a:gd name="T20" fmla="*/ 72 w 201"/>
              <a:gd name="T21" fmla="*/ 187 h 201"/>
              <a:gd name="T22" fmla="*/ 72 w 201"/>
              <a:gd name="T23" fmla="*/ 72 h 201"/>
              <a:gd name="T24" fmla="*/ 187 w 201"/>
              <a:gd name="T25" fmla="*/ 72 h 201"/>
              <a:gd name="T26" fmla="*/ 187 w 201"/>
              <a:gd name="T27" fmla="*/ 18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1" h="201">
                <a:moveTo>
                  <a:pt x="144" y="57"/>
                </a:moveTo>
                <a:lnTo>
                  <a:pt x="144" y="0"/>
                </a:lnTo>
                <a:lnTo>
                  <a:pt x="0" y="0"/>
                </a:lnTo>
                <a:lnTo>
                  <a:pt x="0" y="143"/>
                </a:lnTo>
                <a:lnTo>
                  <a:pt x="58" y="143"/>
                </a:lnTo>
                <a:lnTo>
                  <a:pt x="58" y="201"/>
                </a:lnTo>
                <a:lnTo>
                  <a:pt x="201" y="201"/>
                </a:lnTo>
                <a:lnTo>
                  <a:pt x="201" y="57"/>
                </a:lnTo>
                <a:lnTo>
                  <a:pt x="144" y="57"/>
                </a:lnTo>
                <a:close/>
                <a:moveTo>
                  <a:pt x="187" y="187"/>
                </a:moveTo>
                <a:lnTo>
                  <a:pt x="72" y="187"/>
                </a:lnTo>
                <a:lnTo>
                  <a:pt x="72" y="72"/>
                </a:lnTo>
                <a:lnTo>
                  <a:pt x="187" y="72"/>
                </a:lnTo>
                <a:lnTo>
                  <a:pt x="187" y="187"/>
                </a:lnTo>
                <a:close/>
              </a:path>
            </a:pathLst>
          </a:custGeom>
          <a:solidFill>
            <a:schemeClr val="accent5"/>
          </a:solidFill>
          <a:ln>
            <a:noFill/>
          </a:ln>
          <a:effectLst/>
          <a:extLst/>
        </p:spPr>
        <p:txBody>
          <a:bodyPr vert="horz" wrap="square" lIns="68584" tIns="34292" rIns="68584" bIns="34292" numCol="1" anchor="t" anchorCtr="0" compatLnSpc="1">
            <a:prstTxWarp prst="textNoShape">
              <a:avLst/>
            </a:prstTxWarp>
          </a:bodyPr>
          <a:lstStyle/>
          <a:p>
            <a:endParaRPr lang="id-ID">
              <a:solidFill>
                <a:prstClr val="black"/>
              </a:solidFill>
            </a:endParaRPr>
          </a:p>
        </p:txBody>
      </p:sp>
      <p:sp>
        <p:nvSpPr>
          <p:cNvPr id="95" name="Freeform 93"/>
          <p:cNvSpPr>
            <a:spLocks noEditPoints="1"/>
          </p:cNvSpPr>
          <p:nvPr/>
        </p:nvSpPr>
        <p:spPr bwMode="auto">
          <a:xfrm>
            <a:off x="6674912" y="1406398"/>
            <a:ext cx="231863" cy="231935"/>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47 w 64"/>
              <a:gd name="T11" fmla="*/ 53 h 64"/>
              <a:gd name="T12" fmla="*/ 32 w 64"/>
              <a:gd name="T13" fmla="*/ 42 h 64"/>
              <a:gd name="T14" fmla="*/ 17 w 64"/>
              <a:gd name="T15" fmla="*/ 53 h 64"/>
              <a:gd name="T16" fmla="*/ 23 w 64"/>
              <a:gd name="T17" fmla="*/ 35 h 64"/>
              <a:gd name="T18" fmla="*/ 8 w 64"/>
              <a:gd name="T19" fmla="*/ 24 h 64"/>
              <a:gd name="T20" fmla="*/ 26 w 64"/>
              <a:gd name="T21" fmla="*/ 24 h 64"/>
              <a:gd name="T22" fmla="*/ 32 w 64"/>
              <a:gd name="T23" fmla="*/ 7 h 64"/>
              <a:gd name="T24" fmla="*/ 38 w 64"/>
              <a:gd name="T25" fmla="*/ 24 h 64"/>
              <a:gd name="T26" fmla="*/ 56 w 64"/>
              <a:gd name="T27" fmla="*/ 24 h 64"/>
              <a:gd name="T28" fmla="*/ 41 w 64"/>
              <a:gd name="T29" fmla="*/ 35 h 64"/>
              <a:gd name="T30" fmla="*/ 47 w 64"/>
              <a:gd name="T31" fmla="*/ 5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47" y="53"/>
                </a:moveTo>
                <a:cubicBezTo>
                  <a:pt x="32" y="42"/>
                  <a:pt x="32" y="42"/>
                  <a:pt x="32" y="42"/>
                </a:cubicBezTo>
                <a:cubicBezTo>
                  <a:pt x="17" y="53"/>
                  <a:pt x="17" y="53"/>
                  <a:pt x="17" y="53"/>
                </a:cubicBezTo>
                <a:cubicBezTo>
                  <a:pt x="23" y="35"/>
                  <a:pt x="23" y="35"/>
                  <a:pt x="23" y="35"/>
                </a:cubicBezTo>
                <a:cubicBezTo>
                  <a:pt x="8" y="24"/>
                  <a:pt x="8" y="24"/>
                  <a:pt x="8" y="24"/>
                </a:cubicBezTo>
                <a:cubicBezTo>
                  <a:pt x="26" y="24"/>
                  <a:pt x="26" y="24"/>
                  <a:pt x="26" y="24"/>
                </a:cubicBezTo>
                <a:cubicBezTo>
                  <a:pt x="32" y="7"/>
                  <a:pt x="32" y="7"/>
                  <a:pt x="32" y="7"/>
                </a:cubicBezTo>
                <a:cubicBezTo>
                  <a:pt x="38" y="24"/>
                  <a:pt x="38" y="24"/>
                  <a:pt x="38" y="24"/>
                </a:cubicBezTo>
                <a:cubicBezTo>
                  <a:pt x="56" y="24"/>
                  <a:pt x="56" y="24"/>
                  <a:pt x="56" y="24"/>
                </a:cubicBezTo>
                <a:cubicBezTo>
                  <a:pt x="41" y="35"/>
                  <a:pt x="41" y="35"/>
                  <a:pt x="41" y="35"/>
                </a:cubicBezTo>
                <a:lnTo>
                  <a:pt x="47" y="53"/>
                </a:lnTo>
                <a:close/>
              </a:path>
            </a:pathLst>
          </a:custGeom>
          <a:solidFill>
            <a:schemeClr val="accent2">
              <a:lumMod val="20000"/>
              <a:lumOff val="80000"/>
            </a:schemeClr>
          </a:solidFill>
          <a:ln>
            <a:noFill/>
          </a:ln>
          <a:effectLst/>
          <a:extLst/>
        </p:spPr>
        <p:txBody>
          <a:bodyPr vert="horz" wrap="square" lIns="68584" tIns="34292" rIns="68584" bIns="34292" numCol="1" anchor="t" anchorCtr="0" compatLnSpc="1">
            <a:prstTxWarp prst="textNoShape">
              <a:avLst/>
            </a:prstTxWarp>
          </a:bodyPr>
          <a:lstStyle/>
          <a:p>
            <a:endParaRPr lang="id-ID">
              <a:solidFill>
                <a:prstClr val="black"/>
              </a:solidFill>
            </a:endParaRPr>
          </a:p>
        </p:txBody>
      </p:sp>
      <p:sp>
        <p:nvSpPr>
          <p:cNvPr id="96" name="Freeform 102"/>
          <p:cNvSpPr>
            <a:spLocks noEditPoints="1"/>
          </p:cNvSpPr>
          <p:nvPr/>
        </p:nvSpPr>
        <p:spPr bwMode="auto">
          <a:xfrm>
            <a:off x="6643669" y="3799349"/>
            <a:ext cx="252280" cy="252357"/>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28 w 64"/>
              <a:gd name="T11" fmla="*/ 8 h 64"/>
              <a:gd name="T12" fmla="*/ 36 w 64"/>
              <a:gd name="T13" fmla="*/ 8 h 64"/>
              <a:gd name="T14" fmla="*/ 36 w 64"/>
              <a:gd name="T15" fmla="*/ 28 h 64"/>
              <a:gd name="T16" fmla="*/ 28 w 64"/>
              <a:gd name="T17" fmla="*/ 28 h 64"/>
              <a:gd name="T18" fmla="*/ 28 w 64"/>
              <a:gd name="T19" fmla="*/ 8 h 64"/>
              <a:gd name="T20" fmla="*/ 32 w 64"/>
              <a:gd name="T21" fmla="*/ 53 h 64"/>
              <a:gd name="T22" fmla="*/ 11 w 64"/>
              <a:gd name="T23" fmla="*/ 32 h 64"/>
              <a:gd name="T24" fmla="*/ 24 w 64"/>
              <a:gd name="T25" fmla="*/ 13 h 64"/>
              <a:gd name="T26" fmla="*/ 24 w 64"/>
              <a:gd name="T27" fmla="*/ 12 h 64"/>
              <a:gd name="T28" fmla="*/ 24 w 64"/>
              <a:gd name="T29" fmla="*/ 20 h 64"/>
              <a:gd name="T30" fmla="*/ 17 w 64"/>
              <a:gd name="T31" fmla="*/ 32 h 64"/>
              <a:gd name="T32" fmla="*/ 32 w 64"/>
              <a:gd name="T33" fmla="*/ 47 h 64"/>
              <a:gd name="T34" fmla="*/ 47 w 64"/>
              <a:gd name="T35" fmla="*/ 32 h 64"/>
              <a:gd name="T36" fmla="*/ 40 w 64"/>
              <a:gd name="T37" fmla="*/ 20 h 64"/>
              <a:gd name="T38" fmla="*/ 40 w 64"/>
              <a:gd name="T39" fmla="*/ 12 h 64"/>
              <a:gd name="T40" fmla="*/ 40 w 64"/>
              <a:gd name="T41" fmla="*/ 13 h 64"/>
              <a:gd name="T42" fmla="*/ 53 w 64"/>
              <a:gd name="T43" fmla="*/ 32 h 64"/>
              <a:gd name="T44" fmla="*/ 32 w 64"/>
              <a:gd name="T45" fmla="*/ 5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28" y="8"/>
                </a:moveTo>
                <a:cubicBezTo>
                  <a:pt x="36" y="8"/>
                  <a:pt x="36" y="8"/>
                  <a:pt x="36" y="8"/>
                </a:cubicBezTo>
                <a:cubicBezTo>
                  <a:pt x="36" y="28"/>
                  <a:pt x="36" y="28"/>
                  <a:pt x="36" y="28"/>
                </a:cubicBezTo>
                <a:cubicBezTo>
                  <a:pt x="28" y="28"/>
                  <a:pt x="28" y="28"/>
                  <a:pt x="28" y="28"/>
                </a:cubicBezTo>
                <a:lnTo>
                  <a:pt x="28" y="8"/>
                </a:lnTo>
                <a:close/>
                <a:moveTo>
                  <a:pt x="32" y="53"/>
                </a:moveTo>
                <a:cubicBezTo>
                  <a:pt x="20" y="53"/>
                  <a:pt x="11" y="44"/>
                  <a:pt x="11" y="32"/>
                </a:cubicBezTo>
                <a:cubicBezTo>
                  <a:pt x="11" y="24"/>
                  <a:pt x="16" y="16"/>
                  <a:pt x="24" y="13"/>
                </a:cubicBezTo>
                <a:cubicBezTo>
                  <a:pt x="24" y="12"/>
                  <a:pt x="24" y="12"/>
                  <a:pt x="24" y="12"/>
                </a:cubicBezTo>
                <a:cubicBezTo>
                  <a:pt x="24" y="20"/>
                  <a:pt x="24" y="20"/>
                  <a:pt x="24" y="20"/>
                </a:cubicBezTo>
                <a:cubicBezTo>
                  <a:pt x="20" y="22"/>
                  <a:pt x="17" y="27"/>
                  <a:pt x="17" y="32"/>
                </a:cubicBezTo>
                <a:cubicBezTo>
                  <a:pt x="17" y="40"/>
                  <a:pt x="24" y="47"/>
                  <a:pt x="32" y="47"/>
                </a:cubicBezTo>
                <a:cubicBezTo>
                  <a:pt x="40" y="47"/>
                  <a:pt x="47" y="40"/>
                  <a:pt x="47" y="32"/>
                </a:cubicBezTo>
                <a:cubicBezTo>
                  <a:pt x="47" y="27"/>
                  <a:pt x="44" y="22"/>
                  <a:pt x="40" y="20"/>
                </a:cubicBezTo>
                <a:cubicBezTo>
                  <a:pt x="40" y="12"/>
                  <a:pt x="40" y="12"/>
                  <a:pt x="40" y="12"/>
                </a:cubicBezTo>
                <a:cubicBezTo>
                  <a:pt x="40" y="13"/>
                  <a:pt x="40" y="13"/>
                  <a:pt x="40" y="13"/>
                </a:cubicBezTo>
                <a:cubicBezTo>
                  <a:pt x="48" y="16"/>
                  <a:pt x="53" y="24"/>
                  <a:pt x="53" y="32"/>
                </a:cubicBezTo>
                <a:cubicBezTo>
                  <a:pt x="53" y="44"/>
                  <a:pt x="44" y="53"/>
                  <a:pt x="32" y="53"/>
                </a:cubicBezTo>
                <a:close/>
              </a:path>
            </a:pathLst>
          </a:custGeom>
          <a:solidFill>
            <a:schemeClr val="accent2">
              <a:lumMod val="20000"/>
              <a:lumOff val="80000"/>
            </a:schemeClr>
          </a:solidFill>
          <a:ln>
            <a:noFill/>
          </a:ln>
          <a:effectLst/>
          <a:extLst/>
        </p:spPr>
        <p:txBody>
          <a:bodyPr vert="horz" wrap="square" lIns="68584" tIns="34292" rIns="68584" bIns="34292" numCol="1" anchor="t" anchorCtr="0" compatLnSpc="1">
            <a:prstTxWarp prst="textNoShape">
              <a:avLst/>
            </a:prstTxWarp>
          </a:bodyPr>
          <a:lstStyle/>
          <a:p>
            <a:endParaRPr lang="id-ID">
              <a:solidFill>
                <a:prstClr val="black"/>
              </a:solidFill>
            </a:endParaRPr>
          </a:p>
        </p:txBody>
      </p:sp>
      <p:grpSp>
        <p:nvGrpSpPr>
          <p:cNvPr id="33" name="Group 96"/>
          <p:cNvGrpSpPr/>
          <p:nvPr/>
        </p:nvGrpSpPr>
        <p:grpSpPr>
          <a:xfrm>
            <a:off x="7671126" y="3202543"/>
            <a:ext cx="275525" cy="275610"/>
            <a:chOff x="6894513" y="5880100"/>
            <a:chExt cx="376238" cy="376238"/>
          </a:xfrm>
          <a:solidFill>
            <a:schemeClr val="accent3"/>
          </a:solidFill>
          <a:effectLst/>
        </p:grpSpPr>
        <p:sp>
          <p:nvSpPr>
            <p:cNvPr id="98" name="Freeform 103"/>
            <p:cNvSpPr>
              <a:spLocks noEditPoints="1"/>
            </p:cNvSpPr>
            <p:nvPr/>
          </p:nvSpPr>
          <p:spPr bwMode="auto">
            <a:xfrm>
              <a:off x="7005638" y="5880100"/>
              <a:ext cx="265113" cy="265113"/>
            </a:xfrm>
            <a:custGeom>
              <a:avLst/>
              <a:gdLst>
                <a:gd name="T0" fmla="*/ 31 w 45"/>
                <a:gd name="T1" fmla="*/ 5 h 45"/>
                <a:gd name="T2" fmla="*/ 18 w 45"/>
                <a:gd name="T3" fmla="*/ 13 h 45"/>
                <a:gd name="T4" fmla="*/ 1 w 45"/>
                <a:gd name="T5" fmla="*/ 30 h 45"/>
                <a:gd name="T6" fmla="*/ 1 w 45"/>
                <a:gd name="T7" fmla="*/ 35 h 45"/>
                <a:gd name="T8" fmla="*/ 10 w 45"/>
                <a:gd name="T9" fmla="*/ 44 h 45"/>
                <a:gd name="T10" fmla="*/ 15 w 45"/>
                <a:gd name="T11" fmla="*/ 44 h 45"/>
                <a:gd name="T12" fmla="*/ 32 w 45"/>
                <a:gd name="T13" fmla="*/ 27 h 45"/>
                <a:gd name="T14" fmla="*/ 40 w 45"/>
                <a:gd name="T15" fmla="*/ 14 h 45"/>
                <a:gd name="T16" fmla="*/ 45 w 45"/>
                <a:gd name="T17" fmla="*/ 0 h 45"/>
                <a:gd name="T18" fmla="*/ 31 w 45"/>
                <a:gd name="T19" fmla="*/ 5 h 45"/>
                <a:gd name="T20" fmla="*/ 20 w 45"/>
                <a:gd name="T21" fmla="*/ 34 h 45"/>
                <a:gd name="T22" fmla="*/ 11 w 45"/>
                <a:gd name="T23" fmla="*/ 34 h 45"/>
                <a:gd name="T24" fmla="*/ 11 w 45"/>
                <a:gd name="T25" fmla="*/ 25 h 45"/>
                <a:gd name="T26" fmla="*/ 20 w 45"/>
                <a:gd name="T27" fmla="*/ 25 h 45"/>
                <a:gd name="T28" fmla="*/ 20 w 45"/>
                <a:gd name="T29" fmla="*/ 34 h 45"/>
                <a:gd name="T30" fmla="*/ 31 w 45"/>
                <a:gd name="T31" fmla="*/ 23 h 45"/>
                <a:gd name="T32" fmla="*/ 22 w 45"/>
                <a:gd name="T33" fmla="*/ 23 h 45"/>
                <a:gd name="T34" fmla="*/ 22 w 45"/>
                <a:gd name="T35" fmla="*/ 14 h 45"/>
                <a:gd name="T36" fmla="*/ 31 w 45"/>
                <a:gd name="T37" fmla="*/ 14 h 45"/>
                <a:gd name="T38" fmla="*/ 31 w 45"/>
                <a:gd name="T39" fmla="*/ 2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 h="45">
                  <a:moveTo>
                    <a:pt x="31" y="5"/>
                  </a:moveTo>
                  <a:cubicBezTo>
                    <a:pt x="27" y="6"/>
                    <a:pt x="21" y="10"/>
                    <a:pt x="18" y="13"/>
                  </a:cubicBezTo>
                  <a:cubicBezTo>
                    <a:pt x="1" y="30"/>
                    <a:pt x="1" y="30"/>
                    <a:pt x="1" y="30"/>
                  </a:cubicBezTo>
                  <a:cubicBezTo>
                    <a:pt x="0" y="31"/>
                    <a:pt x="0" y="34"/>
                    <a:pt x="1" y="35"/>
                  </a:cubicBezTo>
                  <a:cubicBezTo>
                    <a:pt x="10" y="44"/>
                    <a:pt x="10" y="44"/>
                    <a:pt x="10" y="44"/>
                  </a:cubicBezTo>
                  <a:cubicBezTo>
                    <a:pt x="11" y="45"/>
                    <a:pt x="14" y="45"/>
                    <a:pt x="15" y="44"/>
                  </a:cubicBezTo>
                  <a:cubicBezTo>
                    <a:pt x="32" y="27"/>
                    <a:pt x="32" y="27"/>
                    <a:pt x="32" y="27"/>
                  </a:cubicBezTo>
                  <a:cubicBezTo>
                    <a:pt x="35" y="24"/>
                    <a:pt x="39" y="18"/>
                    <a:pt x="40" y="14"/>
                  </a:cubicBezTo>
                  <a:cubicBezTo>
                    <a:pt x="45" y="0"/>
                    <a:pt x="45" y="0"/>
                    <a:pt x="45" y="0"/>
                  </a:cubicBezTo>
                  <a:lnTo>
                    <a:pt x="31" y="5"/>
                  </a:lnTo>
                  <a:close/>
                  <a:moveTo>
                    <a:pt x="20" y="34"/>
                  </a:moveTo>
                  <a:cubicBezTo>
                    <a:pt x="17" y="36"/>
                    <a:pt x="13" y="36"/>
                    <a:pt x="11" y="34"/>
                  </a:cubicBezTo>
                  <a:cubicBezTo>
                    <a:pt x="9" y="32"/>
                    <a:pt x="9" y="28"/>
                    <a:pt x="11" y="25"/>
                  </a:cubicBezTo>
                  <a:cubicBezTo>
                    <a:pt x="13" y="23"/>
                    <a:pt x="17" y="23"/>
                    <a:pt x="20" y="25"/>
                  </a:cubicBezTo>
                  <a:cubicBezTo>
                    <a:pt x="22" y="28"/>
                    <a:pt x="22" y="32"/>
                    <a:pt x="20" y="34"/>
                  </a:cubicBezTo>
                  <a:close/>
                  <a:moveTo>
                    <a:pt x="31" y="23"/>
                  </a:moveTo>
                  <a:cubicBezTo>
                    <a:pt x="29" y="25"/>
                    <a:pt x="25" y="25"/>
                    <a:pt x="22" y="23"/>
                  </a:cubicBezTo>
                  <a:cubicBezTo>
                    <a:pt x="20" y="20"/>
                    <a:pt x="20" y="16"/>
                    <a:pt x="22" y="14"/>
                  </a:cubicBezTo>
                  <a:cubicBezTo>
                    <a:pt x="25" y="12"/>
                    <a:pt x="29" y="12"/>
                    <a:pt x="31" y="14"/>
                  </a:cubicBezTo>
                  <a:cubicBezTo>
                    <a:pt x="33" y="16"/>
                    <a:pt x="33" y="20"/>
                    <a:pt x="31"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9" name="Freeform 104"/>
            <p:cNvSpPr>
              <a:spLocks/>
            </p:cNvSpPr>
            <p:nvPr/>
          </p:nvSpPr>
          <p:spPr bwMode="auto">
            <a:xfrm>
              <a:off x="6905626" y="5986463"/>
              <a:ext cx="123825" cy="111125"/>
            </a:xfrm>
            <a:custGeom>
              <a:avLst/>
              <a:gdLst>
                <a:gd name="T0" fmla="*/ 7 w 21"/>
                <a:gd name="T1" fmla="*/ 17 h 19"/>
                <a:gd name="T2" fmla="*/ 21 w 21"/>
                <a:gd name="T3" fmla="*/ 3 h 19"/>
                <a:gd name="T4" fmla="*/ 10 w 21"/>
                <a:gd name="T5" fmla="*/ 3 h 19"/>
                <a:gd name="T6" fmla="*/ 1 w 21"/>
                <a:gd name="T7" fmla="*/ 12 h 19"/>
                <a:gd name="T8" fmla="*/ 1 w 21"/>
                <a:gd name="T9" fmla="*/ 17 h 19"/>
                <a:gd name="T10" fmla="*/ 7 w 21"/>
                <a:gd name="T11" fmla="*/ 17 h 19"/>
              </a:gdLst>
              <a:ahLst/>
              <a:cxnLst>
                <a:cxn ang="0">
                  <a:pos x="T0" y="T1"/>
                </a:cxn>
                <a:cxn ang="0">
                  <a:pos x="T2" y="T3"/>
                </a:cxn>
                <a:cxn ang="0">
                  <a:pos x="T4" y="T5"/>
                </a:cxn>
                <a:cxn ang="0">
                  <a:pos x="T6" y="T7"/>
                </a:cxn>
                <a:cxn ang="0">
                  <a:pos x="T8" y="T9"/>
                </a:cxn>
                <a:cxn ang="0">
                  <a:pos x="T10" y="T11"/>
                </a:cxn>
              </a:cxnLst>
              <a:rect l="0" t="0" r="r" b="b"/>
              <a:pathLst>
                <a:path w="21" h="19">
                  <a:moveTo>
                    <a:pt x="7" y="17"/>
                  </a:moveTo>
                  <a:cubicBezTo>
                    <a:pt x="21" y="3"/>
                    <a:pt x="21" y="3"/>
                    <a:pt x="21" y="3"/>
                  </a:cubicBezTo>
                  <a:cubicBezTo>
                    <a:pt x="18" y="0"/>
                    <a:pt x="13" y="0"/>
                    <a:pt x="10" y="3"/>
                  </a:cubicBezTo>
                  <a:cubicBezTo>
                    <a:pt x="1" y="12"/>
                    <a:pt x="1" y="12"/>
                    <a:pt x="1" y="12"/>
                  </a:cubicBezTo>
                  <a:cubicBezTo>
                    <a:pt x="0" y="13"/>
                    <a:pt x="0" y="16"/>
                    <a:pt x="1" y="17"/>
                  </a:cubicBezTo>
                  <a:cubicBezTo>
                    <a:pt x="3" y="19"/>
                    <a:pt x="5" y="19"/>
                    <a:pt x="7"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00" name="Freeform 105"/>
            <p:cNvSpPr>
              <a:spLocks/>
            </p:cNvSpPr>
            <p:nvPr/>
          </p:nvSpPr>
          <p:spPr bwMode="auto">
            <a:xfrm>
              <a:off x="7053263" y="6121400"/>
              <a:ext cx="111125" cy="123825"/>
            </a:xfrm>
            <a:custGeom>
              <a:avLst/>
              <a:gdLst>
                <a:gd name="T0" fmla="*/ 2 w 19"/>
                <a:gd name="T1" fmla="*/ 14 h 21"/>
                <a:gd name="T2" fmla="*/ 2 w 19"/>
                <a:gd name="T3" fmla="*/ 20 h 21"/>
                <a:gd name="T4" fmla="*/ 7 w 19"/>
                <a:gd name="T5" fmla="*/ 20 h 21"/>
                <a:gd name="T6" fmla="*/ 16 w 19"/>
                <a:gd name="T7" fmla="*/ 11 h 21"/>
                <a:gd name="T8" fmla="*/ 16 w 19"/>
                <a:gd name="T9" fmla="*/ 0 h 21"/>
                <a:gd name="T10" fmla="*/ 2 w 19"/>
                <a:gd name="T11" fmla="*/ 14 h 21"/>
              </a:gdLst>
              <a:ahLst/>
              <a:cxnLst>
                <a:cxn ang="0">
                  <a:pos x="T0" y="T1"/>
                </a:cxn>
                <a:cxn ang="0">
                  <a:pos x="T2" y="T3"/>
                </a:cxn>
                <a:cxn ang="0">
                  <a:pos x="T4" y="T5"/>
                </a:cxn>
                <a:cxn ang="0">
                  <a:pos x="T6" y="T7"/>
                </a:cxn>
                <a:cxn ang="0">
                  <a:pos x="T8" y="T9"/>
                </a:cxn>
                <a:cxn ang="0">
                  <a:pos x="T10" y="T11"/>
                </a:cxn>
              </a:cxnLst>
              <a:rect l="0" t="0" r="r" b="b"/>
              <a:pathLst>
                <a:path w="19" h="21">
                  <a:moveTo>
                    <a:pt x="2" y="14"/>
                  </a:moveTo>
                  <a:cubicBezTo>
                    <a:pt x="0" y="16"/>
                    <a:pt x="0" y="18"/>
                    <a:pt x="2" y="20"/>
                  </a:cubicBezTo>
                  <a:cubicBezTo>
                    <a:pt x="3" y="21"/>
                    <a:pt x="6" y="21"/>
                    <a:pt x="7" y="20"/>
                  </a:cubicBezTo>
                  <a:cubicBezTo>
                    <a:pt x="16" y="11"/>
                    <a:pt x="16" y="11"/>
                    <a:pt x="16" y="11"/>
                  </a:cubicBezTo>
                  <a:cubicBezTo>
                    <a:pt x="19" y="8"/>
                    <a:pt x="19" y="3"/>
                    <a:pt x="16" y="0"/>
                  </a:cubicBezTo>
                  <a:lnTo>
                    <a:pt x="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01" name="Freeform 106"/>
            <p:cNvSpPr>
              <a:spLocks/>
            </p:cNvSpPr>
            <p:nvPr/>
          </p:nvSpPr>
          <p:spPr bwMode="auto">
            <a:xfrm>
              <a:off x="6981826" y="6103938"/>
              <a:ext cx="65088" cy="63500"/>
            </a:xfrm>
            <a:custGeom>
              <a:avLst/>
              <a:gdLst>
                <a:gd name="T0" fmla="*/ 1 w 11"/>
                <a:gd name="T1" fmla="*/ 2 h 11"/>
                <a:gd name="T2" fmla="*/ 1 w 11"/>
                <a:gd name="T3" fmla="*/ 4 h 11"/>
                <a:gd name="T4" fmla="*/ 7 w 11"/>
                <a:gd name="T5" fmla="*/ 10 h 11"/>
                <a:gd name="T6" fmla="*/ 9 w 11"/>
                <a:gd name="T7" fmla="*/ 10 h 11"/>
                <a:gd name="T8" fmla="*/ 11 w 11"/>
                <a:gd name="T9" fmla="*/ 9 h 11"/>
                <a:gd name="T10" fmla="*/ 2 w 11"/>
                <a:gd name="T11" fmla="*/ 0 h 11"/>
                <a:gd name="T12" fmla="*/ 1 w 11"/>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11" h="11">
                  <a:moveTo>
                    <a:pt x="1" y="2"/>
                  </a:moveTo>
                  <a:cubicBezTo>
                    <a:pt x="0" y="2"/>
                    <a:pt x="0" y="4"/>
                    <a:pt x="1" y="4"/>
                  </a:cubicBezTo>
                  <a:cubicBezTo>
                    <a:pt x="7" y="10"/>
                    <a:pt x="7" y="10"/>
                    <a:pt x="7" y="10"/>
                  </a:cubicBezTo>
                  <a:cubicBezTo>
                    <a:pt x="7" y="11"/>
                    <a:pt x="9" y="11"/>
                    <a:pt x="9" y="10"/>
                  </a:cubicBezTo>
                  <a:cubicBezTo>
                    <a:pt x="11" y="9"/>
                    <a:pt x="11" y="9"/>
                    <a:pt x="11" y="9"/>
                  </a:cubicBezTo>
                  <a:cubicBezTo>
                    <a:pt x="2" y="0"/>
                    <a:pt x="2" y="0"/>
                    <a:pt x="2" y="0"/>
                  </a:cubicBezTo>
                  <a:lnTo>
                    <a:pt x="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02" name="Freeform 107"/>
            <p:cNvSpPr>
              <a:spLocks/>
            </p:cNvSpPr>
            <p:nvPr/>
          </p:nvSpPr>
          <p:spPr bwMode="auto">
            <a:xfrm>
              <a:off x="6894513" y="6138863"/>
              <a:ext cx="117475" cy="117475"/>
            </a:xfrm>
            <a:custGeom>
              <a:avLst/>
              <a:gdLst>
                <a:gd name="T0" fmla="*/ 0 w 20"/>
                <a:gd name="T1" fmla="*/ 20 h 20"/>
                <a:gd name="T2" fmla="*/ 16 w 20"/>
                <a:gd name="T3" fmla="*/ 4 h 20"/>
                <a:gd name="T4" fmla="*/ 0 w 20"/>
                <a:gd name="T5" fmla="*/ 20 h 20"/>
              </a:gdLst>
              <a:ahLst/>
              <a:cxnLst>
                <a:cxn ang="0">
                  <a:pos x="T0" y="T1"/>
                </a:cxn>
                <a:cxn ang="0">
                  <a:pos x="T2" y="T3"/>
                </a:cxn>
                <a:cxn ang="0">
                  <a:pos x="T4" y="T5"/>
                </a:cxn>
              </a:cxnLst>
              <a:rect l="0" t="0" r="r" b="b"/>
              <a:pathLst>
                <a:path w="20" h="20">
                  <a:moveTo>
                    <a:pt x="0" y="20"/>
                  </a:moveTo>
                  <a:cubicBezTo>
                    <a:pt x="8" y="16"/>
                    <a:pt x="20" y="8"/>
                    <a:pt x="16" y="4"/>
                  </a:cubicBezTo>
                  <a:cubicBezTo>
                    <a:pt x="12" y="0"/>
                    <a:pt x="4" y="12"/>
                    <a:pt x="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103" name="Freeform 70"/>
          <p:cNvSpPr>
            <a:spLocks noEditPoints="1"/>
          </p:cNvSpPr>
          <p:nvPr/>
        </p:nvSpPr>
        <p:spPr bwMode="auto">
          <a:xfrm>
            <a:off x="7716587" y="1974548"/>
            <a:ext cx="223738" cy="223808"/>
          </a:xfrm>
          <a:custGeom>
            <a:avLst/>
            <a:gdLst>
              <a:gd name="T0" fmla="*/ 188 w 231"/>
              <a:gd name="T1" fmla="*/ 145 h 231"/>
              <a:gd name="T2" fmla="*/ 188 w 231"/>
              <a:gd name="T3" fmla="*/ 101 h 231"/>
              <a:gd name="T4" fmla="*/ 130 w 231"/>
              <a:gd name="T5" fmla="*/ 101 h 231"/>
              <a:gd name="T6" fmla="*/ 130 w 231"/>
              <a:gd name="T7" fmla="*/ 87 h 231"/>
              <a:gd name="T8" fmla="*/ 173 w 231"/>
              <a:gd name="T9" fmla="*/ 87 h 231"/>
              <a:gd name="T10" fmla="*/ 173 w 231"/>
              <a:gd name="T11" fmla="*/ 0 h 231"/>
              <a:gd name="T12" fmla="*/ 72 w 231"/>
              <a:gd name="T13" fmla="*/ 0 h 231"/>
              <a:gd name="T14" fmla="*/ 72 w 231"/>
              <a:gd name="T15" fmla="*/ 87 h 231"/>
              <a:gd name="T16" fmla="*/ 115 w 231"/>
              <a:gd name="T17" fmla="*/ 87 h 231"/>
              <a:gd name="T18" fmla="*/ 115 w 231"/>
              <a:gd name="T19" fmla="*/ 101 h 231"/>
              <a:gd name="T20" fmla="*/ 43 w 231"/>
              <a:gd name="T21" fmla="*/ 101 h 231"/>
              <a:gd name="T22" fmla="*/ 43 w 231"/>
              <a:gd name="T23" fmla="*/ 145 h 231"/>
              <a:gd name="T24" fmla="*/ 0 w 231"/>
              <a:gd name="T25" fmla="*/ 145 h 231"/>
              <a:gd name="T26" fmla="*/ 0 w 231"/>
              <a:gd name="T27" fmla="*/ 231 h 231"/>
              <a:gd name="T28" fmla="*/ 101 w 231"/>
              <a:gd name="T29" fmla="*/ 231 h 231"/>
              <a:gd name="T30" fmla="*/ 101 w 231"/>
              <a:gd name="T31" fmla="*/ 145 h 231"/>
              <a:gd name="T32" fmla="*/ 58 w 231"/>
              <a:gd name="T33" fmla="*/ 145 h 231"/>
              <a:gd name="T34" fmla="*/ 58 w 231"/>
              <a:gd name="T35" fmla="*/ 116 h 231"/>
              <a:gd name="T36" fmla="*/ 173 w 231"/>
              <a:gd name="T37" fmla="*/ 116 h 231"/>
              <a:gd name="T38" fmla="*/ 173 w 231"/>
              <a:gd name="T39" fmla="*/ 145 h 231"/>
              <a:gd name="T40" fmla="*/ 130 w 231"/>
              <a:gd name="T41" fmla="*/ 145 h 231"/>
              <a:gd name="T42" fmla="*/ 130 w 231"/>
              <a:gd name="T43" fmla="*/ 231 h 231"/>
              <a:gd name="T44" fmla="*/ 231 w 231"/>
              <a:gd name="T45" fmla="*/ 231 h 231"/>
              <a:gd name="T46" fmla="*/ 231 w 231"/>
              <a:gd name="T47" fmla="*/ 145 h 231"/>
              <a:gd name="T48" fmla="*/ 188 w 231"/>
              <a:gd name="T49" fmla="*/ 145 h 231"/>
              <a:gd name="T50" fmla="*/ 87 w 231"/>
              <a:gd name="T51" fmla="*/ 159 h 231"/>
              <a:gd name="T52" fmla="*/ 87 w 231"/>
              <a:gd name="T53" fmla="*/ 173 h 231"/>
              <a:gd name="T54" fmla="*/ 14 w 231"/>
              <a:gd name="T55" fmla="*/ 173 h 231"/>
              <a:gd name="T56" fmla="*/ 14 w 231"/>
              <a:gd name="T57" fmla="*/ 159 h 231"/>
              <a:gd name="T58" fmla="*/ 87 w 231"/>
              <a:gd name="T59" fmla="*/ 159 h 231"/>
              <a:gd name="T60" fmla="*/ 87 w 231"/>
              <a:gd name="T61" fmla="*/ 29 h 231"/>
              <a:gd name="T62" fmla="*/ 87 w 231"/>
              <a:gd name="T63" fmla="*/ 15 h 231"/>
              <a:gd name="T64" fmla="*/ 159 w 231"/>
              <a:gd name="T65" fmla="*/ 15 h 231"/>
              <a:gd name="T66" fmla="*/ 159 w 231"/>
              <a:gd name="T67" fmla="*/ 29 h 231"/>
              <a:gd name="T68" fmla="*/ 87 w 231"/>
              <a:gd name="T69" fmla="*/ 29 h 231"/>
              <a:gd name="T70" fmla="*/ 217 w 231"/>
              <a:gd name="T71" fmla="*/ 173 h 231"/>
              <a:gd name="T72" fmla="*/ 144 w 231"/>
              <a:gd name="T73" fmla="*/ 173 h 231"/>
              <a:gd name="T74" fmla="*/ 144 w 231"/>
              <a:gd name="T75" fmla="*/ 159 h 231"/>
              <a:gd name="T76" fmla="*/ 217 w 231"/>
              <a:gd name="T77" fmla="*/ 159 h 231"/>
              <a:gd name="T78" fmla="*/ 217 w 231"/>
              <a:gd name="T79" fmla="*/ 173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1" h="231">
                <a:moveTo>
                  <a:pt x="188" y="145"/>
                </a:moveTo>
                <a:lnTo>
                  <a:pt x="188" y="101"/>
                </a:lnTo>
                <a:lnTo>
                  <a:pt x="130" y="101"/>
                </a:lnTo>
                <a:lnTo>
                  <a:pt x="130" y="87"/>
                </a:lnTo>
                <a:lnTo>
                  <a:pt x="173" y="87"/>
                </a:lnTo>
                <a:lnTo>
                  <a:pt x="173" y="0"/>
                </a:lnTo>
                <a:lnTo>
                  <a:pt x="72" y="0"/>
                </a:lnTo>
                <a:lnTo>
                  <a:pt x="72" y="87"/>
                </a:lnTo>
                <a:lnTo>
                  <a:pt x="115" y="87"/>
                </a:lnTo>
                <a:lnTo>
                  <a:pt x="115" y="101"/>
                </a:lnTo>
                <a:lnTo>
                  <a:pt x="43" y="101"/>
                </a:lnTo>
                <a:lnTo>
                  <a:pt x="43" y="145"/>
                </a:lnTo>
                <a:lnTo>
                  <a:pt x="0" y="145"/>
                </a:lnTo>
                <a:lnTo>
                  <a:pt x="0" y="231"/>
                </a:lnTo>
                <a:lnTo>
                  <a:pt x="101" y="231"/>
                </a:lnTo>
                <a:lnTo>
                  <a:pt x="101" y="145"/>
                </a:lnTo>
                <a:lnTo>
                  <a:pt x="58" y="145"/>
                </a:lnTo>
                <a:lnTo>
                  <a:pt x="58" y="116"/>
                </a:lnTo>
                <a:lnTo>
                  <a:pt x="173" y="116"/>
                </a:lnTo>
                <a:lnTo>
                  <a:pt x="173" y="145"/>
                </a:lnTo>
                <a:lnTo>
                  <a:pt x="130" y="145"/>
                </a:lnTo>
                <a:lnTo>
                  <a:pt x="130" y="231"/>
                </a:lnTo>
                <a:lnTo>
                  <a:pt x="231" y="231"/>
                </a:lnTo>
                <a:lnTo>
                  <a:pt x="231" y="145"/>
                </a:lnTo>
                <a:lnTo>
                  <a:pt x="188" y="145"/>
                </a:lnTo>
                <a:close/>
                <a:moveTo>
                  <a:pt x="87" y="159"/>
                </a:moveTo>
                <a:lnTo>
                  <a:pt x="87" y="173"/>
                </a:lnTo>
                <a:lnTo>
                  <a:pt x="14" y="173"/>
                </a:lnTo>
                <a:lnTo>
                  <a:pt x="14" y="159"/>
                </a:lnTo>
                <a:lnTo>
                  <a:pt x="87" y="159"/>
                </a:lnTo>
                <a:close/>
                <a:moveTo>
                  <a:pt x="87" y="29"/>
                </a:moveTo>
                <a:lnTo>
                  <a:pt x="87" y="15"/>
                </a:lnTo>
                <a:lnTo>
                  <a:pt x="159" y="15"/>
                </a:lnTo>
                <a:lnTo>
                  <a:pt x="159" y="29"/>
                </a:lnTo>
                <a:lnTo>
                  <a:pt x="87" y="29"/>
                </a:lnTo>
                <a:close/>
                <a:moveTo>
                  <a:pt x="217" y="173"/>
                </a:moveTo>
                <a:lnTo>
                  <a:pt x="144" y="173"/>
                </a:lnTo>
                <a:lnTo>
                  <a:pt x="144" y="159"/>
                </a:lnTo>
                <a:lnTo>
                  <a:pt x="217" y="159"/>
                </a:lnTo>
                <a:lnTo>
                  <a:pt x="217" y="173"/>
                </a:lnTo>
                <a:close/>
              </a:path>
            </a:pathLst>
          </a:custGeom>
          <a:solidFill>
            <a:schemeClr val="accent2"/>
          </a:solidFill>
          <a:ln>
            <a:noFill/>
          </a:ln>
          <a:effectLst/>
          <a:extLst/>
        </p:spPr>
        <p:txBody>
          <a:bodyPr vert="horz" wrap="square" lIns="68584" tIns="34292" rIns="68584" bIns="34292" numCol="1" anchor="t" anchorCtr="0" compatLnSpc="1">
            <a:prstTxWarp prst="textNoShape">
              <a:avLst/>
            </a:prstTxWarp>
          </a:bodyPr>
          <a:lstStyle/>
          <a:p>
            <a:endParaRPr lang="id-ID">
              <a:solidFill>
                <a:prstClr val="black"/>
              </a:solidFill>
            </a:endParaRPr>
          </a:p>
        </p:txBody>
      </p:sp>
    </p:spTree>
    <p:extLst>
      <p:ext uri="{BB962C8B-B14F-4D97-AF65-F5344CB8AC3E}">
        <p14:creationId xmlns:p14="http://schemas.microsoft.com/office/powerpoint/2010/main" val="337553261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 fill="hold"/>
                                        <p:tgtEl>
                                          <p:spTgt spid="2"/>
                                        </p:tgtEl>
                                        <p:attrNameLst>
                                          <p:attrName>ppt_w</p:attrName>
                                        </p:attrNameLst>
                                      </p:cBhvr>
                                      <p:tavLst>
                                        <p:tav tm="0">
                                          <p:val>
                                            <p:fltVal val="0"/>
                                          </p:val>
                                        </p:tav>
                                        <p:tav tm="100000">
                                          <p:val>
                                            <p:strVal val="#ppt_w"/>
                                          </p:val>
                                        </p:tav>
                                      </p:tavLst>
                                    </p:anim>
                                    <p:anim calcmode="lin" valueType="num">
                                      <p:cBhvr>
                                        <p:cTn id="8" dur="200" fill="hold"/>
                                        <p:tgtEl>
                                          <p:spTgt spid="2"/>
                                        </p:tgtEl>
                                        <p:attrNameLst>
                                          <p:attrName>ppt_h</p:attrName>
                                        </p:attrNameLst>
                                      </p:cBhvr>
                                      <p:tavLst>
                                        <p:tav tm="0">
                                          <p:val>
                                            <p:fltVal val="0"/>
                                          </p:val>
                                        </p:tav>
                                        <p:tav tm="100000">
                                          <p:val>
                                            <p:strVal val="#ppt_h"/>
                                          </p:val>
                                        </p:tav>
                                      </p:tavLst>
                                    </p:anim>
                                    <p:anim calcmode="lin" valueType="num">
                                      <p:cBhvr>
                                        <p:cTn id="9" dur="200" fill="hold"/>
                                        <p:tgtEl>
                                          <p:spTgt spid="2"/>
                                        </p:tgtEl>
                                        <p:attrNameLst>
                                          <p:attrName>style.rotation</p:attrName>
                                        </p:attrNameLst>
                                      </p:cBhvr>
                                      <p:tavLst>
                                        <p:tav tm="0">
                                          <p:val>
                                            <p:fltVal val="360"/>
                                          </p:val>
                                        </p:tav>
                                        <p:tav tm="100000">
                                          <p:val>
                                            <p:fltVal val="0"/>
                                          </p:val>
                                        </p:tav>
                                      </p:tavLst>
                                    </p:anim>
                                    <p:animEffect transition="in" filter="fade">
                                      <p:cBhvr>
                                        <p:cTn id="10" dur="200"/>
                                        <p:tgtEl>
                                          <p:spTgt spid="2"/>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200" fill="hold"/>
                                        <p:tgtEl>
                                          <p:spTgt spid="7"/>
                                        </p:tgtEl>
                                        <p:attrNameLst>
                                          <p:attrName>ppt_w</p:attrName>
                                        </p:attrNameLst>
                                      </p:cBhvr>
                                      <p:tavLst>
                                        <p:tav tm="0">
                                          <p:val>
                                            <p:fltVal val="0"/>
                                          </p:val>
                                        </p:tav>
                                        <p:tav tm="100000">
                                          <p:val>
                                            <p:strVal val="#ppt_w"/>
                                          </p:val>
                                        </p:tav>
                                      </p:tavLst>
                                    </p:anim>
                                    <p:anim calcmode="lin" valueType="num">
                                      <p:cBhvr>
                                        <p:cTn id="14" dur="200" fill="hold"/>
                                        <p:tgtEl>
                                          <p:spTgt spid="7"/>
                                        </p:tgtEl>
                                        <p:attrNameLst>
                                          <p:attrName>ppt_h</p:attrName>
                                        </p:attrNameLst>
                                      </p:cBhvr>
                                      <p:tavLst>
                                        <p:tav tm="0">
                                          <p:val>
                                            <p:fltVal val="0"/>
                                          </p:val>
                                        </p:tav>
                                        <p:tav tm="100000">
                                          <p:val>
                                            <p:strVal val="#ppt_h"/>
                                          </p:val>
                                        </p:tav>
                                      </p:tavLst>
                                    </p:anim>
                                    <p:anim calcmode="lin" valueType="num">
                                      <p:cBhvr>
                                        <p:cTn id="15" dur="200" fill="hold"/>
                                        <p:tgtEl>
                                          <p:spTgt spid="7"/>
                                        </p:tgtEl>
                                        <p:attrNameLst>
                                          <p:attrName>style.rotation</p:attrName>
                                        </p:attrNameLst>
                                      </p:cBhvr>
                                      <p:tavLst>
                                        <p:tav tm="0">
                                          <p:val>
                                            <p:fltVal val="360"/>
                                          </p:val>
                                        </p:tav>
                                        <p:tav tm="100000">
                                          <p:val>
                                            <p:fltVal val="0"/>
                                          </p:val>
                                        </p:tav>
                                      </p:tavLst>
                                    </p:anim>
                                    <p:animEffect transition="in" filter="fade">
                                      <p:cBhvr>
                                        <p:cTn id="16" dur="200"/>
                                        <p:tgtEl>
                                          <p:spTgt spid="7"/>
                                        </p:tgtEl>
                                      </p:cBhvr>
                                    </p:animEffect>
                                  </p:childTnLst>
                                </p:cTn>
                              </p:par>
                              <p:par>
                                <p:cTn id="17" presetID="49" presetClass="entr" presetSubtype="0" decel="10000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200" fill="hold"/>
                                        <p:tgtEl>
                                          <p:spTgt spid="6"/>
                                        </p:tgtEl>
                                        <p:attrNameLst>
                                          <p:attrName>ppt_w</p:attrName>
                                        </p:attrNameLst>
                                      </p:cBhvr>
                                      <p:tavLst>
                                        <p:tav tm="0">
                                          <p:val>
                                            <p:fltVal val="0"/>
                                          </p:val>
                                        </p:tav>
                                        <p:tav tm="100000">
                                          <p:val>
                                            <p:strVal val="#ppt_w"/>
                                          </p:val>
                                        </p:tav>
                                      </p:tavLst>
                                    </p:anim>
                                    <p:anim calcmode="lin" valueType="num">
                                      <p:cBhvr>
                                        <p:cTn id="20" dur="200" fill="hold"/>
                                        <p:tgtEl>
                                          <p:spTgt spid="6"/>
                                        </p:tgtEl>
                                        <p:attrNameLst>
                                          <p:attrName>ppt_h</p:attrName>
                                        </p:attrNameLst>
                                      </p:cBhvr>
                                      <p:tavLst>
                                        <p:tav tm="0">
                                          <p:val>
                                            <p:fltVal val="0"/>
                                          </p:val>
                                        </p:tav>
                                        <p:tav tm="100000">
                                          <p:val>
                                            <p:strVal val="#ppt_h"/>
                                          </p:val>
                                        </p:tav>
                                      </p:tavLst>
                                    </p:anim>
                                    <p:anim calcmode="lin" valueType="num">
                                      <p:cBhvr>
                                        <p:cTn id="21" dur="200" fill="hold"/>
                                        <p:tgtEl>
                                          <p:spTgt spid="6"/>
                                        </p:tgtEl>
                                        <p:attrNameLst>
                                          <p:attrName>style.rotation</p:attrName>
                                        </p:attrNameLst>
                                      </p:cBhvr>
                                      <p:tavLst>
                                        <p:tav tm="0">
                                          <p:val>
                                            <p:fltVal val="360"/>
                                          </p:val>
                                        </p:tav>
                                        <p:tav tm="100000">
                                          <p:val>
                                            <p:fltVal val="0"/>
                                          </p:val>
                                        </p:tav>
                                      </p:tavLst>
                                    </p:anim>
                                    <p:animEffect transition="in" filter="fade">
                                      <p:cBhvr>
                                        <p:cTn id="22" dur="200"/>
                                        <p:tgtEl>
                                          <p:spTgt spid="6"/>
                                        </p:tgtEl>
                                      </p:cBhvr>
                                    </p:animEffect>
                                  </p:childTnLst>
                                </p:cTn>
                              </p:par>
                              <p:par>
                                <p:cTn id="23" presetID="49" presetClass="entr" presetSubtype="0" decel="100000"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200" fill="hold"/>
                                        <p:tgtEl>
                                          <p:spTgt spid="5"/>
                                        </p:tgtEl>
                                        <p:attrNameLst>
                                          <p:attrName>ppt_w</p:attrName>
                                        </p:attrNameLst>
                                      </p:cBhvr>
                                      <p:tavLst>
                                        <p:tav tm="0">
                                          <p:val>
                                            <p:fltVal val="0"/>
                                          </p:val>
                                        </p:tav>
                                        <p:tav tm="100000">
                                          <p:val>
                                            <p:strVal val="#ppt_w"/>
                                          </p:val>
                                        </p:tav>
                                      </p:tavLst>
                                    </p:anim>
                                    <p:anim calcmode="lin" valueType="num">
                                      <p:cBhvr>
                                        <p:cTn id="26" dur="200" fill="hold"/>
                                        <p:tgtEl>
                                          <p:spTgt spid="5"/>
                                        </p:tgtEl>
                                        <p:attrNameLst>
                                          <p:attrName>ppt_h</p:attrName>
                                        </p:attrNameLst>
                                      </p:cBhvr>
                                      <p:tavLst>
                                        <p:tav tm="0">
                                          <p:val>
                                            <p:fltVal val="0"/>
                                          </p:val>
                                        </p:tav>
                                        <p:tav tm="100000">
                                          <p:val>
                                            <p:strVal val="#ppt_h"/>
                                          </p:val>
                                        </p:tav>
                                      </p:tavLst>
                                    </p:anim>
                                    <p:anim calcmode="lin" valueType="num">
                                      <p:cBhvr>
                                        <p:cTn id="27" dur="200" fill="hold"/>
                                        <p:tgtEl>
                                          <p:spTgt spid="5"/>
                                        </p:tgtEl>
                                        <p:attrNameLst>
                                          <p:attrName>style.rotation</p:attrName>
                                        </p:attrNameLst>
                                      </p:cBhvr>
                                      <p:tavLst>
                                        <p:tav tm="0">
                                          <p:val>
                                            <p:fltVal val="360"/>
                                          </p:val>
                                        </p:tav>
                                        <p:tav tm="100000">
                                          <p:val>
                                            <p:fltVal val="0"/>
                                          </p:val>
                                        </p:tav>
                                      </p:tavLst>
                                    </p:anim>
                                    <p:animEffect transition="in" filter="fade">
                                      <p:cBhvr>
                                        <p:cTn id="28" dur="200"/>
                                        <p:tgtEl>
                                          <p:spTgt spid="5"/>
                                        </p:tgtEl>
                                      </p:cBhvr>
                                    </p:animEffect>
                                  </p:childTnLst>
                                </p:cTn>
                              </p:par>
                              <p:par>
                                <p:cTn id="29" presetID="49" presetClass="entr" presetSubtype="0" decel="100000"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200" fill="hold"/>
                                        <p:tgtEl>
                                          <p:spTgt spid="4"/>
                                        </p:tgtEl>
                                        <p:attrNameLst>
                                          <p:attrName>ppt_w</p:attrName>
                                        </p:attrNameLst>
                                      </p:cBhvr>
                                      <p:tavLst>
                                        <p:tav tm="0">
                                          <p:val>
                                            <p:fltVal val="0"/>
                                          </p:val>
                                        </p:tav>
                                        <p:tav tm="100000">
                                          <p:val>
                                            <p:strVal val="#ppt_w"/>
                                          </p:val>
                                        </p:tav>
                                      </p:tavLst>
                                    </p:anim>
                                    <p:anim calcmode="lin" valueType="num">
                                      <p:cBhvr>
                                        <p:cTn id="32" dur="200" fill="hold"/>
                                        <p:tgtEl>
                                          <p:spTgt spid="4"/>
                                        </p:tgtEl>
                                        <p:attrNameLst>
                                          <p:attrName>ppt_h</p:attrName>
                                        </p:attrNameLst>
                                      </p:cBhvr>
                                      <p:tavLst>
                                        <p:tav tm="0">
                                          <p:val>
                                            <p:fltVal val="0"/>
                                          </p:val>
                                        </p:tav>
                                        <p:tav tm="100000">
                                          <p:val>
                                            <p:strVal val="#ppt_h"/>
                                          </p:val>
                                        </p:tav>
                                      </p:tavLst>
                                    </p:anim>
                                    <p:anim calcmode="lin" valueType="num">
                                      <p:cBhvr>
                                        <p:cTn id="33" dur="200" fill="hold"/>
                                        <p:tgtEl>
                                          <p:spTgt spid="4"/>
                                        </p:tgtEl>
                                        <p:attrNameLst>
                                          <p:attrName>style.rotation</p:attrName>
                                        </p:attrNameLst>
                                      </p:cBhvr>
                                      <p:tavLst>
                                        <p:tav tm="0">
                                          <p:val>
                                            <p:fltVal val="360"/>
                                          </p:val>
                                        </p:tav>
                                        <p:tav tm="100000">
                                          <p:val>
                                            <p:fltVal val="0"/>
                                          </p:val>
                                        </p:tav>
                                      </p:tavLst>
                                    </p:anim>
                                    <p:animEffect transition="in" filter="fade">
                                      <p:cBhvr>
                                        <p:cTn id="34" dur="200"/>
                                        <p:tgtEl>
                                          <p:spTgt spid="4"/>
                                        </p:tgtEl>
                                      </p:cBhvr>
                                    </p:animEffect>
                                  </p:childTnLst>
                                </p:cTn>
                              </p:par>
                              <p:par>
                                <p:cTn id="35" presetID="49" presetClass="entr" presetSubtype="0" decel="100000" fill="hold" nodeType="with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p:cTn id="37" dur="200" fill="hold"/>
                                        <p:tgtEl>
                                          <p:spTgt spid="3"/>
                                        </p:tgtEl>
                                        <p:attrNameLst>
                                          <p:attrName>ppt_w</p:attrName>
                                        </p:attrNameLst>
                                      </p:cBhvr>
                                      <p:tavLst>
                                        <p:tav tm="0">
                                          <p:val>
                                            <p:fltVal val="0"/>
                                          </p:val>
                                        </p:tav>
                                        <p:tav tm="100000">
                                          <p:val>
                                            <p:strVal val="#ppt_w"/>
                                          </p:val>
                                        </p:tav>
                                      </p:tavLst>
                                    </p:anim>
                                    <p:anim calcmode="lin" valueType="num">
                                      <p:cBhvr>
                                        <p:cTn id="38" dur="200" fill="hold"/>
                                        <p:tgtEl>
                                          <p:spTgt spid="3"/>
                                        </p:tgtEl>
                                        <p:attrNameLst>
                                          <p:attrName>ppt_h</p:attrName>
                                        </p:attrNameLst>
                                      </p:cBhvr>
                                      <p:tavLst>
                                        <p:tav tm="0">
                                          <p:val>
                                            <p:fltVal val="0"/>
                                          </p:val>
                                        </p:tav>
                                        <p:tav tm="100000">
                                          <p:val>
                                            <p:strVal val="#ppt_h"/>
                                          </p:val>
                                        </p:tav>
                                      </p:tavLst>
                                    </p:anim>
                                    <p:anim calcmode="lin" valueType="num">
                                      <p:cBhvr>
                                        <p:cTn id="39" dur="200" fill="hold"/>
                                        <p:tgtEl>
                                          <p:spTgt spid="3"/>
                                        </p:tgtEl>
                                        <p:attrNameLst>
                                          <p:attrName>style.rotation</p:attrName>
                                        </p:attrNameLst>
                                      </p:cBhvr>
                                      <p:tavLst>
                                        <p:tav tm="0">
                                          <p:val>
                                            <p:fltVal val="360"/>
                                          </p:val>
                                        </p:tav>
                                        <p:tav tm="100000">
                                          <p:val>
                                            <p:fltVal val="0"/>
                                          </p:val>
                                        </p:tav>
                                      </p:tavLst>
                                    </p:anim>
                                    <p:animEffect transition="in" filter="fade">
                                      <p:cBhvr>
                                        <p:cTn id="40" dur="200"/>
                                        <p:tgtEl>
                                          <p:spTgt spid="3"/>
                                        </p:tgtEl>
                                      </p:cBhvr>
                                    </p:animEffect>
                                  </p:childTnLst>
                                </p:cTn>
                              </p:par>
                              <p:par>
                                <p:cTn id="41" presetID="47" presetClass="entr" presetSubtype="0" fill="hold"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200"/>
                                        <p:tgtEl>
                                          <p:spTgt spid="16"/>
                                        </p:tgtEl>
                                      </p:cBhvr>
                                    </p:animEffect>
                                    <p:anim calcmode="lin" valueType="num">
                                      <p:cBhvr>
                                        <p:cTn id="44" dur="200" fill="hold"/>
                                        <p:tgtEl>
                                          <p:spTgt spid="16"/>
                                        </p:tgtEl>
                                        <p:attrNameLst>
                                          <p:attrName>ppt_x</p:attrName>
                                        </p:attrNameLst>
                                      </p:cBhvr>
                                      <p:tavLst>
                                        <p:tav tm="0">
                                          <p:val>
                                            <p:strVal val="#ppt_x"/>
                                          </p:val>
                                        </p:tav>
                                        <p:tav tm="100000">
                                          <p:val>
                                            <p:strVal val="#ppt_x"/>
                                          </p:val>
                                        </p:tav>
                                      </p:tavLst>
                                    </p:anim>
                                    <p:anim calcmode="lin" valueType="num">
                                      <p:cBhvr>
                                        <p:cTn id="45" dur="200" fill="hold"/>
                                        <p:tgtEl>
                                          <p:spTgt spid="16"/>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0"/>
                                  </p:stCondLst>
                                  <p:childTnLst>
                                    <p:set>
                                      <p:cBhvr>
                                        <p:cTn id="47" dur="1" fill="hold">
                                          <p:stCondLst>
                                            <p:cond delay="0"/>
                                          </p:stCondLst>
                                        </p:cTn>
                                        <p:tgtEl>
                                          <p:spTgt spid="94"/>
                                        </p:tgtEl>
                                        <p:attrNameLst>
                                          <p:attrName>style.visibility</p:attrName>
                                        </p:attrNameLst>
                                      </p:cBhvr>
                                      <p:to>
                                        <p:strVal val="visible"/>
                                      </p:to>
                                    </p:set>
                                    <p:animEffect transition="in" filter="fade">
                                      <p:cBhvr>
                                        <p:cTn id="48" dur="200"/>
                                        <p:tgtEl>
                                          <p:spTgt spid="94"/>
                                        </p:tgtEl>
                                      </p:cBhvr>
                                    </p:animEffect>
                                    <p:anim calcmode="lin" valueType="num">
                                      <p:cBhvr>
                                        <p:cTn id="49" dur="200" fill="hold"/>
                                        <p:tgtEl>
                                          <p:spTgt spid="94"/>
                                        </p:tgtEl>
                                        <p:attrNameLst>
                                          <p:attrName>ppt_x</p:attrName>
                                        </p:attrNameLst>
                                      </p:cBhvr>
                                      <p:tavLst>
                                        <p:tav tm="0">
                                          <p:val>
                                            <p:strVal val="#ppt_x"/>
                                          </p:val>
                                        </p:tav>
                                        <p:tav tm="100000">
                                          <p:val>
                                            <p:strVal val="#ppt_x"/>
                                          </p:val>
                                        </p:tav>
                                      </p:tavLst>
                                    </p:anim>
                                    <p:anim calcmode="lin" valueType="num">
                                      <p:cBhvr>
                                        <p:cTn id="50" dur="200" fill="hold"/>
                                        <p:tgtEl>
                                          <p:spTgt spid="94"/>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0"/>
                                  </p:stCondLst>
                                  <p:childTnLst>
                                    <p:set>
                                      <p:cBhvr>
                                        <p:cTn id="52" dur="1" fill="hold">
                                          <p:stCondLst>
                                            <p:cond delay="0"/>
                                          </p:stCondLst>
                                        </p:cTn>
                                        <p:tgtEl>
                                          <p:spTgt spid="96"/>
                                        </p:tgtEl>
                                        <p:attrNameLst>
                                          <p:attrName>style.visibility</p:attrName>
                                        </p:attrNameLst>
                                      </p:cBhvr>
                                      <p:to>
                                        <p:strVal val="visible"/>
                                      </p:to>
                                    </p:set>
                                    <p:animEffect transition="in" filter="fade">
                                      <p:cBhvr>
                                        <p:cTn id="53" dur="200"/>
                                        <p:tgtEl>
                                          <p:spTgt spid="96"/>
                                        </p:tgtEl>
                                      </p:cBhvr>
                                    </p:animEffect>
                                    <p:anim calcmode="lin" valueType="num">
                                      <p:cBhvr>
                                        <p:cTn id="54" dur="200" fill="hold"/>
                                        <p:tgtEl>
                                          <p:spTgt spid="96"/>
                                        </p:tgtEl>
                                        <p:attrNameLst>
                                          <p:attrName>ppt_x</p:attrName>
                                        </p:attrNameLst>
                                      </p:cBhvr>
                                      <p:tavLst>
                                        <p:tav tm="0">
                                          <p:val>
                                            <p:strVal val="#ppt_x"/>
                                          </p:val>
                                        </p:tav>
                                        <p:tav tm="100000">
                                          <p:val>
                                            <p:strVal val="#ppt_x"/>
                                          </p:val>
                                        </p:tav>
                                      </p:tavLst>
                                    </p:anim>
                                    <p:anim calcmode="lin" valueType="num">
                                      <p:cBhvr>
                                        <p:cTn id="55" dur="200" fill="hold"/>
                                        <p:tgtEl>
                                          <p:spTgt spid="96"/>
                                        </p:tgtEl>
                                        <p:attrNameLst>
                                          <p:attrName>ppt_y</p:attrName>
                                        </p:attrNameLst>
                                      </p:cBhvr>
                                      <p:tavLst>
                                        <p:tav tm="0">
                                          <p:val>
                                            <p:strVal val="#ppt_y-.1"/>
                                          </p:val>
                                        </p:tav>
                                        <p:tav tm="100000">
                                          <p:val>
                                            <p:strVal val="#ppt_y"/>
                                          </p:val>
                                        </p:tav>
                                      </p:tavLst>
                                    </p:anim>
                                  </p:childTnLst>
                                </p:cTn>
                              </p:par>
                              <p:par>
                                <p:cTn id="56" presetID="47" presetClass="entr" presetSubtype="0" fill="hold" nodeType="with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fade">
                                      <p:cBhvr>
                                        <p:cTn id="58" dur="200"/>
                                        <p:tgtEl>
                                          <p:spTgt spid="33"/>
                                        </p:tgtEl>
                                      </p:cBhvr>
                                    </p:animEffect>
                                    <p:anim calcmode="lin" valueType="num">
                                      <p:cBhvr>
                                        <p:cTn id="59" dur="200" fill="hold"/>
                                        <p:tgtEl>
                                          <p:spTgt spid="33"/>
                                        </p:tgtEl>
                                        <p:attrNameLst>
                                          <p:attrName>ppt_x</p:attrName>
                                        </p:attrNameLst>
                                      </p:cBhvr>
                                      <p:tavLst>
                                        <p:tav tm="0">
                                          <p:val>
                                            <p:strVal val="#ppt_x"/>
                                          </p:val>
                                        </p:tav>
                                        <p:tav tm="100000">
                                          <p:val>
                                            <p:strVal val="#ppt_x"/>
                                          </p:val>
                                        </p:tav>
                                      </p:tavLst>
                                    </p:anim>
                                    <p:anim calcmode="lin" valueType="num">
                                      <p:cBhvr>
                                        <p:cTn id="60" dur="200" fill="hold"/>
                                        <p:tgtEl>
                                          <p:spTgt spid="33"/>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103"/>
                                        </p:tgtEl>
                                        <p:attrNameLst>
                                          <p:attrName>style.visibility</p:attrName>
                                        </p:attrNameLst>
                                      </p:cBhvr>
                                      <p:to>
                                        <p:strVal val="visible"/>
                                      </p:to>
                                    </p:set>
                                    <p:animEffect transition="in" filter="fade">
                                      <p:cBhvr>
                                        <p:cTn id="63" dur="200"/>
                                        <p:tgtEl>
                                          <p:spTgt spid="103"/>
                                        </p:tgtEl>
                                      </p:cBhvr>
                                    </p:animEffect>
                                    <p:anim calcmode="lin" valueType="num">
                                      <p:cBhvr>
                                        <p:cTn id="64" dur="200" fill="hold"/>
                                        <p:tgtEl>
                                          <p:spTgt spid="103"/>
                                        </p:tgtEl>
                                        <p:attrNameLst>
                                          <p:attrName>ppt_x</p:attrName>
                                        </p:attrNameLst>
                                      </p:cBhvr>
                                      <p:tavLst>
                                        <p:tav tm="0">
                                          <p:val>
                                            <p:strVal val="#ppt_x"/>
                                          </p:val>
                                        </p:tav>
                                        <p:tav tm="100000">
                                          <p:val>
                                            <p:strVal val="#ppt_x"/>
                                          </p:val>
                                        </p:tav>
                                      </p:tavLst>
                                    </p:anim>
                                    <p:anim calcmode="lin" valueType="num">
                                      <p:cBhvr>
                                        <p:cTn id="65" dur="200" fill="hold"/>
                                        <p:tgtEl>
                                          <p:spTgt spid="103"/>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95"/>
                                        </p:tgtEl>
                                        <p:attrNameLst>
                                          <p:attrName>style.visibility</p:attrName>
                                        </p:attrNameLst>
                                      </p:cBhvr>
                                      <p:to>
                                        <p:strVal val="visible"/>
                                      </p:to>
                                    </p:set>
                                    <p:animEffect transition="in" filter="fade">
                                      <p:cBhvr>
                                        <p:cTn id="68" dur="200"/>
                                        <p:tgtEl>
                                          <p:spTgt spid="95"/>
                                        </p:tgtEl>
                                      </p:cBhvr>
                                    </p:animEffect>
                                    <p:anim calcmode="lin" valueType="num">
                                      <p:cBhvr>
                                        <p:cTn id="69" dur="200" fill="hold"/>
                                        <p:tgtEl>
                                          <p:spTgt spid="95"/>
                                        </p:tgtEl>
                                        <p:attrNameLst>
                                          <p:attrName>ppt_x</p:attrName>
                                        </p:attrNameLst>
                                      </p:cBhvr>
                                      <p:tavLst>
                                        <p:tav tm="0">
                                          <p:val>
                                            <p:strVal val="#ppt_x"/>
                                          </p:val>
                                        </p:tav>
                                        <p:tav tm="100000">
                                          <p:val>
                                            <p:strVal val="#ppt_x"/>
                                          </p:val>
                                        </p:tav>
                                      </p:tavLst>
                                    </p:anim>
                                    <p:anim calcmode="lin" valueType="num">
                                      <p:cBhvr>
                                        <p:cTn id="70" dur="200" fill="hold"/>
                                        <p:tgtEl>
                                          <p:spTgt spid="95"/>
                                        </p:tgtEl>
                                        <p:attrNameLst>
                                          <p:attrName>ppt_y</p:attrName>
                                        </p:attrNameLst>
                                      </p:cBhvr>
                                      <p:tavLst>
                                        <p:tav tm="0">
                                          <p:val>
                                            <p:strVal val="#ppt_y-.1"/>
                                          </p:val>
                                        </p:tav>
                                        <p:tav tm="100000">
                                          <p:val>
                                            <p:strVal val="#ppt_y"/>
                                          </p:val>
                                        </p:tav>
                                      </p:tavLst>
                                    </p:anim>
                                  </p:childTnLst>
                                </p:cTn>
                              </p:par>
                              <p:par>
                                <p:cTn id="71" presetID="10" presetClass="entr" presetSubtype="0" fill="hold" nodeType="withEffect">
                                  <p:stCondLst>
                                    <p:cond delay="0"/>
                                  </p:stCondLst>
                                  <p:childTnLst>
                                    <p:set>
                                      <p:cBhvr>
                                        <p:cTn id="72" dur="1" fill="hold">
                                          <p:stCondLst>
                                            <p:cond delay="0"/>
                                          </p:stCondLst>
                                        </p:cTn>
                                        <p:tgtEl>
                                          <p:spTgt spid="32"/>
                                        </p:tgtEl>
                                        <p:attrNameLst>
                                          <p:attrName>style.visibility</p:attrName>
                                        </p:attrNameLst>
                                      </p:cBhvr>
                                      <p:to>
                                        <p:strVal val="visible"/>
                                      </p:to>
                                    </p:set>
                                    <p:animEffect transition="in" filter="fade">
                                      <p:cBhvr>
                                        <p:cTn id="73" dur="200"/>
                                        <p:tgtEl>
                                          <p:spTgt spid="32"/>
                                        </p:tgtEl>
                                      </p:cBhvr>
                                    </p:animEffect>
                                  </p:childTnLst>
                                </p:cTn>
                              </p:par>
                            </p:childTnLst>
                          </p:cTn>
                        </p:par>
                        <p:par>
                          <p:cTn id="74" fill="hold">
                            <p:stCondLst>
                              <p:cond delay="200"/>
                            </p:stCondLst>
                            <p:childTnLst>
                              <p:par>
                                <p:cTn id="75" presetID="10" presetClass="entr" presetSubtype="0" fill="hold" grpId="0" nodeType="afterEffect">
                                  <p:stCondLst>
                                    <p:cond delay="0"/>
                                  </p:stCondLst>
                                  <p:childTnLst>
                                    <p:set>
                                      <p:cBhvr>
                                        <p:cTn id="76" dur="1" fill="hold">
                                          <p:stCondLst>
                                            <p:cond delay="0"/>
                                          </p:stCondLst>
                                        </p:cTn>
                                        <p:tgtEl>
                                          <p:spTgt spid="69"/>
                                        </p:tgtEl>
                                        <p:attrNameLst>
                                          <p:attrName>style.visibility</p:attrName>
                                        </p:attrNameLst>
                                      </p:cBhvr>
                                      <p:to>
                                        <p:strVal val="visible"/>
                                      </p:to>
                                    </p:set>
                                    <p:animEffect transition="in" filter="fade">
                                      <p:cBhvr>
                                        <p:cTn id="77" dur="200"/>
                                        <p:tgtEl>
                                          <p:spTgt spid="69"/>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70"/>
                                        </p:tgtEl>
                                        <p:attrNameLst>
                                          <p:attrName>style.visibility</p:attrName>
                                        </p:attrNameLst>
                                      </p:cBhvr>
                                      <p:to>
                                        <p:strVal val="visible"/>
                                      </p:to>
                                    </p:set>
                                    <p:animEffect transition="in" filter="fade">
                                      <p:cBhvr>
                                        <p:cTn id="80" dur="200"/>
                                        <p:tgtEl>
                                          <p:spTgt spid="70"/>
                                        </p:tgtEl>
                                      </p:cBhvr>
                                    </p:animEffect>
                                  </p:childTnLst>
                                </p:cTn>
                              </p:par>
                            </p:childTnLst>
                          </p:cTn>
                        </p:par>
                        <p:par>
                          <p:cTn id="81" fill="hold">
                            <p:stCondLst>
                              <p:cond delay="400"/>
                            </p:stCondLst>
                            <p:childTnLst>
                              <p:par>
                                <p:cTn id="82" presetID="10" presetClass="entr" presetSubtype="0" fill="hold" grpId="0" nodeType="afterEffect">
                                  <p:stCondLst>
                                    <p:cond delay="0"/>
                                  </p:stCondLst>
                                  <p:childTnLst>
                                    <p:set>
                                      <p:cBhvr>
                                        <p:cTn id="83" dur="1" fill="hold">
                                          <p:stCondLst>
                                            <p:cond delay="0"/>
                                          </p:stCondLst>
                                        </p:cTn>
                                        <p:tgtEl>
                                          <p:spTgt spid="34"/>
                                        </p:tgtEl>
                                        <p:attrNameLst>
                                          <p:attrName>style.visibility</p:attrName>
                                        </p:attrNameLst>
                                      </p:cBhvr>
                                      <p:to>
                                        <p:strVal val="visible"/>
                                      </p:to>
                                    </p:set>
                                    <p:animEffect transition="in" filter="fade">
                                      <p:cBhvr>
                                        <p:cTn id="84" dur="200"/>
                                        <p:tgtEl>
                                          <p:spTgt spid="34"/>
                                        </p:tgtEl>
                                      </p:cBhvr>
                                    </p:animEffect>
                                  </p:childTnLst>
                                </p:cTn>
                              </p:par>
                            </p:childTnLst>
                          </p:cTn>
                        </p:par>
                        <p:par>
                          <p:cTn id="85" fill="hold">
                            <p:stCondLst>
                              <p:cond delay="600"/>
                            </p:stCondLst>
                            <p:childTnLst>
                              <p:par>
                                <p:cTn id="86" presetID="22" presetClass="entr" presetSubtype="8" fill="hold" nodeType="afterEffect">
                                  <p:stCondLst>
                                    <p:cond delay="0"/>
                                  </p:stCondLst>
                                  <p:childTnLst>
                                    <p:set>
                                      <p:cBhvr>
                                        <p:cTn id="87" dur="1" fill="hold">
                                          <p:stCondLst>
                                            <p:cond delay="0"/>
                                          </p:stCondLst>
                                        </p:cTn>
                                        <p:tgtEl>
                                          <p:spTgt spid="8"/>
                                        </p:tgtEl>
                                        <p:attrNameLst>
                                          <p:attrName>style.visibility</p:attrName>
                                        </p:attrNameLst>
                                      </p:cBhvr>
                                      <p:to>
                                        <p:strVal val="visible"/>
                                      </p:to>
                                    </p:set>
                                    <p:animEffect transition="in" filter="wipe(left)">
                                      <p:cBhvr>
                                        <p:cTn id="88" dur="200"/>
                                        <p:tgtEl>
                                          <p:spTgt spid="8"/>
                                        </p:tgtEl>
                                      </p:cBhvr>
                                    </p:animEffect>
                                  </p:childTnLst>
                                </p:cTn>
                              </p:par>
                            </p:childTnLst>
                          </p:cTn>
                        </p:par>
                        <p:par>
                          <p:cTn id="89" fill="hold">
                            <p:stCondLst>
                              <p:cond delay="800"/>
                            </p:stCondLst>
                            <p:childTnLst>
                              <p:par>
                                <p:cTn id="90" presetID="10" presetClass="entr" presetSubtype="0" fill="hold" grpId="0" nodeType="afterEffect">
                                  <p:stCondLst>
                                    <p:cond delay="0"/>
                                  </p:stCondLst>
                                  <p:childTnLst>
                                    <p:set>
                                      <p:cBhvr>
                                        <p:cTn id="91" dur="1" fill="hold">
                                          <p:stCondLst>
                                            <p:cond delay="0"/>
                                          </p:stCondLst>
                                        </p:cTn>
                                        <p:tgtEl>
                                          <p:spTgt spid="41"/>
                                        </p:tgtEl>
                                        <p:attrNameLst>
                                          <p:attrName>style.visibility</p:attrName>
                                        </p:attrNameLst>
                                      </p:cBhvr>
                                      <p:to>
                                        <p:strVal val="visible"/>
                                      </p:to>
                                    </p:set>
                                    <p:animEffect transition="in" filter="fade">
                                      <p:cBhvr>
                                        <p:cTn id="92" dur="200"/>
                                        <p:tgtEl>
                                          <p:spTgt spid="41"/>
                                        </p:tgtEl>
                                      </p:cBhvr>
                                    </p:animEffect>
                                  </p:childTnLst>
                                </p:cTn>
                              </p:par>
                            </p:childTnLst>
                          </p:cTn>
                        </p:par>
                        <p:par>
                          <p:cTn id="93" fill="hold">
                            <p:stCondLst>
                              <p:cond delay="1000"/>
                            </p:stCondLst>
                            <p:childTnLst>
                              <p:par>
                                <p:cTn id="94" presetID="22" presetClass="entr" presetSubtype="8" fill="hold" nodeType="afterEffect">
                                  <p:stCondLst>
                                    <p:cond delay="0"/>
                                  </p:stCondLst>
                                  <p:childTnLst>
                                    <p:set>
                                      <p:cBhvr>
                                        <p:cTn id="95" dur="1" fill="hold">
                                          <p:stCondLst>
                                            <p:cond delay="0"/>
                                          </p:stCondLst>
                                        </p:cTn>
                                        <p:tgtEl>
                                          <p:spTgt spid="9"/>
                                        </p:tgtEl>
                                        <p:attrNameLst>
                                          <p:attrName>style.visibility</p:attrName>
                                        </p:attrNameLst>
                                      </p:cBhvr>
                                      <p:to>
                                        <p:strVal val="visible"/>
                                      </p:to>
                                    </p:set>
                                    <p:animEffect transition="in" filter="wipe(left)">
                                      <p:cBhvr>
                                        <p:cTn id="96" dur="200"/>
                                        <p:tgtEl>
                                          <p:spTgt spid="9"/>
                                        </p:tgtEl>
                                      </p:cBhvr>
                                    </p:animEffect>
                                  </p:childTnLst>
                                </p:cTn>
                              </p:par>
                            </p:childTnLst>
                          </p:cTn>
                        </p:par>
                        <p:par>
                          <p:cTn id="97" fill="hold">
                            <p:stCondLst>
                              <p:cond delay="1200"/>
                            </p:stCondLst>
                            <p:childTnLst>
                              <p:par>
                                <p:cTn id="98" presetID="10" presetClass="entr" presetSubtype="0" fill="hold" grpId="0" nodeType="afterEffect">
                                  <p:stCondLst>
                                    <p:cond delay="0"/>
                                  </p:stCondLst>
                                  <p:childTnLst>
                                    <p:set>
                                      <p:cBhvr>
                                        <p:cTn id="99" dur="1" fill="hold">
                                          <p:stCondLst>
                                            <p:cond delay="0"/>
                                          </p:stCondLst>
                                        </p:cTn>
                                        <p:tgtEl>
                                          <p:spTgt spid="48"/>
                                        </p:tgtEl>
                                        <p:attrNameLst>
                                          <p:attrName>style.visibility</p:attrName>
                                        </p:attrNameLst>
                                      </p:cBhvr>
                                      <p:to>
                                        <p:strVal val="visible"/>
                                      </p:to>
                                    </p:set>
                                    <p:animEffect transition="in" filter="fade">
                                      <p:cBhvr>
                                        <p:cTn id="100" dur="200"/>
                                        <p:tgtEl>
                                          <p:spTgt spid="48"/>
                                        </p:tgtEl>
                                      </p:cBhvr>
                                    </p:animEffect>
                                  </p:childTnLst>
                                </p:cTn>
                              </p:par>
                            </p:childTnLst>
                          </p:cTn>
                        </p:par>
                        <p:par>
                          <p:cTn id="101" fill="hold">
                            <p:stCondLst>
                              <p:cond delay="1400"/>
                            </p:stCondLst>
                            <p:childTnLst>
                              <p:par>
                                <p:cTn id="102" presetID="22" presetClass="entr" presetSubtype="8" fill="hold" nodeType="afterEffect">
                                  <p:stCondLst>
                                    <p:cond delay="0"/>
                                  </p:stCondLst>
                                  <p:childTnLst>
                                    <p:set>
                                      <p:cBhvr>
                                        <p:cTn id="103" dur="1" fill="hold">
                                          <p:stCondLst>
                                            <p:cond delay="0"/>
                                          </p:stCondLst>
                                        </p:cTn>
                                        <p:tgtEl>
                                          <p:spTgt spid="10"/>
                                        </p:tgtEl>
                                        <p:attrNameLst>
                                          <p:attrName>style.visibility</p:attrName>
                                        </p:attrNameLst>
                                      </p:cBhvr>
                                      <p:to>
                                        <p:strVal val="visible"/>
                                      </p:to>
                                    </p:set>
                                    <p:animEffect transition="in" filter="wipe(left)">
                                      <p:cBhvr>
                                        <p:cTn id="104" dur="200"/>
                                        <p:tgtEl>
                                          <p:spTgt spid="10"/>
                                        </p:tgtEl>
                                      </p:cBhvr>
                                    </p:animEffect>
                                  </p:childTnLst>
                                </p:cTn>
                              </p:par>
                            </p:childTnLst>
                          </p:cTn>
                        </p:par>
                        <p:par>
                          <p:cTn id="105" fill="hold">
                            <p:stCondLst>
                              <p:cond delay="1600"/>
                            </p:stCondLst>
                            <p:childTnLst>
                              <p:par>
                                <p:cTn id="106" presetID="10" presetClass="entr" presetSubtype="0" fill="hold" grpId="0" nodeType="afterEffect">
                                  <p:stCondLst>
                                    <p:cond delay="0"/>
                                  </p:stCondLst>
                                  <p:childTnLst>
                                    <p:set>
                                      <p:cBhvr>
                                        <p:cTn id="107" dur="1" fill="hold">
                                          <p:stCondLst>
                                            <p:cond delay="0"/>
                                          </p:stCondLst>
                                        </p:cTn>
                                        <p:tgtEl>
                                          <p:spTgt spid="55"/>
                                        </p:tgtEl>
                                        <p:attrNameLst>
                                          <p:attrName>style.visibility</p:attrName>
                                        </p:attrNameLst>
                                      </p:cBhvr>
                                      <p:to>
                                        <p:strVal val="visible"/>
                                      </p:to>
                                    </p:set>
                                    <p:animEffect transition="in" filter="fade">
                                      <p:cBhvr>
                                        <p:cTn id="108" dur="200"/>
                                        <p:tgtEl>
                                          <p:spTgt spid="55"/>
                                        </p:tgtEl>
                                      </p:cBhvr>
                                    </p:animEffect>
                                  </p:childTnLst>
                                </p:cTn>
                              </p:par>
                            </p:childTnLst>
                          </p:cTn>
                        </p:par>
                        <p:par>
                          <p:cTn id="109" fill="hold">
                            <p:stCondLst>
                              <p:cond delay="1800"/>
                            </p:stCondLst>
                            <p:childTnLst>
                              <p:par>
                                <p:cTn id="110" presetID="22" presetClass="entr" presetSubtype="8" fill="hold" nodeType="afterEffect">
                                  <p:stCondLst>
                                    <p:cond delay="0"/>
                                  </p:stCondLst>
                                  <p:childTnLst>
                                    <p:set>
                                      <p:cBhvr>
                                        <p:cTn id="111" dur="1" fill="hold">
                                          <p:stCondLst>
                                            <p:cond delay="0"/>
                                          </p:stCondLst>
                                        </p:cTn>
                                        <p:tgtEl>
                                          <p:spTgt spid="11"/>
                                        </p:tgtEl>
                                        <p:attrNameLst>
                                          <p:attrName>style.visibility</p:attrName>
                                        </p:attrNameLst>
                                      </p:cBhvr>
                                      <p:to>
                                        <p:strVal val="visible"/>
                                      </p:to>
                                    </p:set>
                                    <p:animEffect transition="in" filter="wipe(left)">
                                      <p:cBhvr>
                                        <p:cTn id="112" dur="200"/>
                                        <p:tgtEl>
                                          <p:spTgt spid="11"/>
                                        </p:tgtEl>
                                      </p:cBhvr>
                                    </p:animEffect>
                                  </p:childTnLst>
                                </p:cTn>
                              </p:par>
                            </p:childTnLst>
                          </p:cTn>
                        </p:par>
                        <p:par>
                          <p:cTn id="113" fill="hold">
                            <p:stCondLst>
                              <p:cond delay="2000"/>
                            </p:stCondLst>
                            <p:childTnLst>
                              <p:par>
                                <p:cTn id="114" presetID="10" presetClass="entr" presetSubtype="0" fill="hold" grpId="0" nodeType="afterEffect">
                                  <p:stCondLst>
                                    <p:cond delay="0"/>
                                  </p:stCondLst>
                                  <p:childTnLst>
                                    <p:set>
                                      <p:cBhvr>
                                        <p:cTn id="115" dur="1" fill="hold">
                                          <p:stCondLst>
                                            <p:cond delay="0"/>
                                          </p:stCondLst>
                                        </p:cTn>
                                        <p:tgtEl>
                                          <p:spTgt spid="62"/>
                                        </p:tgtEl>
                                        <p:attrNameLst>
                                          <p:attrName>style.visibility</p:attrName>
                                        </p:attrNameLst>
                                      </p:cBhvr>
                                      <p:to>
                                        <p:strVal val="visible"/>
                                      </p:to>
                                    </p:set>
                                    <p:animEffect transition="in" filter="fade">
                                      <p:cBhvr>
                                        <p:cTn id="116" dur="200"/>
                                        <p:tgtEl>
                                          <p:spTgt spid="62"/>
                                        </p:tgtEl>
                                      </p:cBhvr>
                                    </p:animEffect>
                                  </p:childTnLst>
                                </p:cTn>
                              </p:par>
                            </p:childTnLst>
                          </p:cTn>
                        </p:par>
                        <p:par>
                          <p:cTn id="117" fill="hold">
                            <p:stCondLst>
                              <p:cond delay="2200"/>
                            </p:stCondLst>
                            <p:childTnLst>
                              <p:par>
                                <p:cTn id="118" presetID="22" presetClass="entr" presetSubtype="8" fill="hold" nodeType="afterEffect">
                                  <p:stCondLst>
                                    <p:cond delay="0"/>
                                  </p:stCondLst>
                                  <p:childTnLst>
                                    <p:set>
                                      <p:cBhvr>
                                        <p:cTn id="119" dur="1" fill="hold">
                                          <p:stCondLst>
                                            <p:cond delay="0"/>
                                          </p:stCondLst>
                                        </p:cTn>
                                        <p:tgtEl>
                                          <p:spTgt spid="14"/>
                                        </p:tgtEl>
                                        <p:attrNameLst>
                                          <p:attrName>style.visibility</p:attrName>
                                        </p:attrNameLst>
                                      </p:cBhvr>
                                      <p:to>
                                        <p:strVal val="visible"/>
                                      </p:to>
                                    </p:set>
                                    <p:animEffect transition="in" filter="wipe(left)">
                                      <p:cBhvr>
                                        <p:cTn id="120" dur="200"/>
                                        <p:tgtEl>
                                          <p:spTgt spid="14"/>
                                        </p:tgtEl>
                                      </p:cBhvr>
                                    </p:animEffect>
                                  </p:childTnLst>
                                </p:cTn>
                              </p:par>
                            </p:childTnLst>
                          </p:cTn>
                        </p:par>
                        <p:par>
                          <p:cTn id="121" fill="hold">
                            <p:stCondLst>
                              <p:cond delay="2400"/>
                            </p:stCondLst>
                            <p:childTnLst>
                              <p:par>
                                <p:cTn id="122" presetID="10" presetClass="entr" presetSubtype="0" fill="hold" grpId="0" nodeType="afterEffect">
                                  <p:stCondLst>
                                    <p:cond delay="0"/>
                                  </p:stCondLst>
                                  <p:childTnLst>
                                    <p:set>
                                      <p:cBhvr>
                                        <p:cTn id="123" dur="1" fill="hold">
                                          <p:stCondLst>
                                            <p:cond delay="0"/>
                                          </p:stCondLst>
                                        </p:cTn>
                                        <p:tgtEl>
                                          <p:spTgt spid="81"/>
                                        </p:tgtEl>
                                        <p:attrNameLst>
                                          <p:attrName>style.visibility</p:attrName>
                                        </p:attrNameLst>
                                      </p:cBhvr>
                                      <p:to>
                                        <p:strVal val="visible"/>
                                      </p:to>
                                    </p:set>
                                    <p:animEffect transition="in" filter="fade">
                                      <p:cBhvr>
                                        <p:cTn id="124" dur="200"/>
                                        <p:tgtEl>
                                          <p:spTgt spid="81"/>
                                        </p:tgtEl>
                                      </p:cBhvr>
                                    </p:animEffect>
                                  </p:childTnLst>
                                </p:cTn>
                              </p:par>
                            </p:childTnLst>
                          </p:cTn>
                        </p:par>
                        <p:par>
                          <p:cTn id="125" fill="hold">
                            <p:stCondLst>
                              <p:cond delay="2600"/>
                            </p:stCondLst>
                            <p:childTnLst>
                              <p:par>
                                <p:cTn id="126" presetID="22" presetClass="entr" presetSubtype="8" fill="hold" nodeType="afterEffect">
                                  <p:stCondLst>
                                    <p:cond delay="0"/>
                                  </p:stCondLst>
                                  <p:childTnLst>
                                    <p:set>
                                      <p:cBhvr>
                                        <p:cTn id="127" dur="1" fill="hold">
                                          <p:stCondLst>
                                            <p:cond delay="0"/>
                                          </p:stCondLst>
                                        </p:cTn>
                                        <p:tgtEl>
                                          <p:spTgt spid="15"/>
                                        </p:tgtEl>
                                        <p:attrNameLst>
                                          <p:attrName>style.visibility</p:attrName>
                                        </p:attrNameLst>
                                      </p:cBhvr>
                                      <p:to>
                                        <p:strVal val="visible"/>
                                      </p:to>
                                    </p:set>
                                    <p:animEffect transition="in" filter="wipe(left)">
                                      <p:cBhvr>
                                        <p:cTn id="128" dur="2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41" grpId="0"/>
      <p:bldP spid="48" grpId="0"/>
      <p:bldP spid="55" grpId="0"/>
      <p:bldP spid="62" grpId="0"/>
      <p:bldP spid="69" grpId="0"/>
      <p:bldP spid="70" grpId="0"/>
      <p:bldP spid="81" grpId="0"/>
      <p:bldP spid="94" grpId="0" animBg="1"/>
      <p:bldP spid="95" grpId="0" animBg="1"/>
      <p:bldP spid="96" grpId="0" animBg="1"/>
      <p:bldP spid="10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75"/>
          <p:cNvSpPr txBox="1"/>
          <p:nvPr/>
        </p:nvSpPr>
        <p:spPr>
          <a:xfrm>
            <a:off x="4597326" y="2706885"/>
            <a:ext cx="4151138" cy="1449835"/>
          </a:xfrm>
          <a:prstGeom prst="rect">
            <a:avLst/>
          </a:prstGeom>
          <a:noFill/>
        </p:spPr>
        <p:txBody>
          <a:bodyPr lIns="0" tIns="0" rIns="0" bIns="0" anchor="ctr"/>
          <a:lstStyle/>
          <a:p>
            <a:pPr algn="just" eaLnBrk="0" fontAlgn="base" hangingPunct="0">
              <a:lnSpc>
                <a:spcPct val="125000"/>
              </a:lnSpc>
              <a:spcBef>
                <a:spcPct val="0"/>
              </a:spcBef>
              <a:spcAft>
                <a:spcPct val="0"/>
              </a:spcAft>
              <a:defRPr/>
            </a:pPr>
            <a:r>
              <a:rPr lang="zh-CN" altLang="en-US" sz="900" dirty="0">
                <a:solidFill>
                  <a:schemeClr val="bg1"/>
                </a:solidFill>
                <a:latin typeface="微软雅黑" pitchFamily="34" charset="-122"/>
                <a:ea typeface="微软雅黑" pitchFamily="34" charset="-122"/>
              </a:rPr>
              <a:t>请在此处输入您的文本，或者复制您的文本粘贴到此处</a:t>
            </a:r>
            <a:endParaRPr lang="en-US" altLang="zh-CN" sz="900" dirty="0">
              <a:solidFill>
                <a:schemeClr val="bg1"/>
              </a:solidFill>
              <a:latin typeface="微软雅黑" pitchFamily="34" charset="-122"/>
              <a:ea typeface="微软雅黑" pitchFamily="34" charset="-122"/>
            </a:endParaRPr>
          </a:p>
          <a:p>
            <a:pPr algn="just" eaLnBrk="0" fontAlgn="base" hangingPunct="0">
              <a:lnSpc>
                <a:spcPct val="125000"/>
              </a:lnSpc>
              <a:spcBef>
                <a:spcPct val="0"/>
              </a:spcBef>
              <a:spcAft>
                <a:spcPct val="0"/>
              </a:spcAft>
              <a:defRPr/>
            </a:pPr>
            <a:r>
              <a:rPr lang="zh-CN" altLang="en-US" sz="900" dirty="0">
                <a:solidFill>
                  <a:schemeClr val="bg1"/>
                </a:solidFill>
                <a:latin typeface="微软雅黑" pitchFamily="34" charset="-122"/>
                <a:ea typeface="微软雅黑" pitchFamily="34" charset="-122"/>
              </a:rPr>
              <a:t>请在此处输入您的文本，或者复制您的文本粘贴到此处</a:t>
            </a:r>
            <a:endParaRPr lang="en-US" altLang="zh-CN" sz="900" dirty="0">
              <a:solidFill>
                <a:schemeClr val="bg1"/>
              </a:solidFill>
              <a:latin typeface="微软雅黑" pitchFamily="34" charset="-122"/>
              <a:ea typeface="微软雅黑" pitchFamily="34" charset="-122"/>
            </a:endParaRPr>
          </a:p>
          <a:p>
            <a:pPr algn="just" eaLnBrk="0" fontAlgn="base" hangingPunct="0">
              <a:lnSpc>
                <a:spcPct val="125000"/>
              </a:lnSpc>
              <a:spcBef>
                <a:spcPct val="0"/>
              </a:spcBef>
              <a:spcAft>
                <a:spcPct val="0"/>
              </a:spcAft>
              <a:defRPr/>
            </a:pPr>
            <a:r>
              <a:rPr lang="zh-CN" altLang="en-US" sz="900" dirty="0">
                <a:solidFill>
                  <a:schemeClr val="bg1"/>
                </a:solidFill>
                <a:latin typeface="微软雅黑" pitchFamily="34" charset="-122"/>
                <a:ea typeface="微软雅黑" pitchFamily="34" charset="-122"/>
              </a:rPr>
              <a:t>您的内容打在这里，或者通过复制您的文本后，在此框中选择粘贴，并选择只保留文字。</a:t>
            </a:r>
          </a:p>
          <a:p>
            <a:pPr algn="just" eaLnBrk="0" fontAlgn="base" hangingPunct="0">
              <a:lnSpc>
                <a:spcPct val="125000"/>
              </a:lnSpc>
              <a:spcBef>
                <a:spcPct val="0"/>
              </a:spcBef>
              <a:spcAft>
                <a:spcPct val="0"/>
              </a:spcAft>
              <a:defRPr/>
            </a:pPr>
            <a:r>
              <a:rPr lang="zh-CN" altLang="en-US" sz="900" dirty="0">
                <a:solidFill>
                  <a:schemeClr val="bg1"/>
                </a:solidFill>
                <a:latin typeface="微软雅黑" pitchFamily="34" charset="-122"/>
                <a:ea typeface="微软雅黑" pitchFamily="34" charset="-122"/>
              </a:rPr>
              <a:t>您的内容打在这里，或者通过复制您的文本后，在此框中选择粘贴，并选择只保留文字。</a:t>
            </a:r>
          </a:p>
          <a:p>
            <a:pPr algn="just" eaLnBrk="0" fontAlgn="base" hangingPunct="0">
              <a:lnSpc>
                <a:spcPct val="125000"/>
              </a:lnSpc>
              <a:spcBef>
                <a:spcPct val="0"/>
              </a:spcBef>
              <a:spcAft>
                <a:spcPct val="0"/>
              </a:spcAft>
              <a:defRPr/>
            </a:pPr>
            <a:endParaRPr lang="zh-CN" altLang="en-US" sz="900" dirty="0">
              <a:solidFill>
                <a:schemeClr val="bg1"/>
              </a:solidFill>
              <a:latin typeface="微软雅黑" pitchFamily="34" charset="-122"/>
              <a:ea typeface="微软雅黑" pitchFamily="34" charset="-122"/>
            </a:endParaRPr>
          </a:p>
        </p:txBody>
      </p:sp>
      <p:grpSp>
        <p:nvGrpSpPr>
          <p:cNvPr id="3" name="组合 31"/>
          <p:cNvGrpSpPr/>
          <p:nvPr/>
        </p:nvGrpSpPr>
        <p:grpSpPr>
          <a:xfrm>
            <a:off x="755576" y="1040208"/>
            <a:ext cx="4927600" cy="3099087"/>
            <a:chOff x="755576" y="1773957"/>
            <a:chExt cx="4927600" cy="3433762"/>
          </a:xfrm>
        </p:grpSpPr>
        <p:sp>
          <p:nvSpPr>
            <p:cNvPr id="4" name="Freeform 7"/>
            <p:cNvSpPr>
              <a:spLocks/>
            </p:cNvSpPr>
            <p:nvPr/>
          </p:nvSpPr>
          <p:spPr bwMode="auto">
            <a:xfrm>
              <a:off x="755576" y="1773957"/>
              <a:ext cx="4927600" cy="3433762"/>
            </a:xfrm>
            <a:custGeom>
              <a:avLst/>
              <a:gdLst/>
              <a:ahLst/>
              <a:cxnLst>
                <a:cxn ang="0">
                  <a:pos x="0" y="455"/>
                </a:cxn>
                <a:cxn ang="0">
                  <a:pos x="117" y="455"/>
                </a:cxn>
                <a:cxn ang="0">
                  <a:pos x="117" y="378"/>
                </a:cxn>
                <a:cxn ang="0">
                  <a:pos x="117" y="337"/>
                </a:cxn>
                <a:cxn ang="0">
                  <a:pos x="158" y="337"/>
                </a:cxn>
                <a:cxn ang="0">
                  <a:pos x="235" y="337"/>
                </a:cxn>
                <a:cxn ang="0">
                  <a:pos x="235" y="260"/>
                </a:cxn>
                <a:cxn ang="0">
                  <a:pos x="235" y="219"/>
                </a:cxn>
                <a:cxn ang="0">
                  <a:pos x="276" y="219"/>
                </a:cxn>
                <a:cxn ang="0">
                  <a:pos x="353" y="219"/>
                </a:cxn>
                <a:cxn ang="0">
                  <a:pos x="353" y="142"/>
                </a:cxn>
                <a:cxn ang="0">
                  <a:pos x="353" y="101"/>
                </a:cxn>
                <a:cxn ang="0">
                  <a:pos x="394" y="101"/>
                </a:cxn>
                <a:cxn ang="0">
                  <a:pos x="495" y="101"/>
                </a:cxn>
                <a:cxn ang="0">
                  <a:pos x="568" y="29"/>
                </a:cxn>
                <a:cxn ang="0">
                  <a:pos x="560" y="21"/>
                </a:cxn>
                <a:cxn ang="0">
                  <a:pos x="593" y="10"/>
                </a:cxn>
                <a:cxn ang="0">
                  <a:pos x="625" y="0"/>
                </a:cxn>
                <a:cxn ang="0">
                  <a:pos x="615" y="32"/>
                </a:cxn>
                <a:cxn ang="0">
                  <a:pos x="604" y="65"/>
                </a:cxn>
                <a:cxn ang="0">
                  <a:pos x="596" y="57"/>
                </a:cxn>
                <a:cxn ang="0">
                  <a:pos x="512" y="142"/>
                </a:cxn>
                <a:cxn ang="0">
                  <a:pos x="512" y="142"/>
                </a:cxn>
                <a:cxn ang="0">
                  <a:pos x="394" y="142"/>
                </a:cxn>
                <a:cxn ang="0">
                  <a:pos x="394" y="219"/>
                </a:cxn>
                <a:cxn ang="0">
                  <a:pos x="394" y="260"/>
                </a:cxn>
                <a:cxn ang="0">
                  <a:pos x="353" y="260"/>
                </a:cxn>
                <a:cxn ang="0">
                  <a:pos x="276" y="260"/>
                </a:cxn>
                <a:cxn ang="0">
                  <a:pos x="276" y="337"/>
                </a:cxn>
                <a:cxn ang="0">
                  <a:pos x="276" y="378"/>
                </a:cxn>
                <a:cxn ang="0">
                  <a:pos x="235" y="378"/>
                </a:cxn>
                <a:cxn ang="0">
                  <a:pos x="158" y="378"/>
                </a:cxn>
                <a:cxn ang="0">
                  <a:pos x="158" y="455"/>
                </a:cxn>
                <a:cxn ang="0">
                  <a:pos x="158" y="495"/>
                </a:cxn>
                <a:cxn ang="0">
                  <a:pos x="117" y="495"/>
                </a:cxn>
                <a:cxn ang="0">
                  <a:pos x="0" y="495"/>
                </a:cxn>
                <a:cxn ang="0">
                  <a:pos x="0" y="455"/>
                </a:cxn>
              </a:cxnLst>
              <a:rect l="0" t="0" r="r" b="b"/>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sp>
          <p:nvSpPr>
            <p:cNvPr id="5" name="文本框 67"/>
            <p:cNvSpPr txBox="1"/>
            <p:nvPr/>
          </p:nvSpPr>
          <p:spPr>
            <a:xfrm>
              <a:off x="755576" y="4420319"/>
              <a:ext cx="920750" cy="579723"/>
            </a:xfrm>
            <a:prstGeom prst="rect">
              <a:avLst/>
            </a:prstGeom>
            <a:noFill/>
          </p:spPr>
          <p:txBody>
            <a:bodyPr>
              <a:spAutoFit/>
            </a:bodyPr>
            <a:lstStyle/>
            <a:p>
              <a:pPr algn="ctr" eaLnBrk="1" fontAlgn="auto" hangingPunct="1">
                <a:spcBef>
                  <a:spcPts val="0"/>
                </a:spcBef>
                <a:spcAft>
                  <a:spcPts val="0"/>
                </a:spcAft>
                <a:defRPr/>
              </a:pPr>
              <a:r>
                <a:rPr lang="en-US" altLang="zh-CN" sz="2800" spc="100" dirty="0">
                  <a:solidFill>
                    <a:schemeClr val="bg1"/>
                  </a:solidFill>
                  <a:latin typeface="微软雅黑" panose="020B0503020204020204" pitchFamily="34" charset="-122"/>
                  <a:ea typeface="微软雅黑" panose="020B0503020204020204" pitchFamily="34" charset="-122"/>
                </a:rPr>
                <a:t>10</a:t>
              </a:r>
              <a:r>
                <a:rPr lang="zh-CN" altLang="en-US" sz="1600" spc="100" dirty="0">
                  <a:solidFill>
                    <a:schemeClr val="bg1"/>
                  </a:solidFill>
                  <a:latin typeface="微软雅黑" panose="020B0503020204020204" pitchFamily="34" charset="-122"/>
                  <a:ea typeface="微软雅黑" panose="020B0503020204020204" pitchFamily="34" charset="-122"/>
                </a:rPr>
                <a:t>万</a:t>
              </a:r>
            </a:p>
          </p:txBody>
        </p:sp>
        <p:sp>
          <p:nvSpPr>
            <p:cNvPr id="6" name="文本框 71"/>
            <p:cNvSpPr txBox="1"/>
            <p:nvPr/>
          </p:nvSpPr>
          <p:spPr>
            <a:xfrm>
              <a:off x="1676326" y="3607519"/>
              <a:ext cx="920750" cy="579723"/>
            </a:xfrm>
            <a:prstGeom prst="rect">
              <a:avLst/>
            </a:prstGeom>
            <a:noFill/>
          </p:spPr>
          <p:txBody>
            <a:bodyPr>
              <a:spAutoFit/>
            </a:bodyPr>
            <a:lstStyle/>
            <a:p>
              <a:pPr algn="ctr" eaLnBrk="1" fontAlgn="auto" hangingPunct="1">
                <a:spcBef>
                  <a:spcPts val="0"/>
                </a:spcBef>
                <a:spcAft>
                  <a:spcPts val="0"/>
                </a:spcAft>
                <a:defRPr/>
              </a:pPr>
              <a:r>
                <a:rPr lang="en-US" altLang="zh-CN" sz="2800" spc="100" dirty="0">
                  <a:solidFill>
                    <a:schemeClr val="bg1"/>
                  </a:solidFill>
                  <a:latin typeface="微软雅黑" panose="020B0503020204020204" pitchFamily="34" charset="-122"/>
                  <a:ea typeface="微软雅黑" panose="020B0503020204020204" pitchFamily="34" charset="-122"/>
                </a:rPr>
                <a:t>30</a:t>
              </a:r>
              <a:r>
                <a:rPr lang="zh-CN" altLang="en-US" sz="1600" spc="100" dirty="0">
                  <a:solidFill>
                    <a:schemeClr val="bg1"/>
                  </a:solidFill>
                  <a:latin typeface="微软雅黑" panose="020B0503020204020204" pitchFamily="34" charset="-122"/>
                  <a:ea typeface="微软雅黑" panose="020B0503020204020204" pitchFamily="34" charset="-122"/>
                </a:rPr>
                <a:t>万</a:t>
              </a:r>
            </a:p>
          </p:txBody>
        </p:sp>
        <p:sp>
          <p:nvSpPr>
            <p:cNvPr id="7" name="文本框 72"/>
            <p:cNvSpPr txBox="1"/>
            <p:nvPr/>
          </p:nvSpPr>
          <p:spPr>
            <a:xfrm>
              <a:off x="2609776" y="2782019"/>
              <a:ext cx="920750" cy="579723"/>
            </a:xfrm>
            <a:prstGeom prst="rect">
              <a:avLst/>
            </a:prstGeom>
            <a:noFill/>
          </p:spPr>
          <p:txBody>
            <a:bodyPr>
              <a:spAutoFit/>
            </a:bodyPr>
            <a:lstStyle/>
            <a:p>
              <a:pPr algn="ctr" eaLnBrk="1" fontAlgn="auto" hangingPunct="1">
                <a:spcBef>
                  <a:spcPts val="0"/>
                </a:spcBef>
                <a:spcAft>
                  <a:spcPts val="0"/>
                </a:spcAft>
                <a:defRPr/>
              </a:pPr>
              <a:r>
                <a:rPr lang="en-US" altLang="zh-CN" sz="2800" spc="100" dirty="0">
                  <a:solidFill>
                    <a:schemeClr val="bg1"/>
                  </a:solidFill>
                  <a:latin typeface="微软雅黑" panose="020B0503020204020204" pitchFamily="34" charset="-122"/>
                  <a:ea typeface="微软雅黑" panose="020B0503020204020204" pitchFamily="34" charset="-122"/>
                </a:rPr>
                <a:t>50</a:t>
              </a:r>
              <a:r>
                <a:rPr lang="zh-CN" altLang="en-US" sz="1600" spc="100" dirty="0">
                  <a:solidFill>
                    <a:schemeClr val="bg1"/>
                  </a:solidFill>
                  <a:latin typeface="微软雅黑" panose="020B0503020204020204" pitchFamily="34" charset="-122"/>
                  <a:ea typeface="微软雅黑" panose="020B0503020204020204" pitchFamily="34" charset="-122"/>
                </a:rPr>
                <a:t>万</a:t>
              </a:r>
            </a:p>
          </p:txBody>
        </p:sp>
        <p:sp>
          <p:nvSpPr>
            <p:cNvPr id="8" name="文本框 73"/>
            <p:cNvSpPr txBox="1"/>
            <p:nvPr/>
          </p:nvSpPr>
          <p:spPr>
            <a:xfrm>
              <a:off x="3530526" y="1970807"/>
              <a:ext cx="920750" cy="579723"/>
            </a:xfrm>
            <a:prstGeom prst="rect">
              <a:avLst/>
            </a:prstGeom>
            <a:noFill/>
          </p:spPr>
          <p:txBody>
            <a:bodyPr>
              <a:spAutoFit/>
            </a:bodyPr>
            <a:lstStyle/>
            <a:p>
              <a:pPr algn="ctr" eaLnBrk="1" fontAlgn="auto" hangingPunct="1">
                <a:spcBef>
                  <a:spcPts val="0"/>
                </a:spcBef>
                <a:spcAft>
                  <a:spcPts val="0"/>
                </a:spcAft>
                <a:defRPr/>
              </a:pPr>
              <a:r>
                <a:rPr lang="en-US" altLang="zh-CN" sz="2800" spc="100" dirty="0">
                  <a:solidFill>
                    <a:schemeClr val="bg1"/>
                  </a:solidFill>
                  <a:latin typeface="微软雅黑" panose="020B0503020204020204" pitchFamily="34" charset="-122"/>
                  <a:ea typeface="微软雅黑" panose="020B0503020204020204" pitchFamily="34" charset="-122"/>
                </a:rPr>
                <a:t>80</a:t>
              </a:r>
              <a:r>
                <a:rPr lang="zh-CN" altLang="en-US" sz="1600" spc="100" dirty="0">
                  <a:solidFill>
                    <a:schemeClr val="bg1"/>
                  </a:solidFill>
                  <a:latin typeface="微软雅黑" panose="020B0503020204020204" pitchFamily="34" charset="-122"/>
                  <a:ea typeface="微软雅黑" panose="020B0503020204020204" pitchFamily="34" charset="-122"/>
                </a:rPr>
                <a:t>万</a:t>
              </a:r>
            </a:p>
          </p:txBody>
        </p:sp>
      </p:grpSp>
      <p:sp>
        <p:nvSpPr>
          <p:cNvPr id="9" name="文本框 74"/>
          <p:cNvSpPr txBox="1"/>
          <p:nvPr/>
        </p:nvSpPr>
        <p:spPr>
          <a:xfrm>
            <a:off x="5738390" y="699758"/>
            <a:ext cx="1785938" cy="584380"/>
          </a:xfrm>
          <a:prstGeom prst="rect">
            <a:avLst/>
          </a:prstGeom>
          <a:noFill/>
        </p:spPr>
        <p:txBody>
          <a:bodyPr>
            <a:spAutoFit/>
          </a:bodyPr>
          <a:lstStyle/>
          <a:p>
            <a:pPr eaLnBrk="1" fontAlgn="auto" hangingPunct="1">
              <a:spcBef>
                <a:spcPts val="0"/>
              </a:spcBef>
              <a:spcAft>
                <a:spcPts val="0"/>
              </a:spcAft>
              <a:defRPr/>
            </a:pPr>
            <a:r>
              <a:rPr lang="zh-CN" altLang="en-US" sz="1600" b="1" spc="100" dirty="0">
                <a:solidFill>
                  <a:schemeClr val="accent1"/>
                </a:solidFill>
                <a:latin typeface="微软雅黑" panose="020B0503020204020204" pitchFamily="34" charset="-122"/>
                <a:ea typeface="微软雅黑" panose="020B0503020204020204" pitchFamily="34" charset="-122"/>
              </a:rPr>
              <a:t>突破</a:t>
            </a:r>
            <a:r>
              <a:rPr lang="en-US" altLang="zh-CN" sz="3200" b="1" spc="100" dirty="0">
                <a:solidFill>
                  <a:schemeClr val="accent1"/>
                </a:solidFill>
                <a:latin typeface="微软雅黑" panose="020B0503020204020204" pitchFamily="34" charset="-122"/>
                <a:ea typeface="微软雅黑" panose="020B0503020204020204" pitchFamily="34" charset="-122"/>
              </a:rPr>
              <a:t>100</a:t>
            </a:r>
            <a:r>
              <a:rPr lang="zh-CN" altLang="en-US" sz="1600" b="1" spc="100" dirty="0">
                <a:solidFill>
                  <a:schemeClr val="accent1"/>
                </a:solidFill>
                <a:latin typeface="微软雅黑" panose="020B0503020204020204" pitchFamily="34" charset="-122"/>
                <a:ea typeface="微软雅黑" panose="020B0503020204020204" pitchFamily="34" charset="-122"/>
              </a:rPr>
              <a:t>万</a:t>
            </a:r>
          </a:p>
        </p:txBody>
      </p:sp>
      <p:sp>
        <p:nvSpPr>
          <p:cNvPr id="10" name="矩形 9"/>
          <p:cNvSpPr/>
          <p:nvPr/>
        </p:nvSpPr>
        <p:spPr>
          <a:xfrm flipV="1">
            <a:off x="4597326" y="4157209"/>
            <a:ext cx="4546674" cy="73048"/>
          </a:xfrm>
          <a:prstGeom prst="rect">
            <a:avLst/>
          </a:prstGeom>
          <a:solidFill>
            <a:schemeClr val="accent1"/>
          </a:solidFill>
          <a:effectLst/>
        </p:spPr>
        <p:style>
          <a:lnRef idx="0">
            <a:schemeClr val="lt1">
              <a:hueOff val="0"/>
              <a:satOff val="0"/>
              <a:lumOff val="0"/>
              <a:alphaOff val="0"/>
            </a:schemeClr>
          </a:lnRef>
          <a:fillRef idx="3">
            <a:schemeClr val="accent4">
              <a:hueOff val="-509452"/>
              <a:satOff val="-3415"/>
              <a:lumOff val="-3530"/>
              <a:alphaOff val="0"/>
            </a:schemeClr>
          </a:fillRef>
          <a:effectRef idx="2">
            <a:schemeClr val="accent4">
              <a:hueOff val="-509452"/>
              <a:satOff val="-3415"/>
              <a:lumOff val="-3530"/>
              <a:alphaOff val="0"/>
            </a:schemeClr>
          </a:effectRef>
          <a:fontRef idx="minor">
            <a:schemeClr val="lt1"/>
          </a:fontRef>
        </p:style>
        <p:txBody>
          <a:bodyPr anchor="ctr"/>
          <a:lstStyle/>
          <a:p>
            <a:pPr algn="ctr" eaLnBrk="1" fontAlgn="auto" hangingPunct="1">
              <a:spcBef>
                <a:spcPts val="0"/>
              </a:spcBef>
              <a:spcAft>
                <a:spcPts val="0"/>
              </a:spcAft>
              <a:defRPr/>
            </a:pPr>
            <a:endParaRPr lang="zh-CN" altLang="en-US" sz="2800" dirty="0">
              <a:latin typeface="微软雅黑" panose="020B0503020204020204" pitchFamily="34" charset="-122"/>
            </a:endParaRPr>
          </a:p>
        </p:txBody>
      </p:sp>
    </p:spTree>
    <p:extLst>
      <p:ext uri="{BB962C8B-B14F-4D97-AF65-F5344CB8AC3E}">
        <p14:creationId xmlns:p14="http://schemas.microsoft.com/office/powerpoint/2010/main" val="115571425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1500"/>
                            </p:stCondLst>
                            <p:childTnLst>
                              <p:par>
                                <p:cTn id="15" presetID="26" presetClass="emph" presetSubtype="0" fill="hold" grpId="1" nodeType="afterEffect">
                                  <p:stCondLst>
                                    <p:cond delay="0"/>
                                  </p:stCondLst>
                                  <p:childTnLst>
                                    <p:animEffect transition="out" filter="fade">
                                      <p:cBhvr>
                                        <p:cTn id="16" dur="500" tmFilter="0, 0; .2, .5; .8, .5; 1, 0"/>
                                        <p:tgtEl>
                                          <p:spTgt spid="9"/>
                                        </p:tgtEl>
                                      </p:cBhvr>
                                    </p:animEffect>
                                    <p:animScale>
                                      <p:cBhvr>
                                        <p:cTn id="17" dur="250" autoRev="1" fill="hold"/>
                                        <p:tgtEl>
                                          <p:spTgt spid="9"/>
                                        </p:tgtEl>
                                      </p:cBhvr>
                                      <p:by x="105000" y="105000"/>
                                    </p:animScale>
                                  </p:childTnLst>
                                </p:cTn>
                              </p:par>
                            </p:childTnLst>
                          </p:cTn>
                        </p:par>
                        <p:par>
                          <p:cTn id="18" fill="hold">
                            <p:stCondLst>
                              <p:cond delay="2000"/>
                            </p:stCondLst>
                            <p:childTnLst>
                              <p:par>
                                <p:cTn id="19" presetID="16" presetClass="entr" presetSubtype="21"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arn(inVertical)">
                                      <p:cBhvr>
                                        <p:cTn id="21" dur="500"/>
                                        <p:tgtEl>
                                          <p:spTgt spid="10"/>
                                        </p:tgtEl>
                                      </p:cBhvr>
                                    </p:animEffect>
                                  </p:childTnLst>
                                </p:cTn>
                              </p:par>
                            </p:childTnLst>
                          </p:cTn>
                        </p:par>
                        <p:par>
                          <p:cTn id="22" fill="hold">
                            <p:stCondLst>
                              <p:cond delay="2500"/>
                            </p:stCondLst>
                            <p:childTnLst>
                              <p:par>
                                <p:cTn id="23" presetID="2" presetClass="entr" presetSubtype="4" fill="hold" grpId="0" nodeType="afterEffect">
                                  <p:stCondLst>
                                    <p:cond delay="0"/>
                                  </p:stCondLst>
                                  <p:childTnLst>
                                    <p:set>
                                      <p:cBhvr>
                                        <p:cTn id="24" dur="1" fill="hold">
                                          <p:stCondLst>
                                            <p:cond delay="0"/>
                                          </p:stCondLst>
                                        </p:cTn>
                                        <p:tgtEl>
                                          <p:spTgt spid="2">
                                            <p:txEl>
                                              <p:pRg st="0" end="0"/>
                                            </p:txEl>
                                          </p:spTgt>
                                        </p:tgtEl>
                                        <p:attrNameLst>
                                          <p:attrName>style.visibility</p:attrName>
                                        </p:attrNameLst>
                                      </p:cBhvr>
                                      <p:to>
                                        <p:strVal val="visible"/>
                                      </p:to>
                                    </p:set>
                                    <p:anim calcmode="lin" valueType="num">
                                      <p:cBhvr additive="base">
                                        <p:cTn id="25"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par>
                          <p:cTn id="27" fill="hold">
                            <p:stCondLst>
                              <p:cond delay="3000"/>
                            </p:stCondLst>
                            <p:childTnLst>
                              <p:par>
                                <p:cTn id="28" presetID="2" presetClass="entr" presetSubtype="4" fill="hold" grpId="0" nodeType="afterEffect">
                                  <p:stCondLst>
                                    <p:cond delay="0"/>
                                  </p:stCondLst>
                                  <p:childTnLst>
                                    <p:set>
                                      <p:cBhvr>
                                        <p:cTn id="29" dur="1" fill="hold">
                                          <p:stCondLst>
                                            <p:cond delay="0"/>
                                          </p:stCondLst>
                                        </p:cTn>
                                        <p:tgtEl>
                                          <p:spTgt spid="2">
                                            <p:txEl>
                                              <p:pRg st="1" end="1"/>
                                            </p:txEl>
                                          </p:spTgt>
                                        </p:tgtEl>
                                        <p:attrNameLst>
                                          <p:attrName>style.visibility</p:attrName>
                                        </p:attrNameLst>
                                      </p:cBhvr>
                                      <p:to>
                                        <p:strVal val="visible"/>
                                      </p:to>
                                    </p:set>
                                    <p:anim calcmode="lin" valueType="num">
                                      <p:cBhvr additive="base">
                                        <p:cTn id="30"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2">
                                            <p:txEl>
                                              <p:pRg st="2" end="2"/>
                                            </p:txEl>
                                          </p:spTgt>
                                        </p:tgtEl>
                                        <p:attrNameLst>
                                          <p:attrName>style.visibility</p:attrName>
                                        </p:attrNameLst>
                                      </p:cBhvr>
                                      <p:to>
                                        <p:strVal val="visible"/>
                                      </p:to>
                                    </p:set>
                                    <p:anim calcmode="lin" valueType="num">
                                      <p:cBhvr additive="base">
                                        <p:cTn id="36"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2">
                                            <p:txEl>
                                              <p:pRg st="3" end="3"/>
                                            </p:txEl>
                                          </p:spTgt>
                                        </p:tgtEl>
                                        <p:attrNameLst>
                                          <p:attrName>style.visibility</p:attrName>
                                        </p:attrNameLst>
                                      </p:cBhvr>
                                      <p:to>
                                        <p:strVal val="visible"/>
                                      </p:to>
                                    </p:set>
                                    <p:anim calcmode="lin" valueType="num">
                                      <p:cBhvr additive="base">
                                        <p:cTn id="42"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9" grpId="0"/>
      <p:bldP spid="9" grpId="1"/>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id="{AB1CA76A-D3FA-4CE7-A265-C6EA37852C6C}"/>
              </a:ext>
            </a:extLst>
          </p:cNvPr>
          <p:cNvSpPr/>
          <p:nvPr/>
        </p:nvSpPr>
        <p:spPr>
          <a:xfrm>
            <a:off x="4580442" y="-1"/>
            <a:ext cx="4563558" cy="5159527"/>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id="{A4FA329D-1FDC-47F9-B73C-B8BFA085C96A}"/>
              </a:ext>
            </a:extLst>
          </p:cNvPr>
          <p:cNvSpPr/>
          <p:nvPr/>
        </p:nvSpPr>
        <p:spPr>
          <a:xfrm>
            <a:off x="0" y="-1"/>
            <a:ext cx="4580442" cy="51450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图片 32">
            <a:extLst>
              <a:ext uri="{FF2B5EF4-FFF2-40B4-BE49-F238E27FC236}">
                <a16:creationId xmlns:a16="http://schemas.microsoft.com/office/drawing/2014/main" id="{8E0ECA10-9739-4C04-B0AA-45E318E323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0303" y="265283"/>
            <a:ext cx="8561027" cy="4648207"/>
          </a:xfrm>
          <a:prstGeom prst="rect">
            <a:avLst/>
          </a:prstGeom>
        </p:spPr>
      </p:pic>
      <p:pic>
        <p:nvPicPr>
          <p:cNvPr id="24" name="图片 23">
            <a:extLst>
              <a:ext uri="{FF2B5EF4-FFF2-40B4-BE49-F238E27FC236}">
                <a16:creationId xmlns:a16="http://schemas.microsoft.com/office/drawing/2014/main" id="{A400D9D8-3A0C-46DD-958F-F3CBB6FB981D}"/>
              </a:ext>
            </a:extLst>
          </p:cNvPr>
          <p:cNvPicPr>
            <a:picLocks noChangeAspect="1"/>
          </p:cNvPicPr>
          <p:nvPr/>
        </p:nvPicPr>
        <p:blipFill rotWithShape="1">
          <a:blip r:embed="rId4">
            <a:extLst>
              <a:ext uri="{28A0092B-C50C-407E-A947-70E740481C1C}">
                <a14:useLocalDpi xmlns:a14="http://schemas.microsoft.com/office/drawing/2010/main" val="0"/>
              </a:ext>
            </a:extLst>
          </a:blip>
          <a:srcRect l="28797" b="47408"/>
          <a:stretch/>
        </p:blipFill>
        <p:spPr>
          <a:xfrm>
            <a:off x="1775841" y="2391112"/>
            <a:ext cx="6069184" cy="2522378"/>
          </a:xfrm>
          <a:prstGeom prst="rect">
            <a:avLst/>
          </a:prstGeom>
        </p:spPr>
      </p:pic>
      <p:grpSp>
        <p:nvGrpSpPr>
          <p:cNvPr id="4" name="组合 25"/>
          <p:cNvGrpSpPr>
            <a:grpSpLocks/>
          </p:cNvGrpSpPr>
          <p:nvPr/>
        </p:nvGrpSpPr>
        <p:grpSpPr bwMode="auto">
          <a:xfrm>
            <a:off x="3943155" y="2972717"/>
            <a:ext cx="2088952" cy="626301"/>
            <a:chOff x="-164745" y="38514"/>
            <a:chExt cx="2787578" cy="835353"/>
          </a:xfrm>
        </p:grpSpPr>
        <p:sp>
          <p:nvSpPr>
            <p:cNvPr id="27" name="文本框 66"/>
            <p:cNvSpPr txBox="1">
              <a:spLocks noChangeArrowheads="1"/>
            </p:cNvSpPr>
            <p:nvPr/>
          </p:nvSpPr>
          <p:spPr bwMode="auto">
            <a:xfrm>
              <a:off x="-164745" y="38514"/>
              <a:ext cx="2787578" cy="492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algn="ctr" defTabSz="685869">
                <a:defRPr/>
              </a:pPr>
              <a:r>
                <a:rPr lang="zh-CN" altLang="en-US" sz="1800" b="1" dirty="0">
                  <a:solidFill>
                    <a:schemeClr val="accent2"/>
                  </a:solidFill>
                  <a:latin typeface="微软雅黑" pitchFamily="34" charset="-122"/>
                  <a:ea typeface="微软雅黑" pitchFamily="34" charset="-122"/>
                </a:rPr>
                <a:t>单击此处添加标题</a:t>
              </a:r>
              <a:endParaRPr lang="zh-CN" altLang="en-US" sz="1800" kern="0" dirty="0">
                <a:solidFill>
                  <a:schemeClr val="accent2"/>
                </a:solidFill>
                <a:latin typeface="微软雅黑" pitchFamily="34" charset="-122"/>
                <a:ea typeface="微软雅黑" pitchFamily="34" charset="-122"/>
              </a:endParaRPr>
            </a:p>
          </p:txBody>
        </p:sp>
        <p:sp>
          <p:nvSpPr>
            <p:cNvPr id="28" name="矩形 70"/>
            <p:cNvSpPr>
              <a:spLocks noChangeArrowheads="1"/>
            </p:cNvSpPr>
            <p:nvPr/>
          </p:nvSpPr>
          <p:spPr bwMode="auto">
            <a:xfrm>
              <a:off x="3891" y="504579"/>
              <a:ext cx="2268604" cy="36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endParaRPr lang="zh-CN" altLang="en-US" sz="1199" dirty="0">
                <a:solidFill>
                  <a:schemeClr val="tx1">
                    <a:lumMod val="65000"/>
                    <a:lumOff val="35000"/>
                  </a:schemeClr>
                </a:solidFill>
                <a:latin typeface="微软雅黑" pitchFamily="34" charset="-122"/>
                <a:ea typeface="微软雅黑" pitchFamily="34" charset="-122"/>
              </a:endParaRPr>
            </a:p>
          </p:txBody>
        </p:sp>
      </p:grpSp>
      <p:sp>
        <p:nvSpPr>
          <p:cNvPr id="29" name="矩形 26"/>
          <p:cNvSpPr>
            <a:spLocks noChangeArrowheads="1"/>
          </p:cNvSpPr>
          <p:nvPr/>
        </p:nvSpPr>
        <p:spPr bwMode="auto">
          <a:xfrm>
            <a:off x="3825956" y="3452614"/>
            <a:ext cx="1151774" cy="223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p>
            <a:pPr algn="ctr">
              <a:defRPr/>
            </a:pPr>
            <a:r>
              <a:rPr lang="zh-CN" altLang="en-US" sz="1000" dirty="0">
                <a:solidFill>
                  <a:schemeClr val="bg1"/>
                </a:solidFill>
                <a:latin typeface="微软雅黑" panose="020B0503020204020204" pitchFamily="34" charset="-122"/>
                <a:ea typeface="微软雅黑" panose="020B0503020204020204" pitchFamily="34" charset="-122"/>
                <a:cs typeface="宋体" pitchFamily="2" charset="-122"/>
              </a:rPr>
              <a:t>单此处添加文本</a:t>
            </a:r>
            <a:endParaRPr lang="zh-CN" altLang="en-US" sz="1000" dirty="0">
              <a:solidFill>
                <a:schemeClr val="bg1"/>
              </a:solidFill>
              <a:latin typeface="微软雅黑" pitchFamily="34" charset="-122"/>
              <a:ea typeface="微软雅黑" pitchFamily="34" charset="-122"/>
            </a:endParaRPr>
          </a:p>
        </p:txBody>
      </p:sp>
      <p:sp>
        <p:nvSpPr>
          <p:cNvPr id="30" name="矩形 26"/>
          <p:cNvSpPr>
            <a:spLocks noChangeArrowheads="1"/>
          </p:cNvSpPr>
          <p:nvPr/>
        </p:nvSpPr>
        <p:spPr bwMode="auto">
          <a:xfrm>
            <a:off x="3825956" y="3704565"/>
            <a:ext cx="1151774" cy="223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p>
            <a:pPr algn="ctr">
              <a:defRPr/>
            </a:pPr>
            <a:r>
              <a:rPr lang="zh-CN" altLang="en-US" sz="1000" dirty="0">
                <a:solidFill>
                  <a:schemeClr val="bg1"/>
                </a:solidFill>
                <a:latin typeface="微软雅黑" panose="020B0503020204020204" pitchFamily="34" charset="-122"/>
                <a:ea typeface="微软雅黑" panose="020B0503020204020204" pitchFamily="34" charset="-122"/>
                <a:cs typeface="宋体" pitchFamily="2" charset="-122"/>
              </a:rPr>
              <a:t>单此处添加文本</a:t>
            </a:r>
            <a:endParaRPr lang="zh-CN" altLang="en-US" sz="1000" dirty="0">
              <a:solidFill>
                <a:schemeClr val="bg1"/>
              </a:solidFill>
              <a:latin typeface="微软雅黑" pitchFamily="34" charset="-122"/>
              <a:ea typeface="微软雅黑" pitchFamily="34" charset="-122"/>
            </a:endParaRPr>
          </a:p>
        </p:txBody>
      </p:sp>
      <p:sp>
        <p:nvSpPr>
          <p:cNvPr id="31" name="矩形 26"/>
          <p:cNvSpPr>
            <a:spLocks noChangeArrowheads="1"/>
          </p:cNvSpPr>
          <p:nvPr/>
        </p:nvSpPr>
        <p:spPr bwMode="auto">
          <a:xfrm>
            <a:off x="4977728" y="3452614"/>
            <a:ext cx="1151774" cy="223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p>
            <a:pPr algn="ctr">
              <a:defRPr/>
            </a:pPr>
            <a:r>
              <a:rPr lang="zh-CN" altLang="en-US" sz="1000" dirty="0">
                <a:solidFill>
                  <a:schemeClr val="bg1"/>
                </a:solidFill>
                <a:latin typeface="微软雅黑" panose="020B0503020204020204" pitchFamily="34" charset="-122"/>
                <a:ea typeface="微软雅黑" panose="020B0503020204020204" pitchFamily="34" charset="-122"/>
                <a:cs typeface="宋体" pitchFamily="2" charset="-122"/>
              </a:rPr>
              <a:t>单此处添加文本</a:t>
            </a:r>
            <a:endParaRPr lang="zh-CN" altLang="en-US" sz="1000" dirty="0">
              <a:solidFill>
                <a:schemeClr val="bg1"/>
              </a:solidFill>
              <a:latin typeface="微软雅黑" pitchFamily="34" charset="-122"/>
              <a:ea typeface="微软雅黑" pitchFamily="34" charset="-122"/>
            </a:endParaRPr>
          </a:p>
        </p:txBody>
      </p:sp>
      <p:sp>
        <p:nvSpPr>
          <p:cNvPr id="32" name="矩形 31"/>
          <p:cNvSpPr>
            <a:spLocks noChangeArrowheads="1"/>
          </p:cNvSpPr>
          <p:nvPr/>
        </p:nvSpPr>
        <p:spPr bwMode="auto">
          <a:xfrm>
            <a:off x="4977728" y="3704565"/>
            <a:ext cx="1151774" cy="223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p>
            <a:pPr algn="ctr">
              <a:defRPr/>
            </a:pPr>
            <a:r>
              <a:rPr lang="zh-CN" altLang="en-US" sz="1000" dirty="0">
                <a:solidFill>
                  <a:schemeClr val="bg1"/>
                </a:solidFill>
                <a:latin typeface="微软雅黑" panose="020B0503020204020204" pitchFamily="34" charset="-122"/>
                <a:ea typeface="微软雅黑" panose="020B0503020204020204" pitchFamily="34" charset="-122"/>
                <a:cs typeface="宋体" pitchFamily="2" charset="-122"/>
              </a:rPr>
              <a:t>单此处添加文本</a:t>
            </a:r>
            <a:endParaRPr lang="zh-CN" altLang="en-US" sz="1000" dirty="0">
              <a:solidFill>
                <a:schemeClr val="bg1"/>
              </a:solidFill>
              <a:latin typeface="微软雅黑" pitchFamily="34" charset="-122"/>
              <a:ea typeface="微软雅黑" pitchFamily="34" charset="-122"/>
            </a:endParaRPr>
          </a:p>
        </p:txBody>
      </p:sp>
      <p:grpSp>
        <p:nvGrpSpPr>
          <p:cNvPr id="15" name="组合 14">
            <a:extLst>
              <a:ext uri="{FF2B5EF4-FFF2-40B4-BE49-F238E27FC236}">
                <a16:creationId xmlns:a16="http://schemas.microsoft.com/office/drawing/2014/main" id="{4DBCD343-776A-4557-8182-8396CB6097FF}"/>
              </a:ext>
            </a:extLst>
          </p:cNvPr>
          <p:cNvGrpSpPr/>
          <p:nvPr/>
        </p:nvGrpSpPr>
        <p:grpSpPr>
          <a:xfrm>
            <a:off x="4340033" y="1291364"/>
            <a:ext cx="1215535" cy="1411234"/>
            <a:chOff x="5520831" y="2759122"/>
            <a:chExt cx="1709941" cy="1984515"/>
          </a:xfrm>
        </p:grpSpPr>
        <p:sp>
          <p:nvSpPr>
            <p:cNvPr id="18" name="Hexagon 4">
              <a:extLst>
                <a:ext uri="{FF2B5EF4-FFF2-40B4-BE49-F238E27FC236}">
                  <a16:creationId xmlns:a16="http://schemas.microsoft.com/office/drawing/2014/main" id="{E6A6B674-51A9-4F5D-85F3-BF1DD926C4F0}"/>
                </a:ext>
              </a:extLst>
            </p:cNvPr>
            <p:cNvSpPr/>
            <p:nvPr/>
          </p:nvSpPr>
          <p:spPr>
            <a:xfrm rot="5400000">
              <a:off x="5383544" y="2896409"/>
              <a:ext cx="1984515" cy="1709941"/>
            </a:xfrm>
            <a:prstGeom prst="hexagon">
              <a:avLst/>
            </a:prstGeom>
            <a:solidFill>
              <a:schemeClr val="accent2"/>
            </a:solidFill>
            <a:ln w="38100" cmpd="sng">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zh-CN">
                <a:solidFill>
                  <a:srgbClr val="00B0F0"/>
                </a:solidFill>
                <a:latin typeface="Signika" pitchFamily="2" charset="0"/>
                <a:cs typeface="Arial" pitchFamily="34" charset="0"/>
              </a:endParaRPr>
            </a:p>
          </p:txBody>
        </p:sp>
        <p:sp>
          <p:nvSpPr>
            <p:cNvPr id="19" name="Rectangle 35">
              <a:extLst>
                <a:ext uri="{FF2B5EF4-FFF2-40B4-BE49-F238E27FC236}">
                  <a16:creationId xmlns:a16="http://schemas.microsoft.com/office/drawing/2014/main" id="{A41EB536-0B46-45B0-91F0-710EE5A56CA5}"/>
                </a:ext>
              </a:extLst>
            </p:cNvPr>
            <p:cNvSpPr>
              <a:spLocks noChangeArrowheads="1"/>
            </p:cNvSpPr>
            <p:nvPr/>
          </p:nvSpPr>
          <p:spPr bwMode="auto">
            <a:xfrm>
              <a:off x="5538498" y="3274960"/>
              <a:ext cx="1599710" cy="1168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r>
                <a:rPr lang="en-US" altLang="zh-CN" sz="2400" dirty="0">
                  <a:solidFill>
                    <a:schemeClr val="bg1"/>
                  </a:solidFill>
                  <a:ea typeface="微软雅黑" panose="020B0503020204020204" pitchFamily="34" charset="-122"/>
                </a:rPr>
                <a:t>PART 04</a:t>
              </a:r>
              <a:endParaRPr lang="zh-CN" altLang="en-US" sz="1200" dirty="0">
                <a:ln w="0"/>
                <a:solidFill>
                  <a:schemeClr val="bg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93815787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000" fill="hold"/>
                                        <p:tgtEl>
                                          <p:spTgt spid="24"/>
                                        </p:tgtEl>
                                        <p:attrNameLst>
                                          <p:attrName>ppt_w</p:attrName>
                                        </p:attrNameLst>
                                      </p:cBhvr>
                                      <p:tavLst>
                                        <p:tav tm="0">
                                          <p:val>
                                            <p:strVal val="#ppt_w+.3"/>
                                          </p:val>
                                        </p:tav>
                                        <p:tav tm="100000">
                                          <p:val>
                                            <p:strVal val="#ppt_w"/>
                                          </p:val>
                                        </p:tav>
                                      </p:tavLst>
                                    </p:anim>
                                    <p:anim calcmode="lin" valueType="num">
                                      <p:cBhvr>
                                        <p:cTn id="8" dur="1000" fill="hold"/>
                                        <p:tgtEl>
                                          <p:spTgt spid="24"/>
                                        </p:tgtEl>
                                        <p:attrNameLst>
                                          <p:attrName>ppt_h</p:attrName>
                                        </p:attrNameLst>
                                      </p:cBhvr>
                                      <p:tavLst>
                                        <p:tav tm="0">
                                          <p:val>
                                            <p:strVal val="#ppt_h"/>
                                          </p:val>
                                        </p:tav>
                                        <p:tav tm="100000">
                                          <p:val>
                                            <p:strVal val="#ppt_h"/>
                                          </p:val>
                                        </p:tav>
                                      </p:tavLst>
                                    </p:anim>
                                    <p:animEffect transition="in" filter="fade">
                                      <p:cBhvr>
                                        <p:cTn id="9" dur="1000"/>
                                        <p:tgtEl>
                                          <p:spTgt spid="24"/>
                                        </p:tgtEl>
                                      </p:cBhvr>
                                    </p:animEffect>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 calcmode="lin" valueType="num">
                                      <p:cBhvr>
                                        <p:cTn id="15" dur="500" fill="hold"/>
                                        <p:tgtEl>
                                          <p:spTgt spid="15"/>
                                        </p:tgtEl>
                                        <p:attrNameLst>
                                          <p:attrName>style.rotation</p:attrName>
                                        </p:attrNameLst>
                                      </p:cBhvr>
                                      <p:tavLst>
                                        <p:tav tm="0">
                                          <p:val>
                                            <p:fltVal val="90"/>
                                          </p:val>
                                        </p:tav>
                                        <p:tav tm="100000">
                                          <p:val>
                                            <p:fltVal val="0"/>
                                          </p:val>
                                        </p:tav>
                                      </p:tavLst>
                                    </p:anim>
                                    <p:animEffect transition="in" filter="fade">
                                      <p:cBhvr>
                                        <p:cTn id="16" dur="500"/>
                                        <p:tgtEl>
                                          <p:spTgt spid="15"/>
                                        </p:tgtEl>
                                      </p:cBhvr>
                                    </p:animEffect>
                                  </p:childTnLst>
                                </p:cTn>
                              </p:par>
                            </p:childTnLst>
                          </p:cTn>
                        </p:par>
                        <p:par>
                          <p:cTn id="17" fill="hold">
                            <p:stCondLst>
                              <p:cond delay="1500"/>
                            </p:stCondLst>
                            <p:childTnLst>
                              <p:par>
                                <p:cTn id="18" presetID="12" presetClass="entr" presetSubtype="1"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p:tgtEl>
                                          <p:spTgt spid="4"/>
                                        </p:tgtEl>
                                        <p:attrNameLst>
                                          <p:attrName>ppt_y</p:attrName>
                                        </p:attrNameLst>
                                      </p:cBhvr>
                                      <p:tavLst>
                                        <p:tav tm="0">
                                          <p:val>
                                            <p:strVal val="#ppt_y-#ppt_h*1.125000"/>
                                          </p:val>
                                        </p:tav>
                                        <p:tav tm="100000">
                                          <p:val>
                                            <p:strVal val="#ppt_y"/>
                                          </p:val>
                                        </p:tav>
                                      </p:tavLst>
                                    </p:anim>
                                    <p:animEffect transition="in" filter="wipe(down)">
                                      <p:cBhvr>
                                        <p:cTn id="21" dur="500"/>
                                        <p:tgtEl>
                                          <p:spTgt spid="4"/>
                                        </p:tgtEl>
                                      </p:cBhvr>
                                    </p:animEffect>
                                  </p:childTnLst>
                                </p:cTn>
                              </p:par>
                            </p:childTnLst>
                          </p:cTn>
                        </p:par>
                        <p:par>
                          <p:cTn id="22" fill="hold">
                            <p:stCondLst>
                              <p:cond delay="2000"/>
                            </p:stCondLst>
                            <p:childTnLst>
                              <p:par>
                                <p:cTn id="23" presetID="2" presetClass="entr" presetSubtype="4"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600" fill="hold"/>
                                        <p:tgtEl>
                                          <p:spTgt spid="29"/>
                                        </p:tgtEl>
                                        <p:attrNameLst>
                                          <p:attrName>ppt_x</p:attrName>
                                        </p:attrNameLst>
                                      </p:cBhvr>
                                      <p:tavLst>
                                        <p:tav tm="0">
                                          <p:val>
                                            <p:strVal val="#ppt_x"/>
                                          </p:val>
                                        </p:tav>
                                        <p:tav tm="100000">
                                          <p:val>
                                            <p:strVal val="#ppt_x"/>
                                          </p:val>
                                        </p:tav>
                                      </p:tavLst>
                                    </p:anim>
                                    <p:anim calcmode="lin" valueType="num">
                                      <p:cBhvr additive="base">
                                        <p:cTn id="26" dur="600" fill="hold"/>
                                        <p:tgtEl>
                                          <p:spTgt spid="29"/>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additive="base">
                                        <p:cTn id="29" dur="600" fill="hold"/>
                                        <p:tgtEl>
                                          <p:spTgt spid="30"/>
                                        </p:tgtEl>
                                        <p:attrNameLst>
                                          <p:attrName>ppt_x</p:attrName>
                                        </p:attrNameLst>
                                      </p:cBhvr>
                                      <p:tavLst>
                                        <p:tav tm="0">
                                          <p:val>
                                            <p:strVal val="#ppt_x"/>
                                          </p:val>
                                        </p:tav>
                                        <p:tav tm="100000">
                                          <p:val>
                                            <p:strVal val="#ppt_x"/>
                                          </p:val>
                                        </p:tav>
                                      </p:tavLst>
                                    </p:anim>
                                    <p:anim calcmode="lin" valueType="num">
                                      <p:cBhvr additive="base">
                                        <p:cTn id="30" dur="600" fill="hold"/>
                                        <p:tgtEl>
                                          <p:spTgt spid="3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additive="base">
                                        <p:cTn id="33" dur="600" fill="hold"/>
                                        <p:tgtEl>
                                          <p:spTgt spid="31"/>
                                        </p:tgtEl>
                                        <p:attrNameLst>
                                          <p:attrName>ppt_x</p:attrName>
                                        </p:attrNameLst>
                                      </p:cBhvr>
                                      <p:tavLst>
                                        <p:tav tm="0">
                                          <p:val>
                                            <p:strVal val="#ppt_x"/>
                                          </p:val>
                                        </p:tav>
                                        <p:tav tm="100000">
                                          <p:val>
                                            <p:strVal val="#ppt_x"/>
                                          </p:val>
                                        </p:tav>
                                      </p:tavLst>
                                    </p:anim>
                                    <p:anim calcmode="lin" valueType="num">
                                      <p:cBhvr additive="base">
                                        <p:cTn id="34" dur="600" fill="hold"/>
                                        <p:tgtEl>
                                          <p:spTgt spid="3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2"/>
                                        </p:tgtEl>
                                        <p:attrNameLst>
                                          <p:attrName>style.visibility</p:attrName>
                                        </p:attrNameLst>
                                      </p:cBhvr>
                                      <p:to>
                                        <p:strVal val="visible"/>
                                      </p:to>
                                    </p:set>
                                    <p:anim calcmode="lin" valueType="num">
                                      <p:cBhvr additive="base">
                                        <p:cTn id="37" dur="600" fill="hold"/>
                                        <p:tgtEl>
                                          <p:spTgt spid="32"/>
                                        </p:tgtEl>
                                        <p:attrNameLst>
                                          <p:attrName>ppt_x</p:attrName>
                                        </p:attrNameLst>
                                      </p:cBhvr>
                                      <p:tavLst>
                                        <p:tav tm="0">
                                          <p:val>
                                            <p:strVal val="#ppt_x"/>
                                          </p:val>
                                        </p:tav>
                                        <p:tav tm="100000">
                                          <p:val>
                                            <p:strVal val="#ppt_x"/>
                                          </p:val>
                                        </p:tav>
                                      </p:tavLst>
                                    </p:anim>
                                    <p:anim calcmode="lin" valueType="num">
                                      <p:cBhvr additive="base">
                                        <p:cTn id="38" dur="6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0"/>
          <p:cNvGrpSpPr/>
          <p:nvPr/>
        </p:nvGrpSpPr>
        <p:grpSpPr>
          <a:xfrm>
            <a:off x="1739582" y="3327006"/>
            <a:ext cx="1448992" cy="1249516"/>
            <a:chOff x="3660996" y="1863907"/>
            <a:chExt cx="1670586" cy="1440160"/>
          </a:xfrm>
          <a:effectLst/>
        </p:grpSpPr>
        <p:sp>
          <p:nvSpPr>
            <p:cNvPr id="32" name="六边形 31"/>
            <p:cNvSpPr/>
            <p:nvPr/>
          </p:nvSpPr>
          <p:spPr>
            <a:xfrm>
              <a:off x="3660996" y="1863907"/>
              <a:ext cx="1670586" cy="1440160"/>
            </a:xfrm>
            <a:prstGeom prst="hexagon">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latin typeface="微软雅黑" pitchFamily="34" charset="-122"/>
                <a:ea typeface="微软雅黑" pitchFamily="34" charset="-122"/>
              </a:endParaRPr>
            </a:p>
          </p:txBody>
        </p:sp>
        <p:sp>
          <p:nvSpPr>
            <p:cNvPr id="33" name="六边形 32"/>
            <p:cNvSpPr/>
            <p:nvPr/>
          </p:nvSpPr>
          <p:spPr>
            <a:xfrm>
              <a:off x="3731072" y="1916477"/>
              <a:ext cx="1524799" cy="1314482"/>
            </a:xfrm>
            <a:prstGeom prst="hexagon">
              <a:avLst/>
            </a:prstGeom>
            <a:solidFill>
              <a:schemeClr val="accent1"/>
            </a:solidFill>
            <a:ln w="3175">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添加文本</a:t>
              </a:r>
            </a:p>
          </p:txBody>
        </p:sp>
      </p:grpSp>
      <p:grpSp>
        <p:nvGrpSpPr>
          <p:cNvPr id="3" name="组合 33"/>
          <p:cNvGrpSpPr/>
          <p:nvPr/>
        </p:nvGrpSpPr>
        <p:grpSpPr>
          <a:xfrm>
            <a:off x="3144863" y="2568279"/>
            <a:ext cx="1448992" cy="1249516"/>
            <a:chOff x="3660996" y="1863907"/>
            <a:chExt cx="1670586" cy="1440160"/>
          </a:xfrm>
          <a:effectLst/>
        </p:grpSpPr>
        <p:sp>
          <p:nvSpPr>
            <p:cNvPr id="35" name="六边形 34"/>
            <p:cNvSpPr/>
            <p:nvPr/>
          </p:nvSpPr>
          <p:spPr>
            <a:xfrm>
              <a:off x="3660996" y="1863907"/>
              <a:ext cx="1670586" cy="1440160"/>
            </a:xfrm>
            <a:prstGeom prst="hexagon">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latin typeface="微软雅黑" pitchFamily="34" charset="-122"/>
                <a:ea typeface="微软雅黑" pitchFamily="34" charset="-122"/>
              </a:endParaRPr>
            </a:p>
          </p:txBody>
        </p:sp>
        <p:sp>
          <p:nvSpPr>
            <p:cNvPr id="36" name="六边形 35"/>
            <p:cNvSpPr/>
            <p:nvPr/>
          </p:nvSpPr>
          <p:spPr>
            <a:xfrm>
              <a:off x="3731072" y="1916477"/>
              <a:ext cx="1524799" cy="1314482"/>
            </a:xfrm>
            <a:prstGeom prst="hexagon">
              <a:avLst/>
            </a:prstGeom>
            <a:solidFill>
              <a:schemeClr val="accent2"/>
            </a:solidFill>
            <a:ln w="3175">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添加文本</a:t>
              </a:r>
            </a:p>
          </p:txBody>
        </p:sp>
      </p:grpSp>
      <p:grpSp>
        <p:nvGrpSpPr>
          <p:cNvPr id="4" name="组合 36"/>
          <p:cNvGrpSpPr/>
          <p:nvPr/>
        </p:nvGrpSpPr>
        <p:grpSpPr>
          <a:xfrm>
            <a:off x="4550144" y="1929101"/>
            <a:ext cx="1448992" cy="1249516"/>
            <a:chOff x="3660996" y="1863907"/>
            <a:chExt cx="1670586" cy="1440160"/>
          </a:xfrm>
          <a:effectLst/>
        </p:grpSpPr>
        <p:sp>
          <p:nvSpPr>
            <p:cNvPr id="38" name="六边形 37"/>
            <p:cNvSpPr/>
            <p:nvPr/>
          </p:nvSpPr>
          <p:spPr>
            <a:xfrm>
              <a:off x="3660996" y="1863907"/>
              <a:ext cx="1670586" cy="1440160"/>
            </a:xfrm>
            <a:prstGeom prst="hexagon">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latin typeface="微软雅黑" pitchFamily="34" charset="-122"/>
                <a:ea typeface="微软雅黑" pitchFamily="34" charset="-122"/>
              </a:endParaRPr>
            </a:p>
          </p:txBody>
        </p:sp>
        <p:sp>
          <p:nvSpPr>
            <p:cNvPr id="39" name="六边形 38"/>
            <p:cNvSpPr/>
            <p:nvPr/>
          </p:nvSpPr>
          <p:spPr>
            <a:xfrm>
              <a:off x="3731072" y="1916477"/>
              <a:ext cx="1524799" cy="1314482"/>
            </a:xfrm>
            <a:prstGeom prst="hexagon">
              <a:avLst/>
            </a:prstGeom>
            <a:solidFill>
              <a:schemeClr val="accent3"/>
            </a:solidFill>
            <a:ln w="3175">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添加文本</a:t>
              </a:r>
            </a:p>
          </p:txBody>
        </p:sp>
      </p:grpSp>
      <p:grpSp>
        <p:nvGrpSpPr>
          <p:cNvPr id="5" name="组合 39"/>
          <p:cNvGrpSpPr/>
          <p:nvPr/>
        </p:nvGrpSpPr>
        <p:grpSpPr>
          <a:xfrm>
            <a:off x="5955426" y="1170374"/>
            <a:ext cx="1448992" cy="1249516"/>
            <a:chOff x="3660996" y="1863907"/>
            <a:chExt cx="1670586" cy="1440160"/>
          </a:xfrm>
          <a:effectLst/>
        </p:grpSpPr>
        <p:sp>
          <p:nvSpPr>
            <p:cNvPr id="41" name="六边形 40"/>
            <p:cNvSpPr/>
            <p:nvPr/>
          </p:nvSpPr>
          <p:spPr>
            <a:xfrm>
              <a:off x="3660996" y="1863907"/>
              <a:ext cx="1670586" cy="1440160"/>
            </a:xfrm>
            <a:prstGeom prst="hexagon">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latin typeface="微软雅黑" pitchFamily="34" charset="-122"/>
                <a:ea typeface="微软雅黑" pitchFamily="34" charset="-122"/>
              </a:endParaRPr>
            </a:p>
          </p:txBody>
        </p:sp>
        <p:sp>
          <p:nvSpPr>
            <p:cNvPr id="42" name="六边形 41"/>
            <p:cNvSpPr/>
            <p:nvPr/>
          </p:nvSpPr>
          <p:spPr>
            <a:xfrm>
              <a:off x="3731072" y="1916477"/>
              <a:ext cx="1524799" cy="1314482"/>
            </a:xfrm>
            <a:prstGeom prst="hexagon">
              <a:avLst/>
            </a:prstGeom>
            <a:solidFill>
              <a:schemeClr val="accent4"/>
            </a:solidFill>
            <a:ln w="3175">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添加文本</a:t>
              </a:r>
            </a:p>
          </p:txBody>
        </p:sp>
      </p:grpSp>
      <p:cxnSp>
        <p:nvCxnSpPr>
          <p:cNvPr id="43" name="直接连接符 42"/>
          <p:cNvCxnSpPr>
            <a:stCxn id="32" idx="5"/>
          </p:cNvCxnSpPr>
          <p:nvPr/>
        </p:nvCxnSpPr>
        <p:spPr>
          <a:xfrm flipH="1" flipV="1">
            <a:off x="2357646" y="2348823"/>
            <a:ext cx="518647" cy="978183"/>
          </a:xfrm>
          <a:prstGeom prst="line">
            <a:avLst/>
          </a:prstGeom>
          <a:ln w="19050">
            <a:solidFill>
              <a:schemeClr val="accent1"/>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35" idx="2"/>
          </p:cNvCxnSpPr>
          <p:nvPr/>
        </p:nvCxnSpPr>
        <p:spPr>
          <a:xfrm>
            <a:off x="3457147" y="3817794"/>
            <a:ext cx="412213" cy="780861"/>
          </a:xfrm>
          <a:prstGeom prst="line">
            <a:avLst/>
          </a:prstGeom>
          <a:ln w="19050">
            <a:solidFill>
              <a:schemeClr val="accent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38" idx="5"/>
          </p:cNvCxnSpPr>
          <p:nvPr/>
        </p:nvCxnSpPr>
        <p:spPr>
          <a:xfrm flipH="1" flipV="1">
            <a:off x="5148064" y="927812"/>
            <a:ext cx="538790" cy="1001289"/>
          </a:xfrm>
          <a:prstGeom prst="line">
            <a:avLst/>
          </a:prstGeom>
          <a:ln w="19050">
            <a:solidFill>
              <a:schemeClr val="accent3"/>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41" idx="2"/>
          </p:cNvCxnSpPr>
          <p:nvPr/>
        </p:nvCxnSpPr>
        <p:spPr>
          <a:xfrm>
            <a:off x="6267710" y="2419890"/>
            <a:ext cx="409769" cy="787776"/>
          </a:xfrm>
          <a:prstGeom prst="line">
            <a:avLst/>
          </a:prstGeom>
          <a:ln w="19050">
            <a:solidFill>
              <a:schemeClr val="accent4"/>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7" name="文本框 7"/>
          <p:cNvSpPr txBox="1">
            <a:spLocks noChangeArrowheads="1"/>
          </p:cNvSpPr>
          <p:nvPr/>
        </p:nvSpPr>
        <p:spPr bwMode="auto">
          <a:xfrm>
            <a:off x="107504" y="2397580"/>
            <a:ext cx="2232248" cy="910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r" eaLnBrk="1" hangingPunct="1"/>
            <a:r>
              <a:rPr lang="zh-CN" altLang="en-US" sz="1200" dirty="0">
                <a:solidFill>
                  <a:schemeClr val="bg1"/>
                </a:solidFill>
                <a:latin typeface="微软雅黑" pitchFamily="34" charset="-122"/>
              </a:rPr>
              <a:t>添加文本信息</a:t>
            </a:r>
            <a:endParaRPr lang="en-US" altLang="zh-CN" sz="1200" dirty="0">
              <a:solidFill>
                <a:schemeClr val="bg1"/>
              </a:solidFill>
              <a:latin typeface="微软雅黑" pitchFamily="34" charset="-122"/>
            </a:endParaRPr>
          </a:p>
          <a:p>
            <a:pPr algn="r">
              <a:lnSpc>
                <a:spcPct val="150000"/>
              </a:lnSpc>
              <a:spcBef>
                <a:spcPts val="300"/>
              </a:spcBef>
            </a:pPr>
            <a:r>
              <a:rPr lang="zh-CN" altLang="en-US" sz="900" dirty="0">
                <a:solidFill>
                  <a:schemeClr val="bg1"/>
                </a:solidFill>
                <a:latin typeface="微软雅黑" pitchFamily="34" charset="-122"/>
              </a:rPr>
              <a:t>此处添加说明文字添加说明文字添加说明文字添加说明文字</a:t>
            </a:r>
          </a:p>
          <a:p>
            <a:pPr algn="r">
              <a:lnSpc>
                <a:spcPct val="150000"/>
              </a:lnSpc>
              <a:spcBef>
                <a:spcPts val="300"/>
              </a:spcBef>
            </a:pPr>
            <a:endParaRPr lang="zh-CN" altLang="en-US" sz="900" dirty="0">
              <a:solidFill>
                <a:schemeClr val="bg1"/>
              </a:solidFill>
              <a:latin typeface="微软雅黑" pitchFamily="34" charset="-122"/>
            </a:endParaRPr>
          </a:p>
        </p:txBody>
      </p:sp>
      <p:sp>
        <p:nvSpPr>
          <p:cNvPr id="48" name="文本框 7"/>
          <p:cNvSpPr txBox="1">
            <a:spLocks noChangeArrowheads="1"/>
          </p:cNvSpPr>
          <p:nvPr/>
        </p:nvSpPr>
        <p:spPr bwMode="auto">
          <a:xfrm>
            <a:off x="2809755" y="1003522"/>
            <a:ext cx="2232248" cy="910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r" eaLnBrk="1" hangingPunct="1"/>
            <a:r>
              <a:rPr lang="zh-CN" altLang="en-US" sz="1200" dirty="0">
                <a:solidFill>
                  <a:schemeClr val="bg1"/>
                </a:solidFill>
                <a:latin typeface="微软雅黑" pitchFamily="34" charset="-122"/>
              </a:rPr>
              <a:t>添加文本信息</a:t>
            </a:r>
            <a:endParaRPr lang="en-US" altLang="zh-CN" sz="1200" dirty="0">
              <a:solidFill>
                <a:schemeClr val="bg1"/>
              </a:solidFill>
              <a:latin typeface="微软雅黑" pitchFamily="34" charset="-122"/>
            </a:endParaRPr>
          </a:p>
          <a:p>
            <a:pPr algn="r">
              <a:lnSpc>
                <a:spcPct val="150000"/>
              </a:lnSpc>
              <a:spcBef>
                <a:spcPts val="300"/>
              </a:spcBef>
            </a:pPr>
            <a:r>
              <a:rPr lang="zh-CN" altLang="en-US" sz="900" dirty="0">
                <a:solidFill>
                  <a:schemeClr val="bg1"/>
                </a:solidFill>
                <a:latin typeface="微软雅黑" pitchFamily="34" charset="-122"/>
              </a:rPr>
              <a:t>此处添加说明文字添加说明文字添加说明文字添加说明文字</a:t>
            </a:r>
          </a:p>
          <a:p>
            <a:pPr algn="r">
              <a:lnSpc>
                <a:spcPct val="150000"/>
              </a:lnSpc>
              <a:spcBef>
                <a:spcPts val="300"/>
              </a:spcBef>
            </a:pPr>
            <a:endParaRPr lang="zh-CN" altLang="en-US" sz="900" dirty="0">
              <a:solidFill>
                <a:schemeClr val="bg1"/>
              </a:solidFill>
              <a:latin typeface="微软雅黑" pitchFamily="34" charset="-122"/>
            </a:endParaRPr>
          </a:p>
        </p:txBody>
      </p:sp>
      <p:sp>
        <p:nvSpPr>
          <p:cNvPr id="49" name="文本框 7"/>
          <p:cNvSpPr txBox="1">
            <a:spLocks noChangeArrowheads="1"/>
          </p:cNvSpPr>
          <p:nvPr/>
        </p:nvSpPr>
        <p:spPr bwMode="auto">
          <a:xfrm>
            <a:off x="3977671" y="3838185"/>
            <a:ext cx="2232248" cy="910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200" dirty="0">
                <a:solidFill>
                  <a:schemeClr val="bg1"/>
                </a:solidFill>
                <a:latin typeface="微软雅黑" pitchFamily="34" charset="-122"/>
              </a:rPr>
              <a:t>添加文本信息</a:t>
            </a:r>
            <a:endParaRPr lang="en-US" altLang="zh-CN" sz="1200" dirty="0">
              <a:solidFill>
                <a:schemeClr val="bg1"/>
              </a:solidFill>
              <a:latin typeface="微软雅黑" pitchFamily="34" charset="-122"/>
            </a:endParaRPr>
          </a:p>
          <a:p>
            <a:pPr>
              <a:lnSpc>
                <a:spcPct val="150000"/>
              </a:lnSpc>
              <a:spcBef>
                <a:spcPts val="300"/>
              </a:spcBef>
            </a:pPr>
            <a:r>
              <a:rPr lang="zh-CN" altLang="en-US" sz="900" dirty="0">
                <a:solidFill>
                  <a:schemeClr val="bg1"/>
                </a:solidFill>
                <a:latin typeface="微软雅黑" pitchFamily="34" charset="-122"/>
              </a:rPr>
              <a:t>此处添加说明文字添加说明文字添加说明文字添加说明文字</a:t>
            </a:r>
          </a:p>
          <a:p>
            <a:pPr>
              <a:lnSpc>
                <a:spcPct val="150000"/>
              </a:lnSpc>
              <a:spcBef>
                <a:spcPts val="300"/>
              </a:spcBef>
            </a:pPr>
            <a:endParaRPr lang="zh-CN" altLang="en-US" sz="900" dirty="0">
              <a:solidFill>
                <a:schemeClr val="bg1"/>
              </a:solidFill>
              <a:latin typeface="微软雅黑" pitchFamily="34" charset="-122"/>
            </a:endParaRPr>
          </a:p>
        </p:txBody>
      </p:sp>
      <p:sp>
        <p:nvSpPr>
          <p:cNvPr id="50" name="文本框 7"/>
          <p:cNvSpPr txBox="1">
            <a:spLocks noChangeArrowheads="1"/>
          </p:cNvSpPr>
          <p:nvPr/>
        </p:nvSpPr>
        <p:spPr bwMode="auto">
          <a:xfrm>
            <a:off x="6732240" y="2469610"/>
            <a:ext cx="2232248" cy="910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200" dirty="0">
                <a:solidFill>
                  <a:schemeClr val="bg1"/>
                </a:solidFill>
                <a:latin typeface="微软雅黑" pitchFamily="34" charset="-122"/>
              </a:rPr>
              <a:t>添加文本信息</a:t>
            </a:r>
            <a:endParaRPr lang="en-US" altLang="zh-CN" sz="1200" dirty="0">
              <a:solidFill>
                <a:schemeClr val="bg1"/>
              </a:solidFill>
              <a:latin typeface="微软雅黑" pitchFamily="34" charset="-122"/>
            </a:endParaRPr>
          </a:p>
          <a:p>
            <a:pPr>
              <a:lnSpc>
                <a:spcPct val="150000"/>
              </a:lnSpc>
              <a:spcBef>
                <a:spcPts val="300"/>
              </a:spcBef>
            </a:pPr>
            <a:r>
              <a:rPr lang="zh-CN" altLang="en-US" sz="900" dirty="0">
                <a:solidFill>
                  <a:schemeClr val="bg1"/>
                </a:solidFill>
                <a:latin typeface="微软雅黑" pitchFamily="34" charset="-122"/>
              </a:rPr>
              <a:t>此处添加说明文字添加说明文字添加说明文字添加说明文字</a:t>
            </a:r>
          </a:p>
          <a:p>
            <a:pPr>
              <a:lnSpc>
                <a:spcPct val="150000"/>
              </a:lnSpc>
              <a:spcBef>
                <a:spcPts val="300"/>
              </a:spcBef>
            </a:pPr>
            <a:endParaRPr lang="zh-CN" altLang="en-US" sz="900" dirty="0">
              <a:solidFill>
                <a:schemeClr val="bg1"/>
              </a:solidFill>
              <a:latin typeface="微软雅黑" pitchFamily="34" charset="-122"/>
            </a:endParaRPr>
          </a:p>
        </p:txBody>
      </p:sp>
    </p:spTree>
    <p:extLst>
      <p:ext uri="{BB962C8B-B14F-4D97-AF65-F5344CB8AC3E}">
        <p14:creationId xmlns:p14="http://schemas.microsoft.com/office/powerpoint/2010/main" val="22787193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wipe(down)">
                                      <p:cBhvr>
                                        <p:cTn id="12" dur="500"/>
                                        <p:tgtEl>
                                          <p:spTgt spid="43"/>
                                        </p:tgtEl>
                                      </p:cBhvr>
                                    </p:animEffect>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wipe(right)">
                                      <p:cBhvr>
                                        <p:cTn id="16" dur="500"/>
                                        <p:tgtEl>
                                          <p:spTgt spid="47"/>
                                        </p:tgtEl>
                                      </p:cBhvr>
                                    </p:animEffect>
                                  </p:childTnLst>
                                </p:cTn>
                              </p:par>
                            </p:childTnLst>
                          </p:cTn>
                        </p:par>
                        <p:par>
                          <p:cTn id="17" fill="hold">
                            <p:stCondLst>
                              <p:cond delay="1500"/>
                            </p:stCondLst>
                            <p:childTnLst>
                              <p:par>
                                <p:cTn id="18" presetID="2" presetClass="entr" presetSubtype="4"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ppt_x"/>
                                          </p:val>
                                        </p:tav>
                                        <p:tav tm="100000">
                                          <p:val>
                                            <p:strVal val="#ppt_x"/>
                                          </p:val>
                                        </p:tav>
                                      </p:tavLst>
                                    </p:anim>
                                    <p:anim calcmode="lin" valueType="num">
                                      <p:cBhvr additive="base">
                                        <p:cTn id="21" dur="500" fill="hold"/>
                                        <p:tgtEl>
                                          <p:spTgt spid="3"/>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2" presetClass="entr" presetSubtype="1" fill="hold" nodeType="after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wipe(up)">
                                      <p:cBhvr>
                                        <p:cTn id="25" dur="500"/>
                                        <p:tgtEl>
                                          <p:spTgt spid="44"/>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49"/>
                                        </p:tgtEl>
                                        <p:attrNameLst>
                                          <p:attrName>style.visibility</p:attrName>
                                        </p:attrNameLst>
                                      </p:cBhvr>
                                      <p:to>
                                        <p:strVal val="visible"/>
                                      </p:to>
                                    </p:set>
                                    <p:animEffect transition="in" filter="wipe(left)">
                                      <p:cBhvr>
                                        <p:cTn id="29" dur="500"/>
                                        <p:tgtEl>
                                          <p:spTgt spid="49"/>
                                        </p:tgtEl>
                                      </p:cBhvr>
                                    </p:animEffect>
                                  </p:childTnLst>
                                </p:cTn>
                              </p:par>
                            </p:childTnLst>
                          </p:cTn>
                        </p:par>
                        <p:par>
                          <p:cTn id="30" fill="hold">
                            <p:stCondLst>
                              <p:cond delay="3000"/>
                            </p:stCondLst>
                            <p:childTnLst>
                              <p:par>
                                <p:cTn id="31" presetID="2" presetClass="entr" presetSubtype="4"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ppt_x"/>
                                          </p:val>
                                        </p:tav>
                                        <p:tav tm="100000">
                                          <p:val>
                                            <p:strVal val="#ppt_x"/>
                                          </p:val>
                                        </p:tav>
                                      </p:tavLst>
                                    </p:anim>
                                    <p:anim calcmode="lin" valueType="num">
                                      <p:cBhvr additive="base">
                                        <p:cTn id="34" dur="500" fill="hold"/>
                                        <p:tgtEl>
                                          <p:spTgt spid="4"/>
                                        </p:tgtEl>
                                        <p:attrNameLst>
                                          <p:attrName>ppt_y</p:attrName>
                                        </p:attrNameLst>
                                      </p:cBhvr>
                                      <p:tavLst>
                                        <p:tav tm="0">
                                          <p:val>
                                            <p:strVal val="1+#ppt_h/2"/>
                                          </p:val>
                                        </p:tav>
                                        <p:tav tm="100000">
                                          <p:val>
                                            <p:strVal val="#ppt_y"/>
                                          </p:val>
                                        </p:tav>
                                      </p:tavLst>
                                    </p:anim>
                                  </p:childTnLst>
                                </p:cTn>
                              </p:par>
                            </p:childTnLst>
                          </p:cTn>
                        </p:par>
                        <p:par>
                          <p:cTn id="35" fill="hold">
                            <p:stCondLst>
                              <p:cond delay="3500"/>
                            </p:stCondLst>
                            <p:childTnLst>
                              <p:par>
                                <p:cTn id="36" presetID="22" presetClass="entr" presetSubtype="4" fill="hold" nodeType="afterEffect">
                                  <p:stCondLst>
                                    <p:cond delay="0"/>
                                  </p:stCondLst>
                                  <p:childTnLst>
                                    <p:set>
                                      <p:cBhvr>
                                        <p:cTn id="37" dur="1" fill="hold">
                                          <p:stCondLst>
                                            <p:cond delay="0"/>
                                          </p:stCondLst>
                                        </p:cTn>
                                        <p:tgtEl>
                                          <p:spTgt spid="45"/>
                                        </p:tgtEl>
                                        <p:attrNameLst>
                                          <p:attrName>style.visibility</p:attrName>
                                        </p:attrNameLst>
                                      </p:cBhvr>
                                      <p:to>
                                        <p:strVal val="visible"/>
                                      </p:to>
                                    </p:set>
                                    <p:animEffect transition="in" filter="wipe(down)">
                                      <p:cBhvr>
                                        <p:cTn id="38" dur="500"/>
                                        <p:tgtEl>
                                          <p:spTgt spid="45"/>
                                        </p:tgtEl>
                                      </p:cBhvr>
                                    </p:animEffect>
                                  </p:childTnLst>
                                </p:cTn>
                              </p:par>
                            </p:childTnLst>
                          </p:cTn>
                        </p:par>
                        <p:par>
                          <p:cTn id="39" fill="hold">
                            <p:stCondLst>
                              <p:cond delay="4000"/>
                            </p:stCondLst>
                            <p:childTnLst>
                              <p:par>
                                <p:cTn id="40" presetID="22" presetClass="entr" presetSubtype="2" fill="hold" grpId="0" nodeType="afterEffect">
                                  <p:stCondLst>
                                    <p:cond delay="0"/>
                                  </p:stCondLst>
                                  <p:childTnLst>
                                    <p:set>
                                      <p:cBhvr>
                                        <p:cTn id="41" dur="1" fill="hold">
                                          <p:stCondLst>
                                            <p:cond delay="0"/>
                                          </p:stCondLst>
                                        </p:cTn>
                                        <p:tgtEl>
                                          <p:spTgt spid="48"/>
                                        </p:tgtEl>
                                        <p:attrNameLst>
                                          <p:attrName>style.visibility</p:attrName>
                                        </p:attrNameLst>
                                      </p:cBhvr>
                                      <p:to>
                                        <p:strVal val="visible"/>
                                      </p:to>
                                    </p:set>
                                    <p:animEffect transition="in" filter="wipe(right)">
                                      <p:cBhvr>
                                        <p:cTn id="42" dur="500"/>
                                        <p:tgtEl>
                                          <p:spTgt spid="48"/>
                                        </p:tgtEl>
                                      </p:cBhvr>
                                    </p:animEffect>
                                  </p:childTnLst>
                                </p:cTn>
                              </p:par>
                            </p:childTnLst>
                          </p:cTn>
                        </p:par>
                        <p:par>
                          <p:cTn id="43" fill="hold">
                            <p:stCondLst>
                              <p:cond delay="4500"/>
                            </p:stCondLst>
                            <p:childTnLst>
                              <p:par>
                                <p:cTn id="44" presetID="2" presetClass="entr" presetSubtype="4" fill="hold" nodeType="after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additive="base">
                                        <p:cTn id="46" dur="500" fill="hold"/>
                                        <p:tgtEl>
                                          <p:spTgt spid="5"/>
                                        </p:tgtEl>
                                        <p:attrNameLst>
                                          <p:attrName>ppt_x</p:attrName>
                                        </p:attrNameLst>
                                      </p:cBhvr>
                                      <p:tavLst>
                                        <p:tav tm="0">
                                          <p:val>
                                            <p:strVal val="#ppt_x"/>
                                          </p:val>
                                        </p:tav>
                                        <p:tav tm="100000">
                                          <p:val>
                                            <p:strVal val="#ppt_x"/>
                                          </p:val>
                                        </p:tav>
                                      </p:tavLst>
                                    </p:anim>
                                    <p:anim calcmode="lin" valueType="num">
                                      <p:cBhvr additive="base">
                                        <p:cTn id="47" dur="500" fill="hold"/>
                                        <p:tgtEl>
                                          <p:spTgt spid="5"/>
                                        </p:tgtEl>
                                        <p:attrNameLst>
                                          <p:attrName>ppt_y</p:attrName>
                                        </p:attrNameLst>
                                      </p:cBhvr>
                                      <p:tavLst>
                                        <p:tav tm="0">
                                          <p:val>
                                            <p:strVal val="1+#ppt_h/2"/>
                                          </p:val>
                                        </p:tav>
                                        <p:tav tm="100000">
                                          <p:val>
                                            <p:strVal val="#ppt_y"/>
                                          </p:val>
                                        </p:tav>
                                      </p:tavLst>
                                    </p:anim>
                                  </p:childTnLst>
                                </p:cTn>
                              </p:par>
                            </p:childTnLst>
                          </p:cTn>
                        </p:par>
                        <p:par>
                          <p:cTn id="48" fill="hold">
                            <p:stCondLst>
                              <p:cond delay="5000"/>
                            </p:stCondLst>
                            <p:childTnLst>
                              <p:par>
                                <p:cTn id="49" presetID="22" presetClass="entr" presetSubtype="1" fill="hold" nodeType="after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wipe(up)">
                                      <p:cBhvr>
                                        <p:cTn id="51" dur="500"/>
                                        <p:tgtEl>
                                          <p:spTgt spid="46"/>
                                        </p:tgtEl>
                                      </p:cBhvr>
                                    </p:animEffect>
                                  </p:childTnLst>
                                </p:cTn>
                              </p:par>
                            </p:childTnLst>
                          </p:cTn>
                        </p:par>
                        <p:par>
                          <p:cTn id="52" fill="hold">
                            <p:stCondLst>
                              <p:cond delay="5500"/>
                            </p:stCondLst>
                            <p:childTnLst>
                              <p:par>
                                <p:cTn id="53" presetID="22" presetClass="entr" presetSubtype="8" fill="hold" grpId="0" nodeType="afterEffect">
                                  <p:stCondLst>
                                    <p:cond delay="0"/>
                                  </p:stCondLst>
                                  <p:childTnLst>
                                    <p:set>
                                      <p:cBhvr>
                                        <p:cTn id="54" dur="1" fill="hold">
                                          <p:stCondLst>
                                            <p:cond delay="0"/>
                                          </p:stCondLst>
                                        </p:cTn>
                                        <p:tgtEl>
                                          <p:spTgt spid="50"/>
                                        </p:tgtEl>
                                        <p:attrNameLst>
                                          <p:attrName>style.visibility</p:attrName>
                                        </p:attrNameLst>
                                      </p:cBhvr>
                                      <p:to>
                                        <p:strVal val="visible"/>
                                      </p:to>
                                    </p:set>
                                    <p:animEffect transition="in" filter="wipe(left)">
                                      <p:cBhvr>
                                        <p:cTn id="55"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a:extLst>
              <a:ext uri="{FF2B5EF4-FFF2-40B4-BE49-F238E27FC236}">
                <a16:creationId xmlns:a16="http://schemas.microsoft.com/office/drawing/2014/main" id="{28BE7016-1D96-4502-9CDA-DAB0D558010C}"/>
              </a:ext>
            </a:extLst>
          </p:cNvPr>
          <p:cNvSpPr/>
          <p:nvPr/>
        </p:nvSpPr>
        <p:spPr>
          <a:xfrm>
            <a:off x="4580442" y="-1"/>
            <a:ext cx="4563558" cy="5159527"/>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id="{AE9C1498-2B04-4AC5-8BF0-87EB146B597A}"/>
              </a:ext>
            </a:extLst>
          </p:cNvPr>
          <p:cNvSpPr/>
          <p:nvPr/>
        </p:nvSpPr>
        <p:spPr>
          <a:xfrm>
            <a:off x="0" y="-1"/>
            <a:ext cx="4580442" cy="51450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a:extLst>
              <a:ext uri="{FF2B5EF4-FFF2-40B4-BE49-F238E27FC236}">
                <a16:creationId xmlns:a16="http://schemas.microsoft.com/office/drawing/2014/main" id="{422A7397-8B50-4C7D-AF9F-BB106543A2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1755" y="211756"/>
            <a:ext cx="8720489" cy="4754880"/>
          </a:xfrm>
          <a:prstGeom prst="rect">
            <a:avLst/>
          </a:prstGeom>
          <a:solidFill>
            <a:schemeClr val="bg1"/>
          </a:solidFill>
        </p:spPr>
      </p:pic>
      <p:cxnSp>
        <p:nvCxnSpPr>
          <p:cNvPr id="6" name="Straight Connector 5"/>
          <p:cNvCxnSpPr>
            <a:cxnSpLocks/>
          </p:cNvCxnSpPr>
          <p:nvPr/>
        </p:nvCxnSpPr>
        <p:spPr>
          <a:xfrm>
            <a:off x="211760" y="2524111"/>
            <a:ext cx="8720484" cy="0"/>
          </a:xfrm>
          <a:prstGeom prst="line">
            <a:avLst/>
          </a:prstGeom>
          <a:ln w="9525" cmpd="sng">
            <a:solidFill>
              <a:schemeClr val="bg1"/>
            </a:solidFill>
          </a:ln>
          <a:effectLst/>
        </p:spPr>
        <p:style>
          <a:lnRef idx="2">
            <a:schemeClr val="accent1"/>
          </a:lnRef>
          <a:fillRef idx="0">
            <a:schemeClr val="accent1"/>
          </a:fillRef>
          <a:effectRef idx="1">
            <a:schemeClr val="accent1"/>
          </a:effectRef>
          <a:fontRef idx="minor">
            <a:schemeClr val="tx1"/>
          </a:fontRef>
        </p:style>
      </p:cxnSp>
      <p:grpSp>
        <p:nvGrpSpPr>
          <p:cNvPr id="4" name="组合 14"/>
          <p:cNvGrpSpPr/>
          <p:nvPr/>
        </p:nvGrpSpPr>
        <p:grpSpPr>
          <a:xfrm>
            <a:off x="3926148" y="1803417"/>
            <a:ext cx="1215535" cy="1411234"/>
            <a:chOff x="5520831" y="2759122"/>
            <a:chExt cx="1709941" cy="1984515"/>
          </a:xfrm>
        </p:grpSpPr>
        <p:sp>
          <p:nvSpPr>
            <p:cNvPr id="5" name="Hexagon 4"/>
            <p:cNvSpPr/>
            <p:nvPr/>
          </p:nvSpPr>
          <p:spPr>
            <a:xfrm rot="5400000">
              <a:off x="5383544" y="2896409"/>
              <a:ext cx="1984515" cy="1709941"/>
            </a:xfrm>
            <a:prstGeom prst="hexagon">
              <a:avLst/>
            </a:prstGeom>
            <a:solidFill>
              <a:schemeClr val="accent2"/>
            </a:solidFill>
            <a:ln w="38100" cmpd="sng">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zh-CN">
                <a:solidFill>
                  <a:srgbClr val="00B0F0"/>
                </a:solidFill>
                <a:latin typeface="Signika" pitchFamily="2" charset="0"/>
                <a:cs typeface="Arial" pitchFamily="34" charset="0"/>
              </a:endParaRPr>
            </a:p>
          </p:txBody>
        </p:sp>
        <p:sp>
          <p:nvSpPr>
            <p:cNvPr id="49174" name="Rectangle 35"/>
            <p:cNvSpPr>
              <a:spLocks noChangeArrowheads="1"/>
            </p:cNvSpPr>
            <p:nvPr/>
          </p:nvSpPr>
          <p:spPr bwMode="auto">
            <a:xfrm>
              <a:off x="5538498" y="3329099"/>
              <a:ext cx="1599710" cy="908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r>
                <a:rPr lang="zh-CN" altLang="en-US" sz="2400" dirty="0">
                  <a:solidFill>
                    <a:schemeClr val="bg1"/>
                  </a:solidFill>
                  <a:ea typeface="微软雅黑" panose="020B0503020204020204" pitchFamily="34" charset="-122"/>
                </a:rPr>
                <a:t>目录</a:t>
              </a:r>
              <a:endParaRPr lang="en-US" altLang="zh-CN" sz="2400" dirty="0">
                <a:solidFill>
                  <a:schemeClr val="bg1"/>
                </a:solidFill>
                <a:ea typeface="微软雅黑" panose="020B0503020204020204" pitchFamily="34" charset="-122"/>
              </a:endParaRPr>
            </a:p>
            <a:p>
              <a:pPr algn="ctr"/>
              <a:r>
                <a:rPr lang="en-US" altLang="zh-CN" sz="1200" dirty="0">
                  <a:ln w="0"/>
                  <a:solidFill>
                    <a:schemeClr val="bg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CONTENTS</a:t>
              </a:r>
              <a:endParaRPr lang="zh-CN" altLang="en-US" sz="1200" dirty="0">
                <a:ln w="0"/>
                <a:solidFill>
                  <a:schemeClr val="bg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p:txBody>
        </p:sp>
      </p:grpSp>
      <p:sp>
        <p:nvSpPr>
          <p:cNvPr id="7" name="Hexagon 6"/>
          <p:cNvSpPr/>
          <p:nvPr/>
        </p:nvSpPr>
        <p:spPr>
          <a:xfrm>
            <a:off x="1105381" y="2179774"/>
            <a:ext cx="824231" cy="704567"/>
          </a:xfrm>
          <a:prstGeom prst="hexagon">
            <a:avLst/>
          </a:prstGeom>
          <a:solidFill>
            <a:schemeClr val="accent2"/>
          </a:solidFill>
          <a:ln w="38100" cmpd="sng">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altLang="zh-CN" sz="2799" dirty="0">
                <a:solidFill>
                  <a:schemeClr val="bg1"/>
                </a:solidFill>
                <a:cs typeface="Arial" pitchFamily="34" charset="0"/>
              </a:rPr>
              <a:t>01</a:t>
            </a:r>
            <a:endParaRPr lang="zh-CN" altLang="zh-CN" sz="2799" dirty="0">
              <a:solidFill>
                <a:schemeClr val="bg1"/>
              </a:solidFill>
              <a:cs typeface="Arial" pitchFamily="34" charset="0"/>
            </a:endParaRPr>
          </a:p>
        </p:txBody>
      </p:sp>
      <p:sp>
        <p:nvSpPr>
          <p:cNvPr id="34" name="淘宝店chenying0907Box 24"/>
          <p:cNvSpPr txBox="1"/>
          <p:nvPr/>
        </p:nvSpPr>
        <p:spPr>
          <a:xfrm>
            <a:off x="872263" y="3331959"/>
            <a:ext cx="1362396" cy="311864"/>
          </a:xfrm>
          <a:prstGeom prst="rect">
            <a:avLst/>
          </a:prstGeom>
          <a:noFill/>
        </p:spPr>
        <p:txBody>
          <a:bodyPr wrap="none" lIns="65010" tIns="32504" rIns="65010" bIns="32504" rtlCol="0">
            <a:spAutoFit/>
          </a:bodyPr>
          <a:lstStyle/>
          <a:p>
            <a:pPr algn="ctr" defTabSz="685869">
              <a:defRPr/>
            </a:pPr>
            <a:r>
              <a:rPr lang="zh-CN" altLang="en-US" sz="1600" b="1" dirty="0">
                <a:solidFill>
                  <a:schemeClr val="bg1"/>
                </a:solidFill>
                <a:latin typeface="微软雅黑" pitchFamily="34" charset="-122"/>
                <a:ea typeface="微软雅黑" pitchFamily="34" charset="-122"/>
              </a:rPr>
              <a:t>此处添加标题</a:t>
            </a:r>
            <a:endParaRPr lang="zh-CN" altLang="en-US" sz="1600" kern="0" dirty="0">
              <a:solidFill>
                <a:schemeClr val="bg1"/>
              </a:solidFill>
              <a:latin typeface="微软雅黑" pitchFamily="34" charset="-122"/>
              <a:ea typeface="微软雅黑" pitchFamily="34" charset="-122"/>
            </a:endParaRPr>
          </a:p>
        </p:txBody>
      </p:sp>
      <p:sp>
        <p:nvSpPr>
          <p:cNvPr id="36" name="淘宝店chenying0907Box 24"/>
          <p:cNvSpPr txBox="1"/>
          <p:nvPr/>
        </p:nvSpPr>
        <p:spPr>
          <a:xfrm>
            <a:off x="2190487" y="3331959"/>
            <a:ext cx="1362397" cy="311864"/>
          </a:xfrm>
          <a:prstGeom prst="rect">
            <a:avLst/>
          </a:prstGeom>
          <a:noFill/>
        </p:spPr>
        <p:txBody>
          <a:bodyPr wrap="none" lIns="65010" tIns="32504" rIns="65010" bIns="32504" rtlCol="0">
            <a:spAutoFit/>
          </a:bodyPr>
          <a:lstStyle/>
          <a:p>
            <a:pPr algn="ctr" defTabSz="685869">
              <a:defRPr/>
            </a:pPr>
            <a:r>
              <a:rPr lang="zh-CN" altLang="en-US" sz="1600" b="1" dirty="0">
                <a:solidFill>
                  <a:schemeClr val="bg1"/>
                </a:solidFill>
                <a:latin typeface="微软雅黑" pitchFamily="34" charset="-122"/>
                <a:ea typeface="微软雅黑" pitchFamily="34" charset="-122"/>
              </a:rPr>
              <a:t>此处添加标题</a:t>
            </a:r>
            <a:endParaRPr lang="zh-CN" altLang="en-US" sz="1600" kern="0" dirty="0">
              <a:solidFill>
                <a:schemeClr val="bg1"/>
              </a:solidFill>
              <a:latin typeface="微软雅黑" pitchFamily="34" charset="-122"/>
              <a:ea typeface="微软雅黑" pitchFamily="34" charset="-122"/>
            </a:endParaRPr>
          </a:p>
        </p:txBody>
      </p:sp>
      <p:sp>
        <p:nvSpPr>
          <p:cNvPr id="38" name="淘宝店chenying0907Box 24"/>
          <p:cNvSpPr txBox="1"/>
          <p:nvPr/>
        </p:nvSpPr>
        <p:spPr>
          <a:xfrm>
            <a:off x="5555596" y="3331959"/>
            <a:ext cx="1362397" cy="311864"/>
          </a:xfrm>
          <a:prstGeom prst="rect">
            <a:avLst/>
          </a:prstGeom>
          <a:noFill/>
        </p:spPr>
        <p:txBody>
          <a:bodyPr wrap="none" lIns="65010" tIns="32504" rIns="65010" bIns="32504" rtlCol="0">
            <a:spAutoFit/>
          </a:bodyPr>
          <a:lstStyle/>
          <a:p>
            <a:pPr algn="ctr" defTabSz="685869">
              <a:defRPr/>
            </a:pPr>
            <a:r>
              <a:rPr lang="zh-CN" altLang="en-US" sz="1600" b="1" dirty="0">
                <a:solidFill>
                  <a:schemeClr val="bg1"/>
                </a:solidFill>
                <a:latin typeface="微软雅黑" pitchFamily="34" charset="-122"/>
                <a:ea typeface="微软雅黑" pitchFamily="34" charset="-122"/>
              </a:rPr>
              <a:t>此处添加标题</a:t>
            </a:r>
            <a:endParaRPr lang="zh-CN" altLang="en-US" sz="1600" kern="0" dirty="0">
              <a:solidFill>
                <a:schemeClr val="bg1"/>
              </a:solidFill>
              <a:latin typeface="微软雅黑" pitchFamily="34" charset="-122"/>
              <a:ea typeface="微软雅黑" pitchFamily="34" charset="-122"/>
            </a:endParaRPr>
          </a:p>
        </p:txBody>
      </p:sp>
      <p:sp>
        <p:nvSpPr>
          <p:cNvPr id="40" name="Hexagon 6">
            <a:extLst>
              <a:ext uri="{FF2B5EF4-FFF2-40B4-BE49-F238E27FC236}">
                <a16:creationId xmlns:a16="http://schemas.microsoft.com/office/drawing/2014/main" id="{B0041C64-2FB5-4668-9B4D-0521F8FA8E9F}"/>
              </a:ext>
            </a:extLst>
          </p:cNvPr>
          <p:cNvSpPr/>
          <p:nvPr/>
        </p:nvSpPr>
        <p:spPr>
          <a:xfrm>
            <a:off x="2435964" y="2189297"/>
            <a:ext cx="824231" cy="704567"/>
          </a:xfrm>
          <a:prstGeom prst="hexagon">
            <a:avLst/>
          </a:prstGeom>
          <a:solidFill>
            <a:schemeClr val="accent1"/>
          </a:solidFill>
          <a:ln w="38100" cmpd="sng">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altLang="zh-CN" sz="2799" dirty="0">
                <a:solidFill>
                  <a:schemeClr val="bg1"/>
                </a:solidFill>
                <a:cs typeface="Arial" pitchFamily="34" charset="0"/>
              </a:rPr>
              <a:t>02</a:t>
            </a:r>
            <a:endParaRPr lang="zh-CN" altLang="zh-CN" sz="2799" dirty="0">
              <a:solidFill>
                <a:schemeClr val="bg1"/>
              </a:solidFill>
              <a:cs typeface="Arial" pitchFamily="34" charset="0"/>
            </a:endParaRPr>
          </a:p>
        </p:txBody>
      </p:sp>
      <p:sp>
        <p:nvSpPr>
          <p:cNvPr id="41" name="Hexagon 6">
            <a:extLst>
              <a:ext uri="{FF2B5EF4-FFF2-40B4-BE49-F238E27FC236}">
                <a16:creationId xmlns:a16="http://schemas.microsoft.com/office/drawing/2014/main" id="{2FD29BC2-C40D-430C-8A41-0454E049999D}"/>
              </a:ext>
            </a:extLst>
          </p:cNvPr>
          <p:cNvSpPr/>
          <p:nvPr/>
        </p:nvSpPr>
        <p:spPr>
          <a:xfrm>
            <a:off x="5803095" y="2189297"/>
            <a:ext cx="824231" cy="704567"/>
          </a:xfrm>
          <a:prstGeom prst="hexagon">
            <a:avLst/>
          </a:prstGeom>
          <a:solidFill>
            <a:schemeClr val="accent2"/>
          </a:solidFill>
          <a:ln w="38100" cmpd="sng">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altLang="zh-CN" sz="2799" dirty="0">
                <a:solidFill>
                  <a:schemeClr val="bg1"/>
                </a:solidFill>
                <a:cs typeface="Arial" pitchFamily="34" charset="0"/>
              </a:rPr>
              <a:t>03</a:t>
            </a:r>
            <a:endParaRPr lang="zh-CN" altLang="zh-CN" sz="2799" dirty="0">
              <a:solidFill>
                <a:schemeClr val="bg1"/>
              </a:solidFill>
              <a:cs typeface="Arial" pitchFamily="34" charset="0"/>
            </a:endParaRPr>
          </a:p>
        </p:txBody>
      </p:sp>
      <p:sp>
        <p:nvSpPr>
          <p:cNvPr id="42" name="Hexagon 6">
            <a:extLst>
              <a:ext uri="{FF2B5EF4-FFF2-40B4-BE49-F238E27FC236}">
                <a16:creationId xmlns:a16="http://schemas.microsoft.com/office/drawing/2014/main" id="{CC260851-6EAE-41DE-BFC6-A75D8F998131}"/>
              </a:ext>
            </a:extLst>
          </p:cNvPr>
          <p:cNvSpPr/>
          <p:nvPr/>
        </p:nvSpPr>
        <p:spPr>
          <a:xfrm>
            <a:off x="7246797" y="2189297"/>
            <a:ext cx="824231" cy="704567"/>
          </a:xfrm>
          <a:prstGeom prst="hexagon">
            <a:avLst/>
          </a:prstGeom>
          <a:solidFill>
            <a:schemeClr val="accent1"/>
          </a:solidFill>
          <a:ln w="38100" cmpd="sng">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altLang="zh-CN" sz="2799" dirty="0">
                <a:solidFill>
                  <a:schemeClr val="bg1"/>
                </a:solidFill>
                <a:cs typeface="Arial" pitchFamily="34" charset="0"/>
              </a:rPr>
              <a:t>04</a:t>
            </a:r>
            <a:endParaRPr lang="zh-CN" altLang="zh-CN" sz="2799" dirty="0">
              <a:solidFill>
                <a:schemeClr val="bg1"/>
              </a:solidFill>
              <a:cs typeface="Arial" pitchFamily="34" charset="0"/>
            </a:endParaRPr>
          </a:p>
        </p:txBody>
      </p:sp>
      <p:sp>
        <p:nvSpPr>
          <p:cNvPr id="43" name="淘宝店chenying0907Box 24">
            <a:extLst>
              <a:ext uri="{FF2B5EF4-FFF2-40B4-BE49-F238E27FC236}">
                <a16:creationId xmlns:a16="http://schemas.microsoft.com/office/drawing/2014/main" id="{4D31344F-038E-4242-8CB2-092FAF2C83D6}"/>
              </a:ext>
            </a:extLst>
          </p:cNvPr>
          <p:cNvSpPr txBox="1"/>
          <p:nvPr/>
        </p:nvSpPr>
        <p:spPr>
          <a:xfrm>
            <a:off x="7054015" y="3331959"/>
            <a:ext cx="1362397" cy="311864"/>
          </a:xfrm>
          <a:prstGeom prst="rect">
            <a:avLst/>
          </a:prstGeom>
          <a:noFill/>
        </p:spPr>
        <p:txBody>
          <a:bodyPr wrap="none" lIns="65010" tIns="32504" rIns="65010" bIns="32504" rtlCol="0">
            <a:spAutoFit/>
          </a:bodyPr>
          <a:lstStyle/>
          <a:p>
            <a:pPr algn="ctr" defTabSz="685869">
              <a:defRPr/>
            </a:pPr>
            <a:r>
              <a:rPr lang="zh-CN" altLang="en-US" sz="1600" b="1" dirty="0">
                <a:solidFill>
                  <a:schemeClr val="bg1"/>
                </a:solidFill>
                <a:latin typeface="微软雅黑" pitchFamily="34" charset="-122"/>
                <a:ea typeface="微软雅黑" pitchFamily="34" charset="-122"/>
              </a:rPr>
              <a:t>此处添加标题</a:t>
            </a:r>
            <a:endParaRPr lang="zh-CN" altLang="en-US" sz="1600" kern="0" dirty="0">
              <a:solidFill>
                <a:schemeClr val="bg1"/>
              </a:solidFill>
              <a:latin typeface="微软雅黑" pitchFamily="34" charset="-122"/>
              <a:ea typeface="微软雅黑" pitchFamily="34" charset="-122"/>
            </a:endParaRPr>
          </a:p>
        </p:txBody>
      </p:sp>
      <p:pic>
        <p:nvPicPr>
          <p:cNvPr id="22" name="图片 21">
            <a:extLst>
              <a:ext uri="{FF2B5EF4-FFF2-40B4-BE49-F238E27FC236}">
                <a16:creationId xmlns:a16="http://schemas.microsoft.com/office/drawing/2014/main" id="{1A9F6871-12AF-457E-8CD1-EEC322DA9FE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7932680">
            <a:off x="5601950" y="-928062"/>
            <a:ext cx="4861570" cy="3511303"/>
          </a:xfrm>
          <a:prstGeom prst="rect">
            <a:avLst/>
          </a:prstGeom>
        </p:spPr>
      </p:pic>
      <p:pic>
        <p:nvPicPr>
          <p:cNvPr id="23" name="图片 22">
            <a:extLst>
              <a:ext uri="{FF2B5EF4-FFF2-40B4-BE49-F238E27FC236}">
                <a16:creationId xmlns:a16="http://schemas.microsoft.com/office/drawing/2014/main" id="{5BA39000-5C2D-45A1-9E06-07A23506E82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052098" flipH="1">
            <a:off x="-1768677" y="3080815"/>
            <a:ext cx="4616554" cy="3511303"/>
          </a:xfrm>
          <a:prstGeom prst="rect">
            <a:avLst/>
          </a:prstGeom>
        </p:spPr>
      </p:pic>
    </p:spTree>
    <p:extLst>
      <p:ext uri="{BB962C8B-B14F-4D97-AF65-F5344CB8AC3E}">
        <p14:creationId xmlns:p14="http://schemas.microsoft.com/office/powerpoint/2010/main" val="38734586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ppt_x"/>
                                          </p:val>
                                        </p:tav>
                                        <p:tav tm="100000">
                                          <p:val>
                                            <p:strVal val="#ppt_x"/>
                                          </p:val>
                                        </p:tav>
                                      </p:tavLst>
                                    </p:anim>
                                    <p:anim calcmode="lin" valueType="num">
                                      <p:cBhvr additive="base">
                                        <p:cTn id="13" dur="500" fill="hold"/>
                                        <p:tgtEl>
                                          <p:spTgt spid="22"/>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par>
                          <p:cTn id="18" fill="hold">
                            <p:stCondLst>
                              <p:cond delay="1500"/>
                            </p:stCondLst>
                            <p:childTnLst>
                              <p:par>
                                <p:cTn id="19" presetID="31" presetClass="entr" presetSubtype="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 calcmode="lin" valueType="num">
                                      <p:cBhvr>
                                        <p:cTn id="23" dur="500" fill="hold"/>
                                        <p:tgtEl>
                                          <p:spTgt spid="4"/>
                                        </p:tgtEl>
                                        <p:attrNameLst>
                                          <p:attrName>style.rotation</p:attrName>
                                        </p:attrNameLst>
                                      </p:cBhvr>
                                      <p:tavLst>
                                        <p:tav tm="0">
                                          <p:val>
                                            <p:fltVal val="90"/>
                                          </p:val>
                                        </p:tav>
                                        <p:tav tm="100000">
                                          <p:val>
                                            <p:fltVal val="0"/>
                                          </p:val>
                                        </p:tav>
                                      </p:tavLst>
                                    </p:anim>
                                    <p:animEffect transition="in" filter="fade">
                                      <p:cBhvr>
                                        <p:cTn id="24" dur="500"/>
                                        <p:tgtEl>
                                          <p:spTgt spid="4"/>
                                        </p:tgtEl>
                                      </p:cBhvr>
                                    </p:animEffect>
                                  </p:childTnLst>
                                </p:cTn>
                              </p:par>
                            </p:childTnLst>
                          </p:cTn>
                        </p:par>
                        <p:par>
                          <p:cTn id="25" fill="hold">
                            <p:stCondLst>
                              <p:cond delay="2000"/>
                            </p:stCondLst>
                            <p:childTnLst>
                              <p:par>
                                <p:cTn id="26" presetID="31"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ppt_w</p:attrName>
                                        </p:attrNameLst>
                                      </p:cBhvr>
                                      <p:tavLst>
                                        <p:tav tm="0">
                                          <p:val>
                                            <p:fltVal val="0"/>
                                          </p:val>
                                        </p:tav>
                                        <p:tav tm="100000">
                                          <p:val>
                                            <p:strVal val="#ppt_w"/>
                                          </p:val>
                                        </p:tav>
                                      </p:tavLst>
                                    </p:anim>
                                    <p:anim calcmode="lin" valueType="num">
                                      <p:cBhvr>
                                        <p:cTn id="29" dur="1000" fill="hold"/>
                                        <p:tgtEl>
                                          <p:spTgt spid="7"/>
                                        </p:tgtEl>
                                        <p:attrNameLst>
                                          <p:attrName>ppt_h</p:attrName>
                                        </p:attrNameLst>
                                      </p:cBhvr>
                                      <p:tavLst>
                                        <p:tav tm="0">
                                          <p:val>
                                            <p:fltVal val="0"/>
                                          </p:val>
                                        </p:tav>
                                        <p:tav tm="100000">
                                          <p:val>
                                            <p:strVal val="#ppt_h"/>
                                          </p:val>
                                        </p:tav>
                                      </p:tavLst>
                                    </p:anim>
                                    <p:anim calcmode="lin" valueType="num">
                                      <p:cBhvr>
                                        <p:cTn id="30" dur="1000" fill="hold"/>
                                        <p:tgtEl>
                                          <p:spTgt spid="7"/>
                                        </p:tgtEl>
                                        <p:attrNameLst>
                                          <p:attrName>style.rotation</p:attrName>
                                        </p:attrNameLst>
                                      </p:cBhvr>
                                      <p:tavLst>
                                        <p:tav tm="0">
                                          <p:val>
                                            <p:fltVal val="90"/>
                                          </p:val>
                                        </p:tav>
                                        <p:tav tm="100000">
                                          <p:val>
                                            <p:fltVal val="0"/>
                                          </p:val>
                                        </p:tav>
                                      </p:tavLst>
                                    </p:anim>
                                    <p:animEffect transition="in" filter="fade">
                                      <p:cBhvr>
                                        <p:cTn id="31" dur="1000"/>
                                        <p:tgtEl>
                                          <p:spTgt spid="7"/>
                                        </p:tgtEl>
                                      </p:cBhvr>
                                    </p:animEffect>
                                  </p:childTnLst>
                                </p:cTn>
                              </p:par>
                              <p:par>
                                <p:cTn id="32" presetID="31" presetClass="entr" presetSubtype="0" fill="hold" grpId="0" nodeType="withEffect">
                                  <p:stCondLst>
                                    <p:cond delay="0"/>
                                  </p:stCondLst>
                                  <p:childTnLst>
                                    <p:set>
                                      <p:cBhvr>
                                        <p:cTn id="33" dur="1" fill="hold">
                                          <p:stCondLst>
                                            <p:cond delay="0"/>
                                          </p:stCondLst>
                                        </p:cTn>
                                        <p:tgtEl>
                                          <p:spTgt spid="40"/>
                                        </p:tgtEl>
                                        <p:attrNameLst>
                                          <p:attrName>style.visibility</p:attrName>
                                        </p:attrNameLst>
                                      </p:cBhvr>
                                      <p:to>
                                        <p:strVal val="visible"/>
                                      </p:to>
                                    </p:set>
                                    <p:anim calcmode="lin" valueType="num">
                                      <p:cBhvr>
                                        <p:cTn id="34" dur="1000" fill="hold"/>
                                        <p:tgtEl>
                                          <p:spTgt spid="40"/>
                                        </p:tgtEl>
                                        <p:attrNameLst>
                                          <p:attrName>ppt_w</p:attrName>
                                        </p:attrNameLst>
                                      </p:cBhvr>
                                      <p:tavLst>
                                        <p:tav tm="0">
                                          <p:val>
                                            <p:fltVal val="0"/>
                                          </p:val>
                                        </p:tav>
                                        <p:tav tm="100000">
                                          <p:val>
                                            <p:strVal val="#ppt_w"/>
                                          </p:val>
                                        </p:tav>
                                      </p:tavLst>
                                    </p:anim>
                                    <p:anim calcmode="lin" valueType="num">
                                      <p:cBhvr>
                                        <p:cTn id="35" dur="1000" fill="hold"/>
                                        <p:tgtEl>
                                          <p:spTgt spid="40"/>
                                        </p:tgtEl>
                                        <p:attrNameLst>
                                          <p:attrName>ppt_h</p:attrName>
                                        </p:attrNameLst>
                                      </p:cBhvr>
                                      <p:tavLst>
                                        <p:tav tm="0">
                                          <p:val>
                                            <p:fltVal val="0"/>
                                          </p:val>
                                        </p:tav>
                                        <p:tav tm="100000">
                                          <p:val>
                                            <p:strVal val="#ppt_h"/>
                                          </p:val>
                                        </p:tav>
                                      </p:tavLst>
                                    </p:anim>
                                    <p:anim calcmode="lin" valueType="num">
                                      <p:cBhvr>
                                        <p:cTn id="36" dur="1000" fill="hold"/>
                                        <p:tgtEl>
                                          <p:spTgt spid="40"/>
                                        </p:tgtEl>
                                        <p:attrNameLst>
                                          <p:attrName>style.rotation</p:attrName>
                                        </p:attrNameLst>
                                      </p:cBhvr>
                                      <p:tavLst>
                                        <p:tav tm="0">
                                          <p:val>
                                            <p:fltVal val="90"/>
                                          </p:val>
                                        </p:tav>
                                        <p:tav tm="100000">
                                          <p:val>
                                            <p:fltVal val="0"/>
                                          </p:val>
                                        </p:tav>
                                      </p:tavLst>
                                    </p:anim>
                                    <p:animEffect transition="in" filter="fade">
                                      <p:cBhvr>
                                        <p:cTn id="37" dur="1000"/>
                                        <p:tgtEl>
                                          <p:spTgt spid="40"/>
                                        </p:tgtEl>
                                      </p:cBhvr>
                                    </p:animEffect>
                                  </p:childTnLst>
                                </p:cTn>
                              </p:par>
                              <p:par>
                                <p:cTn id="38" presetID="31" presetClass="entr" presetSubtype="0" fill="hold" grpId="0" nodeType="withEffect">
                                  <p:stCondLst>
                                    <p:cond delay="0"/>
                                  </p:stCondLst>
                                  <p:childTnLst>
                                    <p:set>
                                      <p:cBhvr>
                                        <p:cTn id="39" dur="1" fill="hold">
                                          <p:stCondLst>
                                            <p:cond delay="0"/>
                                          </p:stCondLst>
                                        </p:cTn>
                                        <p:tgtEl>
                                          <p:spTgt spid="41"/>
                                        </p:tgtEl>
                                        <p:attrNameLst>
                                          <p:attrName>style.visibility</p:attrName>
                                        </p:attrNameLst>
                                      </p:cBhvr>
                                      <p:to>
                                        <p:strVal val="visible"/>
                                      </p:to>
                                    </p:set>
                                    <p:anim calcmode="lin" valueType="num">
                                      <p:cBhvr>
                                        <p:cTn id="40" dur="1000" fill="hold"/>
                                        <p:tgtEl>
                                          <p:spTgt spid="41"/>
                                        </p:tgtEl>
                                        <p:attrNameLst>
                                          <p:attrName>ppt_w</p:attrName>
                                        </p:attrNameLst>
                                      </p:cBhvr>
                                      <p:tavLst>
                                        <p:tav tm="0">
                                          <p:val>
                                            <p:fltVal val="0"/>
                                          </p:val>
                                        </p:tav>
                                        <p:tav tm="100000">
                                          <p:val>
                                            <p:strVal val="#ppt_w"/>
                                          </p:val>
                                        </p:tav>
                                      </p:tavLst>
                                    </p:anim>
                                    <p:anim calcmode="lin" valueType="num">
                                      <p:cBhvr>
                                        <p:cTn id="41" dur="1000" fill="hold"/>
                                        <p:tgtEl>
                                          <p:spTgt spid="41"/>
                                        </p:tgtEl>
                                        <p:attrNameLst>
                                          <p:attrName>ppt_h</p:attrName>
                                        </p:attrNameLst>
                                      </p:cBhvr>
                                      <p:tavLst>
                                        <p:tav tm="0">
                                          <p:val>
                                            <p:fltVal val="0"/>
                                          </p:val>
                                        </p:tav>
                                        <p:tav tm="100000">
                                          <p:val>
                                            <p:strVal val="#ppt_h"/>
                                          </p:val>
                                        </p:tav>
                                      </p:tavLst>
                                    </p:anim>
                                    <p:anim calcmode="lin" valueType="num">
                                      <p:cBhvr>
                                        <p:cTn id="42" dur="1000" fill="hold"/>
                                        <p:tgtEl>
                                          <p:spTgt spid="41"/>
                                        </p:tgtEl>
                                        <p:attrNameLst>
                                          <p:attrName>style.rotation</p:attrName>
                                        </p:attrNameLst>
                                      </p:cBhvr>
                                      <p:tavLst>
                                        <p:tav tm="0">
                                          <p:val>
                                            <p:fltVal val="90"/>
                                          </p:val>
                                        </p:tav>
                                        <p:tav tm="100000">
                                          <p:val>
                                            <p:fltVal val="0"/>
                                          </p:val>
                                        </p:tav>
                                      </p:tavLst>
                                    </p:anim>
                                    <p:animEffect transition="in" filter="fade">
                                      <p:cBhvr>
                                        <p:cTn id="43" dur="1000"/>
                                        <p:tgtEl>
                                          <p:spTgt spid="41"/>
                                        </p:tgtEl>
                                      </p:cBhvr>
                                    </p:animEffect>
                                  </p:childTnLst>
                                </p:cTn>
                              </p:par>
                              <p:par>
                                <p:cTn id="44" presetID="31" presetClass="entr" presetSubtype="0" fill="hold" grpId="0" nodeType="withEffect">
                                  <p:stCondLst>
                                    <p:cond delay="0"/>
                                  </p:stCondLst>
                                  <p:childTnLst>
                                    <p:set>
                                      <p:cBhvr>
                                        <p:cTn id="45" dur="1" fill="hold">
                                          <p:stCondLst>
                                            <p:cond delay="0"/>
                                          </p:stCondLst>
                                        </p:cTn>
                                        <p:tgtEl>
                                          <p:spTgt spid="42"/>
                                        </p:tgtEl>
                                        <p:attrNameLst>
                                          <p:attrName>style.visibility</p:attrName>
                                        </p:attrNameLst>
                                      </p:cBhvr>
                                      <p:to>
                                        <p:strVal val="visible"/>
                                      </p:to>
                                    </p:set>
                                    <p:anim calcmode="lin" valueType="num">
                                      <p:cBhvr>
                                        <p:cTn id="46" dur="1000" fill="hold"/>
                                        <p:tgtEl>
                                          <p:spTgt spid="42"/>
                                        </p:tgtEl>
                                        <p:attrNameLst>
                                          <p:attrName>ppt_w</p:attrName>
                                        </p:attrNameLst>
                                      </p:cBhvr>
                                      <p:tavLst>
                                        <p:tav tm="0">
                                          <p:val>
                                            <p:fltVal val="0"/>
                                          </p:val>
                                        </p:tav>
                                        <p:tav tm="100000">
                                          <p:val>
                                            <p:strVal val="#ppt_w"/>
                                          </p:val>
                                        </p:tav>
                                      </p:tavLst>
                                    </p:anim>
                                    <p:anim calcmode="lin" valueType="num">
                                      <p:cBhvr>
                                        <p:cTn id="47" dur="1000" fill="hold"/>
                                        <p:tgtEl>
                                          <p:spTgt spid="42"/>
                                        </p:tgtEl>
                                        <p:attrNameLst>
                                          <p:attrName>ppt_h</p:attrName>
                                        </p:attrNameLst>
                                      </p:cBhvr>
                                      <p:tavLst>
                                        <p:tav tm="0">
                                          <p:val>
                                            <p:fltVal val="0"/>
                                          </p:val>
                                        </p:tav>
                                        <p:tav tm="100000">
                                          <p:val>
                                            <p:strVal val="#ppt_h"/>
                                          </p:val>
                                        </p:tav>
                                      </p:tavLst>
                                    </p:anim>
                                    <p:anim calcmode="lin" valueType="num">
                                      <p:cBhvr>
                                        <p:cTn id="48" dur="1000" fill="hold"/>
                                        <p:tgtEl>
                                          <p:spTgt spid="42"/>
                                        </p:tgtEl>
                                        <p:attrNameLst>
                                          <p:attrName>style.rotation</p:attrName>
                                        </p:attrNameLst>
                                      </p:cBhvr>
                                      <p:tavLst>
                                        <p:tav tm="0">
                                          <p:val>
                                            <p:fltVal val="90"/>
                                          </p:val>
                                        </p:tav>
                                        <p:tav tm="100000">
                                          <p:val>
                                            <p:fltVal val="0"/>
                                          </p:val>
                                        </p:tav>
                                      </p:tavLst>
                                    </p:anim>
                                    <p:animEffect transition="in" filter="fade">
                                      <p:cBhvr>
                                        <p:cTn id="49" dur="1000"/>
                                        <p:tgtEl>
                                          <p:spTgt spid="42"/>
                                        </p:tgtEl>
                                      </p:cBhvr>
                                    </p:animEffect>
                                  </p:childTnLst>
                                </p:cTn>
                              </p:par>
                            </p:childTnLst>
                          </p:cTn>
                        </p:par>
                        <p:par>
                          <p:cTn id="50" fill="hold">
                            <p:stCondLst>
                              <p:cond delay="3000"/>
                            </p:stCondLst>
                            <p:childTnLst>
                              <p:par>
                                <p:cTn id="51" presetID="12" presetClass="entr" presetSubtype="1" fill="hold" grpId="0" nodeType="afterEffect">
                                  <p:stCondLst>
                                    <p:cond delay="0"/>
                                  </p:stCondLst>
                                  <p:childTnLst>
                                    <p:set>
                                      <p:cBhvr>
                                        <p:cTn id="52" dur="1" fill="hold">
                                          <p:stCondLst>
                                            <p:cond delay="0"/>
                                          </p:stCondLst>
                                        </p:cTn>
                                        <p:tgtEl>
                                          <p:spTgt spid="34"/>
                                        </p:tgtEl>
                                        <p:attrNameLst>
                                          <p:attrName>style.visibility</p:attrName>
                                        </p:attrNameLst>
                                      </p:cBhvr>
                                      <p:to>
                                        <p:strVal val="visible"/>
                                      </p:to>
                                    </p:set>
                                    <p:anim calcmode="lin" valueType="num">
                                      <p:cBhvr additive="base">
                                        <p:cTn id="53" dur="500"/>
                                        <p:tgtEl>
                                          <p:spTgt spid="34"/>
                                        </p:tgtEl>
                                        <p:attrNameLst>
                                          <p:attrName>ppt_y</p:attrName>
                                        </p:attrNameLst>
                                      </p:cBhvr>
                                      <p:tavLst>
                                        <p:tav tm="0">
                                          <p:val>
                                            <p:strVal val="#ppt_y-#ppt_h*1.125000"/>
                                          </p:val>
                                        </p:tav>
                                        <p:tav tm="100000">
                                          <p:val>
                                            <p:strVal val="#ppt_y"/>
                                          </p:val>
                                        </p:tav>
                                      </p:tavLst>
                                    </p:anim>
                                    <p:animEffect transition="in" filter="wipe(down)">
                                      <p:cBhvr>
                                        <p:cTn id="54" dur="500"/>
                                        <p:tgtEl>
                                          <p:spTgt spid="34"/>
                                        </p:tgtEl>
                                      </p:cBhvr>
                                    </p:animEffect>
                                  </p:childTnLst>
                                </p:cTn>
                              </p:par>
                              <p:par>
                                <p:cTn id="55" presetID="12" presetClass="entr" presetSubtype="1" fill="hold" grpId="0" nodeType="with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additive="base">
                                        <p:cTn id="57" dur="500"/>
                                        <p:tgtEl>
                                          <p:spTgt spid="36"/>
                                        </p:tgtEl>
                                        <p:attrNameLst>
                                          <p:attrName>ppt_y</p:attrName>
                                        </p:attrNameLst>
                                      </p:cBhvr>
                                      <p:tavLst>
                                        <p:tav tm="0">
                                          <p:val>
                                            <p:strVal val="#ppt_y-#ppt_h*1.125000"/>
                                          </p:val>
                                        </p:tav>
                                        <p:tav tm="100000">
                                          <p:val>
                                            <p:strVal val="#ppt_y"/>
                                          </p:val>
                                        </p:tav>
                                      </p:tavLst>
                                    </p:anim>
                                    <p:animEffect transition="in" filter="wipe(down)">
                                      <p:cBhvr>
                                        <p:cTn id="58" dur="500"/>
                                        <p:tgtEl>
                                          <p:spTgt spid="36"/>
                                        </p:tgtEl>
                                      </p:cBhvr>
                                    </p:animEffect>
                                  </p:childTnLst>
                                </p:cTn>
                              </p:par>
                              <p:par>
                                <p:cTn id="59" presetID="12" presetClass="entr" presetSubtype="1" fill="hold" grpId="0" nodeType="withEffect">
                                  <p:stCondLst>
                                    <p:cond delay="0"/>
                                  </p:stCondLst>
                                  <p:childTnLst>
                                    <p:set>
                                      <p:cBhvr>
                                        <p:cTn id="60" dur="1" fill="hold">
                                          <p:stCondLst>
                                            <p:cond delay="0"/>
                                          </p:stCondLst>
                                        </p:cTn>
                                        <p:tgtEl>
                                          <p:spTgt spid="38"/>
                                        </p:tgtEl>
                                        <p:attrNameLst>
                                          <p:attrName>style.visibility</p:attrName>
                                        </p:attrNameLst>
                                      </p:cBhvr>
                                      <p:to>
                                        <p:strVal val="visible"/>
                                      </p:to>
                                    </p:set>
                                    <p:anim calcmode="lin" valueType="num">
                                      <p:cBhvr additive="base">
                                        <p:cTn id="61" dur="500"/>
                                        <p:tgtEl>
                                          <p:spTgt spid="38"/>
                                        </p:tgtEl>
                                        <p:attrNameLst>
                                          <p:attrName>ppt_y</p:attrName>
                                        </p:attrNameLst>
                                      </p:cBhvr>
                                      <p:tavLst>
                                        <p:tav tm="0">
                                          <p:val>
                                            <p:strVal val="#ppt_y-#ppt_h*1.125000"/>
                                          </p:val>
                                        </p:tav>
                                        <p:tav tm="100000">
                                          <p:val>
                                            <p:strVal val="#ppt_y"/>
                                          </p:val>
                                        </p:tav>
                                      </p:tavLst>
                                    </p:anim>
                                    <p:animEffect transition="in" filter="wipe(down)">
                                      <p:cBhvr>
                                        <p:cTn id="62" dur="500"/>
                                        <p:tgtEl>
                                          <p:spTgt spid="38"/>
                                        </p:tgtEl>
                                      </p:cBhvr>
                                    </p:animEffect>
                                  </p:childTnLst>
                                </p:cTn>
                              </p:par>
                              <p:par>
                                <p:cTn id="63" presetID="12" presetClass="entr" presetSubtype="1" fill="hold" grpId="0" nodeType="withEffect">
                                  <p:stCondLst>
                                    <p:cond delay="0"/>
                                  </p:stCondLst>
                                  <p:childTnLst>
                                    <p:set>
                                      <p:cBhvr>
                                        <p:cTn id="64" dur="1" fill="hold">
                                          <p:stCondLst>
                                            <p:cond delay="0"/>
                                          </p:stCondLst>
                                        </p:cTn>
                                        <p:tgtEl>
                                          <p:spTgt spid="43"/>
                                        </p:tgtEl>
                                        <p:attrNameLst>
                                          <p:attrName>style.visibility</p:attrName>
                                        </p:attrNameLst>
                                      </p:cBhvr>
                                      <p:to>
                                        <p:strVal val="visible"/>
                                      </p:to>
                                    </p:set>
                                    <p:anim calcmode="lin" valueType="num">
                                      <p:cBhvr additive="base">
                                        <p:cTn id="65" dur="500"/>
                                        <p:tgtEl>
                                          <p:spTgt spid="43"/>
                                        </p:tgtEl>
                                        <p:attrNameLst>
                                          <p:attrName>ppt_y</p:attrName>
                                        </p:attrNameLst>
                                      </p:cBhvr>
                                      <p:tavLst>
                                        <p:tav tm="0">
                                          <p:val>
                                            <p:strVal val="#ppt_y-#ppt_h*1.125000"/>
                                          </p:val>
                                        </p:tav>
                                        <p:tav tm="100000">
                                          <p:val>
                                            <p:strVal val="#ppt_y"/>
                                          </p:val>
                                        </p:tav>
                                      </p:tavLst>
                                    </p:anim>
                                    <p:animEffect transition="in" filter="wipe(down)">
                                      <p:cBhvr>
                                        <p:cTn id="66"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4" grpId="0"/>
      <p:bldP spid="36" grpId="0"/>
      <p:bldP spid="38" grpId="0"/>
      <p:bldP spid="40" grpId="0" animBg="1"/>
      <p:bldP spid="41" grpId="0" animBg="1"/>
      <p:bldP spid="42" grpId="0" animBg="1"/>
      <p:bldP spid="4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790215" y="1481284"/>
            <a:ext cx="1457825" cy="7018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lnSpc>
                <a:spcPct val="130000"/>
              </a:lnSpc>
            </a:pPr>
            <a:r>
              <a:rPr lang="zh-CN" altLang="en-US" sz="1493" b="1" dirty="0">
                <a:latin typeface="微软雅黑" panose="020B0503020204020204" pitchFamily="34" charset="-122"/>
                <a:ea typeface="微软雅黑" panose="020B0503020204020204" pitchFamily="34" charset="-122"/>
              </a:rPr>
              <a:t>添加标题内容</a:t>
            </a:r>
            <a:endParaRPr lang="en-US" altLang="zh-CN" sz="1493" b="1" dirty="0">
              <a:latin typeface="微软雅黑" panose="020B0503020204020204" pitchFamily="34" charset="-122"/>
              <a:ea typeface="微软雅黑" panose="020B0503020204020204" pitchFamily="34" charset="-122"/>
            </a:endParaRPr>
          </a:p>
          <a:p>
            <a:pPr algn="ctr">
              <a:lnSpc>
                <a:spcPct val="130000"/>
              </a:lnSpc>
            </a:pPr>
            <a:r>
              <a:rPr lang="zh-CN" altLang="en-US" sz="1209" dirty="0">
                <a:latin typeface="微软雅黑" panose="020B0503020204020204" pitchFamily="34" charset="-122"/>
                <a:ea typeface="微软雅黑" panose="020B0503020204020204" pitchFamily="34" charset="-122"/>
              </a:rPr>
              <a:t>添加文字描述</a:t>
            </a:r>
          </a:p>
        </p:txBody>
      </p:sp>
      <p:sp>
        <p:nvSpPr>
          <p:cNvPr id="7" name="矩形 6"/>
          <p:cNvSpPr/>
          <p:nvPr/>
        </p:nvSpPr>
        <p:spPr>
          <a:xfrm>
            <a:off x="4356028" y="1471052"/>
            <a:ext cx="3941525" cy="407287"/>
          </a:xfrm>
          <a:prstGeom prst="rect">
            <a:avLst/>
          </a:prstGeom>
        </p:spPr>
        <p:txBody>
          <a:bodyPr wrap="square" lIns="91437" tIns="45718" rIns="91437" bIns="45718">
            <a:spAutoFit/>
          </a:bodyPr>
          <a:lstStyle/>
          <a:p>
            <a:pPr marL="214259" indent="-214259">
              <a:lnSpc>
                <a:spcPct val="120000"/>
              </a:lnSpc>
              <a:buFont typeface="Arial" panose="020B0604020202020204" pitchFamily="34" charset="0"/>
              <a:buChar char="•"/>
            </a:pPr>
            <a:r>
              <a:rPr lang="zh-CN" altLang="en-US" sz="853"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领导力是一种影响力，领导即是一种影响过程，是影响人们心甘情愿和满怀热情为实现组织目标而努力的艺术或过程。</a:t>
            </a:r>
            <a:endParaRPr lang="zh-CN" altLang="en-US" sz="853" dirty="0">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a:xfrm>
            <a:off x="2790215" y="2455464"/>
            <a:ext cx="1457825" cy="7018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lnSpc>
                <a:spcPct val="130000"/>
              </a:lnSpc>
            </a:pPr>
            <a:r>
              <a:rPr lang="zh-CN" altLang="en-US" sz="1493" b="1" dirty="0">
                <a:latin typeface="微软雅黑" panose="020B0503020204020204" pitchFamily="34" charset="-122"/>
                <a:ea typeface="微软雅黑" panose="020B0503020204020204" pitchFamily="34" charset="-122"/>
              </a:rPr>
              <a:t>添加标题内容</a:t>
            </a:r>
            <a:endParaRPr lang="en-US" altLang="zh-CN" sz="1493" b="1" dirty="0">
              <a:latin typeface="微软雅黑" panose="020B0503020204020204" pitchFamily="34" charset="-122"/>
              <a:ea typeface="微软雅黑" panose="020B0503020204020204" pitchFamily="34" charset="-122"/>
            </a:endParaRPr>
          </a:p>
          <a:p>
            <a:pPr algn="ctr">
              <a:lnSpc>
                <a:spcPct val="130000"/>
              </a:lnSpc>
            </a:pPr>
            <a:r>
              <a:rPr lang="zh-CN" altLang="en-US" sz="1209" dirty="0">
                <a:latin typeface="微软雅黑" panose="020B0503020204020204" pitchFamily="34" charset="-122"/>
                <a:ea typeface="微软雅黑" panose="020B0503020204020204" pitchFamily="34" charset="-122"/>
              </a:rPr>
              <a:t>添加文字描述</a:t>
            </a:r>
          </a:p>
        </p:txBody>
      </p:sp>
      <p:sp>
        <p:nvSpPr>
          <p:cNvPr id="9" name="矩形 8"/>
          <p:cNvSpPr/>
          <p:nvPr/>
        </p:nvSpPr>
        <p:spPr>
          <a:xfrm>
            <a:off x="2790215" y="3429644"/>
            <a:ext cx="1457825" cy="70187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lnSpc>
                <a:spcPct val="130000"/>
              </a:lnSpc>
            </a:pPr>
            <a:r>
              <a:rPr lang="zh-CN" altLang="en-US" sz="1493" b="1" dirty="0">
                <a:latin typeface="微软雅黑" panose="020B0503020204020204" pitchFamily="34" charset="-122"/>
                <a:ea typeface="微软雅黑" panose="020B0503020204020204" pitchFamily="34" charset="-122"/>
              </a:rPr>
              <a:t>添加标题</a:t>
            </a:r>
            <a:r>
              <a:rPr lang="zh-CN" altLang="en-US" sz="1493" dirty="0">
                <a:latin typeface="微软雅黑" panose="020B0503020204020204" pitchFamily="34" charset="-122"/>
                <a:ea typeface="微软雅黑" panose="020B0503020204020204" pitchFamily="34" charset="-122"/>
              </a:rPr>
              <a:t>内容</a:t>
            </a:r>
            <a:endParaRPr lang="en-US" altLang="zh-CN" sz="1493" dirty="0">
              <a:latin typeface="微软雅黑" panose="020B0503020204020204" pitchFamily="34" charset="-122"/>
              <a:ea typeface="微软雅黑" panose="020B0503020204020204" pitchFamily="34" charset="-122"/>
            </a:endParaRPr>
          </a:p>
          <a:p>
            <a:pPr algn="ctr">
              <a:lnSpc>
                <a:spcPct val="130000"/>
              </a:lnSpc>
            </a:pPr>
            <a:r>
              <a:rPr lang="zh-CN" altLang="en-US" sz="1209" dirty="0">
                <a:latin typeface="微软雅黑" panose="020B0503020204020204" pitchFamily="34" charset="-122"/>
                <a:ea typeface="微软雅黑" panose="020B0503020204020204" pitchFamily="34" charset="-122"/>
              </a:rPr>
              <a:t>添加文字描述</a:t>
            </a:r>
          </a:p>
        </p:txBody>
      </p:sp>
      <p:sp>
        <p:nvSpPr>
          <p:cNvPr id="10" name="矩形 9"/>
          <p:cNvSpPr/>
          <p:nvPr/>
        </p:nvSpPr>
        <p:spPr>
          <a:xfrm>
            <a:off x="4356028" y="2557886"/>
            <a:ext cx="3941525" cy="407287"/>
          </a:xfrm>
          <a:prstGeom prst="rect">
            <a:avLst/>
          </a:prstGeom>
        </p:spPr>
        <p:txBody>
          <a:bodyPr wrap="square" lIns="91437" tIns="45718" rIns="91437" bIns="45718">
            <a:spAutoFit/>
          </a:bodyPr>
          <a:lstStyle/>
          <a:p>
            <a:pPr marL="214259" indent="-214259">
              <a:lnSpc>
                <a:spcPct val="120000"/>
              </a:lnSpc>
              <a:buFont typeface="Arial" panose="020B0604020202020204" pitchFamily="34" charset="0"/>
              <a:buChar char="•"/>
            </a:pPr>
            <a:r>
              <a:rPr lang="zh-CN" altLang="en-US" sz="853"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现代领导者的才能就是其影响力，真正的领导者是能够影响别人，使别人追随自己的人物。</a:t>
            </a:r>
            <a:endParaRPr lang="zh-CN" altLang="en-US" sz="853"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4356028" y="3404436"/>
            <a:ext cx="3941525" cy="407287"/>
          </a:xfrm>
          <a:prstGeom prst="rect">
            <a:avLst/>
          </a:prstGeom>
        </p:spPr>
        <p:txBody>
          <a:bodyPr wrap="square" lIns="91437" tIns="45718" rIns="91437" bIns="45718">
            <a:spAutoFit/>
          </a:bodyPr>
          <a:lstStyle/>
          <a:p>
            <a:pPr marL="214259" indent="-214259">
              <a:lnSpc>
                <a:spcPct val="120000"/>
              </a:lnSpc>
              <a:buFont typeface="Arial" panose="020B0604020202020204" pitchFamily="34" charset="0"/>
              <a:buChar char="•"/>
            </a:pPr>
            <a:r>
              <a:rPr lang="zh-CN" altLang="en-US" sz="853"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结合前面领导力的定义，我们发现，领导力实质就是领导者的影响力，即领导者拥有影响被领导者的能力或力量。</a:t>
            </a:r>
            <a:endParaRPr lang="zh-CN" altLang="en-US" sz="853"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708880" y="2455464"/>
            <a:ext cx="1457825" cy="7018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r>
              <a:rPr lang="zh-CN" altLang="en-US" sz="2133" b="1" dirty="0">
                <a:latin typeface="微软雅黑" panose="020B0503020204020204" pitchFamily="34" charset="-122"/>
                <a:ea typeface="微软雅黑" panose="020B0503020204020204" pitchFamily="34" charset="-122"/>
              </a:rPr>
              <a:t>添加内容</a:t>
            </a:r>
          </a:p>
        </p:txBody>
      </p:sp>
      <p:cxnSp>
        <p:nvCxnSpPr>
          <p:cNvPr id="13" name="肘形连接符 12"/>
          <p:cNvCxnSpPr>
            <a:stCxn id="12" idx="3"/>
            <a:endCxn id="8" idx="1"/>
          </p:cNvCxnSpPr>
          <p:nvPr/>
        </p:nvCxnSpPr>
        <p:spPr>
          <a:xfrm>
            <a:off x="2166704" y="2806402"/>
            <a:ext cx="623512" cy="9522"/>
          </a:xfrm>
          <a:prstGeom prst="bentConnector3">
            <a:avLst/>
          </a:prstGeom>
        </p:spPr>
        <p:style>
          <a:lnRef idx="1">
            <a:schemeClr val="accent6"/>
          </a:lnRef>
          <a:fillRef idx="0">
            <a:schemeClr val="accent6"/>
          </a:fillRef>
          <a:effectRef idx="0">
            <a:schemeClr val="accent6"/>
          </a:effectRef>
          <a:fontRef idx="minor">
            <a:schemeClr val="tx1"/>
          </a:fontRef>
        </p:style>
      </p:cxnSp>
      <p:cxnSp>
        <p:nvCxnSpPr>
          <p:cNvPr id="14" name="肘形连接符 13"/>
          <p:cNvCxnSpPr>
            <a:stCxn id="6" idx="1"/>
            <a:endCxn id="12" idx="3"/>
          </p:cNvCxnSpPr>
          <p:nvPr/>
        </p:nvCxnSpPr>
        <p:spPr>
          <a:xfrm rot="10800000" flipV="1">
            <a:off x="2166705" y="1832220"/>
            <a:ext cx="623512" cy="974180"/>
          </a:xfrm>
          <a:prstGeom prst="bentConnector3">
            <a:avLst/>
          </a:prstGeom>
        </p:spPr>
        <p:style>
          <a:lnRef idx="1">
            <a:schemeClr val="accent6"/>
          </a:lnRef>
          <a:fillRef idx="0">
            <a:schemeClr val="accent6"/>
          </a:fillRef>
          <a:effectRef idx="0">
            <a:schemeClr val="accent6"/>
          </a:effectRef>
          <a:fontRef idx="minor">
            <a:schemeClr val="tx1"/>
          </a:fontRef>
        </p:style>
      </p:cxnSp>
      <p:cxnSp>
        <p:nvCxnSpPr>
          <p:cNvPr id="15" name="肘形连接符 14"/>
          <p:cNvCxnSpPr>
            <a:stCxn id="12" idx="3"/>
            <a:endCxn id="9" idx="1"/>
          </p:cNvCxnSpPr>
          <p:nvPr/>
        </p:nvCxnSpPr>
        <p:spPr>
          <a:xfrm>
            <a:off x="2166704" y="2806400"/>
            <a:ext cx="623512" cy="974180"/>
          </a:xfrm>
          <a:prstGeom prst="bentConnector3">
            <a:avLst/>
          </a:prstGeom>
        </p:spPr>
        <p:style>
          <a:lnRef idx="1">
            <a:schemeClr val="accent6"/>
          </a:lnRef>
          <a:fillRef idx="0">
            <a:schemeClr val="accent6"/>
          </a:fillRef>
          <a:effectRef idx="0">
            <a:schemeClr val="accent6"/>
          </a:effectRef>
          <a:fontRef idx="minor">
            <a:schemeClr val="tx1"/>
          </a:fontRef>
        </p:style>
      </p:cxnSp>
      <p:cxnSp>
        <p:nvCxnSpPr>
          <p:cNvPr id="16" name="直接连接符 15"/>
          <p:cNvCxnSpPr/>
          <p:nvPr/>
        </p:nvCxnSpPr>
        <p:spPr>
          <a:xfrm>
            <a:off x="4625994" y="2302591"/>
            <a:ext cx="3509578"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7" name="直接连接符 16"/>
          <p:cNvCxnSpPr/>
          <p:nvPr/>
        </p:nvCxnSpPr>
        <p:spPr>
          <a:xfrm>
            <a:off x="4625994" y="3274421"/>
            <a:ext cx="3509578"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214604218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500"/>
                                        <p:tgtEl>
                                          <p:spTgt spid="1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500"/>
                                        <p:tgtEl>
                                          <p:spTgt spid="11"/>
                                        </p:tgtEl>
                                      </p:cBhvr>
                                    </p:animEffect>
                                  </p:childTnLst>
                                </p:cTn>
                              </p:par>
                              <p:par>
                                <p:cTn id="44" presetID="10" presetClass="entr" presetSubtype="0" fill="hold"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500"/>
                                        <p:tgtEl>
                                          <p:spTgt spid="16"/>
                                        </p:tgtEl>
                                      </p:cBhvr>
                                    </p:animEffect>
                                  </p:childTnLst>
                                </p:cTn>
                              </p:par>
                              <p:par>
                                <p:cTn id="47" presetID="10" presetClass="entr" presetSubtype="0" fill="hold"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animBg="1"/>
      <p:bldP spid="10" grpId="0"/>
      <p:bldP spid="11" grpId="0"/>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02454" y="1407875"/>
            <a:ext cx="1987980" cy="1078271"/>
          </a:xfrm>
          <a:prstGeom prst="rect">
            <a:avLst/>
          </a:prstGeom>
        </p:spPr>
        <p:txBody>
          <a:bodyPr lIns="46796" tIns="46796" rIns="46796" bIns="46796" anchor="ctr"/>
          <a:lstStyle/>
          <a:p>
            <a:pPr algn="just">
              <a:lnSpc>
                <a:spcPct val="120000"/>
              </a:lnSpc>
              <a:spcBef>
                <a:spcPts val="600"/>
              </a:spcBef>
              <a:spcAft>
                <a:spcPts val="600"/>
              </a:spcAft>
              <a:defRPr/>
            </a:pPr>
            <a:r>
              <a:rPr lang="zh-CN" altLang="en-US" sz="900" dirty="0">
                <a:solidFill>
                  <a:schemeClr val="bg1"/>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7" name="矩形 6"/>
          <p:cNvSpPr/>
          <p:nvPr/>
        </p:nvSpPr>
        <p:spPr>
          <a:xfrm>
            <a:off x="2414162" y="3424722"/>
            <a:ext cx="1987980" cy="1146663"/>
          </a:xfrm>
          <a:prstGeom prst="rect">
            <a:avLst/>
          </a:prstGeom>
        </p:spPr>
        <p:txBody>
          <a:bodyPr lIns="46796" tIns="46796" rIns="46796" bIns="46796" anchor="ctr"/>
          <a:lstStyle/>
          <a:p>
            <a:pPr algn="just">
              <a:lnSpc>
                <a:spcPct val="120000"/>
              </a:lnSpc>
              <a:spcBef>
                <a:spcPts val="600"/>
              </a:spcBef>
              <a:spcAft>
                <a:spcPts val="600"/>
              </a:spcAft>
              <a:defRPr/>
            </a:pPr>
            <a:r>
              <a:rPr lang="zh-CN" altLang="en-US" sz="900" dirty="0">
                <a:solidFill>
                  <a:schemeClr val="bg1"/>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8" name="矩形 7"/>
          <p:cNvSpPr/>
          <p:nvPr/>
        </p:nvSpPr>
        <p:spPr>
          <a:xfrm>
            <a:off x="4429774" y="1407875"/>
            <a:ext cx="1987980" cy="1078271"/>
          </a:xfrm>
          <a:prstGeom prst="rect">
            <a:avLst/>
          </a:prstGeom>
        </p:spPr>
        <p:txBody>
          <a:bodyPr lIns="46796" tIns="46796" rIns="46796" bIns="46796" anchor="ctr"/>
          <a:lstStyle/>
          <a:p>
            <a:pPr algn="just">
              <a:lnSpc>
                <a:spcPct val="120000"/>
              </a:lnSpc>
              <a:spcBef>
                <a:spcPts val="600"/>
              </a:spcBef>
              <a:spcAft>
                <a:spcPts val="600"/>
              </a:spcAft>
              <a:defRPr/>
            </a:pPr>
            <a:r>
              <a:rPr lang="zh-CN" altLang="en-US" sz="900" dirty="0">
                <a:solidFill>
                  <a:schemeClr val="bg1"/>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10" name="矩形 9"/>
          <p:cNvSpPr/>
          <p:nvPr/>
        </p:nvSpPr>
        <p:spPr>
          <a:xfrm>
            <a:off x="6201795" y="3424722"/>
            <a:ext cx="1987980" cy="1146663"/>
          </a:xfrm>
          <a:prstGeom prst="rect">
            <a:avLst/>
          </a:prstGeom>
        </p:spPr>
        <p:txBody>
          <a:bodyPr lIns="46796" tIns="46796" rIns="46796" bIns="46796" anchor="ctr"/>
          <a:lstStyle/>
          <a:p>
            <a:pPr algn="just">
              <a:lnSpc>
                <a:spcPct val="120000"/>
              </a:lnSpc>
              <a:spcBef>
                <a:spcPts val="600"/>
              </a:spcBef>
              <a:spcAft>
                <a:spcPts val="600"/>
              </a:spcAft>
              <a:defRPr/>
            </a:pPr>
            <a:r>
              <a:rPr lang="zh-CN" altLang="en-US" sz="900" dirty="0">
                <a:solidFill>
                  <a:schemeClr val="bg1"/>
                </a:solidFill>
                <a:latin typeface="微软雅黑" pitchFamily="34" charset="-122"/>
                <a:ea typeface="微软雅黑" pitchFamily="34" charset="-122"/>
              </a:rPr>
              <a:t>单击此处添加段落文本，单击此处添加段落文本，单击此处添加段落文本，单击此处添加段落文本。</a:t>
            </a:r>
          </a:p>
        </p:txBody>
      </p:sp>
      <p:grpSp>
        <p:nvGrpSpPr>
          <p:cNvPr id="2" name="组合 29"/>
          <p:cNvGrpSpPr/>
          <p:nvPr/>
        </p:nvGrpSpPr>
        <p:grpSpPr>
          <a:xfrm>
            <a:off x="6489739" y="2733687"/>
            <a:ext cx="1610794" cy="413366"/>
            <a:chOff x="6351617" y="2567188"/>
            <a:chExt cx="1611283" cy="413238"/>
          </a:xfrm>
        </p:grpSpPr>
        <p:sp>
          <p:nvSpPr>
            <p:cNvPr id="9" name="圆角矩形标注 8"/>
            <p:cNvSpPr/>
            <p:nvPr/>
          </p:nvSpPr>
          <p:spPr>
            <a:xfrm>
              <a:off x="6351617" y="2567188"/>
              <a:ext cx="1611283" cy="413238"/>
            </a:xfrm>
            <a:prstGeom prst="wedgeRoundRectCallout">
              <a:avLst>
                <a:gd name="adj1" fmla="val -20833"/>
                <a:gd name="adj2" fmla="val 101383"/>
                <a:gd name="adj3" fmla="val 1666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r>
                <a:rPr lang="zh-CN" altLang="en-US" sz="1400" dirty="0">
                  <a:solidFill>
                    <a:srgbClr val="FFFFFF"/>
                  </a:solidFill>
                  <a:latin typeface="+mn-ea"/>
                </a:rPr>
                <a:t>人事上的帮助</a:t>
              </a:r>
            </a:p>
          </p:txBody>
        </p:sp>
        <p:sp>
          <p:nvSpPr>
            <p:cNvPr id="17" name="Freeform 6"/>
            <p:cNvSpPr>
              <a:spLocks noEditPoints="1"/>
            </p:cNvSpPr>
            <p:nvPr/>
          </p:nvSpPr>
          <p:spPr bwMode="auto">
            <a:xfrm>
              <a:off x="6489204" y="2657502"/>
              <a:ext cx="225922" cy="232610"/>
            </a:xfrm>
            <a:custGeom>
              <a:avLst/>
              <a:gdLst>
                <a:gd name="T0" fmla="*/ 93 w 186"/>
                <a:gd name="T1" fmla="*/ 191 h 191"/>
                <a:gd name="T2" fmla="*/ 0 w 186"/>
                <a:gd name="T3" fmla="*/ 161 h 191"/>
                <a:gd name="T4" fmla="*/ 63 w 186"/>
                <a:gd name="T5" fmla="*/ 132 h 191"/>
                <a:gd name="T6" fmla="*/ 64 w 186"/>
                <a:gd name="T7" fmla="*/ 143 h 191"/>
                <a:gd name="T8" fmla="*/ 25 w 186"/>
                <a:gd name="T9" fmla="*/ 161 h 191"/>
                <a:gd name="T10" fmla="*/ 93 w 186"/>
                <a:gd name="T11" fmla="*/ 180 h 191"/>
                <a:gd name="T12" fmla="*/ 161 w 186"/>
                <a:gd name="T13" fmla="*/ 161 h 191"/>
                <a:gd name="T14" fmla="*/ 121 w 186"/>
                <a:gd name="T15" fmla="*/ 143 h 191"/>
                <a:gd name="T16" fmla="*/ 122 w 186"/>
                <a:gd name="T17" fmla="*/ 132 h 191"/>
                <a:gd name="T18" fmla="*/ 186 w 186"/>
                <a:gd name="T19" fmla="*/ 161 h 191"/>
                <a:gd name="T20" fmla="*/ 93 w 186"/>
                <a:gd name="T21" fmla="*/ 191 h 191"/>
                <a:gd name="T22" fmla="*/ 105 w 186"/>
                <a:gd name="T23" fmla="*/ 168 h 191"/>
                <a:gd name="T24" fmla="*/ 93 w 186"/>
                <a:gd name="T25" fmla="*/ 168 h 191"/>
                <a:gd name="T26" fmla="*/ 93 w 186"/>
                <a:gd name="T27" fmla="*/ 168 h 191"/>
                <a:gd name="T28" fmla="*/ 81 w 186"/>
                <a:gd name="T29" fmla="*/ 168 h 191"/>
                <a:gd name="T30" fmla="*/ 76 w 186"/>
                <a:gd name="T31" fmla="*/ 108 h 191"/>
                <a:gd name="T32" fmla="*/ 57 w 186"/>
                <a:gd name="T33" fmla="*/ 108 h 191"/>
                <a:gd name="T34" fmla="*/ 57 w 186"/>
                <a:gd name="T35" fmla="*/ 60 h 191"/>
                <a:gd name="T36" fmla="*/ 93 w 186"/>
                <a:gd name="T37" fmla="*/ 49 h 191"/>
                <a:gd name="T38" fmla="*/ 129 w 186"/>
                <a:gd name="T39" fmla="*/ 60 h 191"/>
                <a:gd name="T40" fmla="*/ 129 w 186"/>
                <a:gd name="T41" fmla="*/ 108 h 191"/>
                <a:gd name="T42" fmla="*/ 110 w 186"/>
                <a:gd name="T43" fmla="*/ 108 h 191"/>
                <a:gd name="T44" fmla="*/ 105 w 186"/>
                <a:gd name="T45" fmla="*/ 168 h 191"/>
                <a:gd name="T46" fmla="*/ 92 w 186"/>
                <a:gd name="T47" fmla="*/ 40 h 191"/>
                <a:gd name="T48" fmla="*/ 72 w 186"/>
                <a:gd name="T49" fmla="*/ 20 h 191"/>
                <a:gd name="T50" fmla="*/ 92 w 186"/>
                <a:gd name="T51" fmla="*/ 0 h 191"/>
                <a:gd name="T52" fmla="*/ 112 w 186"/>
                <a:gd name="T53" fmla="*/ 20 h 191"/>
                <a:gd name="T54" fmla="*/ 92 w 186"/>
                <a:gd name="T55" fmla="*/ 4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6" h="191">
                  <a:moveTo>
                    <a:pt x="93" y="191"/>
                  </a:moveTo>
                  <a:cubicBezTo>
                    <a:pt x="42" y="191"/>
                    <a:pt x="0" y="177"/>
                    <a:pt x="0" y="161"/>
                  </a:cubicBezTo>
                  <a:cubicBezTo>
                    <a:pt x="0" y="148"/>
                    <a:pt x="27" y="136"/>
                    <a:pt x="63" y="132"/>
                  </a:cubicBezTo>
                  <a:cubicBezTo>
                    <a:pt x="64" y="143"/>
                    <a:pt x="64" y="143"/>
                    <a:pt x="64" y="143"/>
                  </a:cubicBezTo>
                  <a:cubicBezTo>
                    <a:pt x="42" y="147"/>
                    <a:pt x="25" y="153"/>
                    <a:pt x="25" y="161"/>
                  </a:cubicBezTo>
                  <a:cubicBezTo>
                    <a:pt x="25" y="172"/>
                    <a:pt x="60" y="180"/>
                    <a:pt x="93" y="180"/>
                  </a:cubicBezTo>
                  <a:cubicBezTo>
                    <a:pt x="126" y="180"/>
                    <a:pt x="161" y="172"/>
                    <a:pt x="161" y="161"/>
                  </a:cubicBezTo>
                  <a:cubicBezTo>
                    <a:pt x="161" y="153"/>
                    <a:pt x="143" y="147"/>
                    <a:pt x="121" y="143"/>
                  </a:cubicBezTo>
                  <a:cubicBezTo>
                    <a:pt x="122" y="132"/>
                    <a:pt x="122" y="132"/>
                    <a:pt x="122" y="132"/>
                  </a:cubicBezTo>
                  <a:cubicBezTo>
                    <a:pt x="159" y="136"/>
                    <a:pt x="186" y="148"/>
                    <a:pt x="186" y="161"/>
                  </a:cubicBezTo>
                  <a:cubicBezTo>
                    <a:pt x="186" y="177"/>
                    <a:pt x="144" y="191"/>
                    <a:pt x="93" y="191"/>
                  </a:cubicBezTo>
                  <a:close/>
                  <a:moveTo>
                    <a:pt x="105" y="168"/>
                  </a:moveTo>
                  <a:cubicBezTo>
                    <a:pt x="93" y="168"/>
                    <a:pt x="93" y="168"/>
                    <a:pt x="93" y="168"/>
                  </a:cubicBezTo>
                  <a:cubicBezTo>
                    <a:pt x="93" y="168"/>
                    <a:pt x="93" y="168"/>
                    <a:pt x="93" y="168"/>
                  </a:cubicBezTo>
                  <a:cubicBezTo>
                    <a:pt x="81" y="168"/>
                    <a:pt x="81" y="168"/>
                    <a:pt x="81" y="168"/>
                  </a:cubicBezTo>
                  <a:cubicBezTo>
                    <a:pt x="76" y="108"/>
                    <a:pt x="76" y="108"/>
                    <a:pt x="76" y="108"/>
                  </a:cubicBezTo>
                  <a:cubicBezTo>
                    <a:pt x="57" y="108"/>
                    <a:pt x="57" y="108"/>
                    <a:pt x="57" y="108"/>
                  </a:cubicBezTo>
                  <a:cubicBezTo>
                    <a:pt x="57" y="108"/>
                    <a:pt x="57" y="74"/>
                    <a:pt x="57" y="60"/>
                  </a:cubicBezTo>
                  <a:cubicBezTo>
                    <a:pt x="57" y="47"/>
                    <a:pt x="90" y="49"/>
                    <a:pt x="93" y="49"/>
                  </a:cubicBezTo>
                  <a:cubicBezTo>
                    <a:pt x="96" y="49"/>
                    <a:pt x="129" y="47"/>
                    <a:pt x="129" y="60"/>
                  </a:cubicBezTo>
                  <a:cubicBezTo>
                    <a:pt x="129" y="74"/>
                    <a:pt x="129" y="108"/>
                    <a:pt x="129" y="108"/>
                  </a:cubicBezTo>
                  <a:cubicBezTo>
                    <a:pt x="110" y="108"/>
                    <a:pt x="110" y="108"/>
                    <a:pt x="110" y="108"/>
                  </a:cubicBezTo>
                  <a:lnTo>
                    <a:pt x="105" y="168"/>
                  </a:lnTo>
                  <a:close/>
                  <a:moveTo>
                    <a:pt x="92" y="40"/>
                  </a:moveTo>
                  <a:cubicBezTo>
                    <a:pt x="81" y="40"/>
                    <a:pt x="72" y="31"/>
                    <a:pt x="72" y="20"/>
                  </a:cubicBezTo>
                  <a:cubicBezTo>
                    <a:pt x="72" y="9"/>
                    <a:pt x="81" y="0"/>
                    <a:pt x="92" y="0"/>
                  </a:cubicBezTo>
                  <a:cubicBezTo>
                    <a:pt x="103" y="0"/>
                    <a:pt x="112" y="9"/>
                    <a:pt x="112" y="20"/>
                  </a:cubicBezTo>
                  <a:cubicBezTo>
                    <a:pt x="112" y="31"/>
                    <a:pt x="103" y="40"/>
                    <a:pt x="92" y="4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11" name="组合 26"/>
          <p:cNvGrpSpPr/>
          <p:nvPr/>
        </p:nvGrpSpPr>
        <p:grpSpPr>
          <a:xfrm>
            <a:off x="1135666" y="2521533"/>
            <a:ext cx="1610794" cy="625523"/>
            <a:chOff x="1325116" y="2355096"/>
            <a:chExt cx="1611283" cy="625330"/>
          </a:xfrm>
        </p:grpSpPr>
        <p:sp>
          <p:nvSpPr>
            <p:cNvPr id="4" name="任意多边形 3"/>
            <p:cNvSpPr/>
            <p:nvPr/>
          </p:nvSpPr>
          <p:spPr>
            <a:xfrm>
              <a:off x="1325116" y="2355096"/>
              <a:ext cx="1611283" cy="625330"/>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tIns="288000" anchor="ctr"/>
            <a:lstStyle/>
            <a:p>
              <a:pPr algn="r">
                <a:defRPr/>
              </a:pPr>
              <a:r>
                <a:rPr lang="zh-CN" altLang="en-US" sz="1400" dirty="0">
                  <a:solidFill>
                    <a:srgbClr val="FFFFFF"/>
                  </a:solidFill>
                  <a:latin typeface="+mn-ea"/>
                </a:rPr>
                <a:t>战略上的指导</a:t>
              </a:r>
            </a:p>
          </p:txBody>
        </p:sp>
        <p:sp>
          <p:nvSpPr>
            <p:cNvPr id="20" name="Freeform 11"/>
            <p:cNvSpPr>
              <a:spLocks noEditPoints="1"/>
            </p:cNvSpPr>
            <p:nvPr/>
          </p:nvSpPr>
          <p:spPr bwMode="auto">
            <a:xfrm>
              <a:off x="1417937" y="2657502"/>
              <a:ext cx="223318" cy="229976"/>
            </a:xfrm>
            <a:custGeom>
              <a:avLst/>
              <a:gdLst>
                <a:gd name="T0" fmla="*/ 93 w 185"/>
                <a:gd name="T1" fmla="*/ 190 h 190"/>
                <a:gd name="T2" fmla="*/ 0 w 185"/>
                <a:gd name="T3" fmla="*/ 160 h 190"/>
                <a:gd name="T4" fmla="*/ 63 w 185"/>
                <a:gd name="T5" fmla="*/ 132 h 190"/>
                <a:gd name="T6" fmla="*/ 64 w 185"/>
                <a:gd name="T7" fmla="*/ 143 h 190"/>
                <a:gd name="T8" fmla="*/ 25 w 185"/>
                <a:gd name="T9" fmla="*/ 160 h 190"/>
                <a:gd name="T10" fmla="*/ 93 w 185"/>
                <a:gd name="T11" fmla="*/ 180 h 190"/>
                <a:gd name="T12" fmla="*/ 160 w 185"/>
                <a:gd name="T13" fmla="*/ 160 h 190"/>
                <a:gd name="T14" fmla="*/ 121 w 185"/>
                <a:gd name="T15" fmla="*/ 143 h 190"/>
                <a:gd name="T16" fmla="*/ 122 w 185"/>
                <a:gd name="T17" fmla="*/ 132 h 190"/>
                <a:gd name="T18" fmla="*/ 185 w 185"/>
                <a:gd name="T19" fmla="*/ 160 h 190"/>
                <a:gd name="T20" fmla="*/ 93 w 185"/>
                <a:gd name="T21" fmla="*/ 190 h 190"/>
                <a:gd name="T22" fmla="*/ 88 w 185"/>
                <a:gd name="T23" fmla="*/ 168 h 190"/>
                <a:gd name="T24" fmla="*/ 88 w 185"/>
                <a:gd name="T25" fmla="*/ 116 h 190"/>
                <a:gd name="T26" fmla="*/ 100 w 185"/>
                <a:gd name="T27" fmla="*/ 116 h 190"/>
                <a:gd name="T28" fmla="*/ 100 w 185"/>
                <a:gd name="T29" fmla="*/ 168 h 190"/>
                <a:gd name="T30" fmla="*/ 88 w 185"/>
                <a:gd name="T31" fmla="*/ 168 h 190"/>
                <a:gd name="T32" fmla="*/ 48 w 185"/>
                <a:gd name="T33" fmla="*/ 72 h 190"/>
                <a:gd name="T34" fmla="*/ 129 w 185"/>
                <a:gd name="T35" fmla="*/ 72 h 190"/>
                <a:gd name="T36" fmla="*/ 160 w 185"/>
                <a:gd name="T37" fmla="*/ 92 h 190"/>
                <a:gd name="T38" fmla="*/ 128 w 185"/>
                <a:gd name="T39" fmla="*/ 112 h 190"/>
                <a:gd name="T40" fmla="*/ 48 w 185"/>
                <a:gd name="T41" fmla="*/ 112 h 190"/>
                <a:gd name="T42" fmla="*/ 48 w 185"/>
                <a:gd name="T43" fmla="*/ 72 h 190"/>
                <a:gd name="T44" fmla="*/ 7 w 185"/>
                <a:gd name="T45" fmla="*/ 44 h 190"/>
                <a:gd name="T46" fmla="*/ 39 w 185"/>
                <a:gd name="T47" fmla="*/ 24 h 190"/>
                <a:gd name="T48" fmla="*/ 160 w 185"/>
                <a:gd name="T49" fmla="*/ 24 h 190"/>
                <a:gd name="T50" fmla="*/ 160 w 185"/>
                <a:gd name="T51" fmla="*/ 64 h 190"/>
                <a:gd name="T52" fmla="*/ 39 w 185"/>
                <a:gd name="T53" fmla="*/ 64 h 190"/>
                <a:gd name="T54" fmla="*/ 7 w 185"/>
                <a:gd name="T55" fmla="*/ 44 h 190"/>
                <a:gd name="T56" fmla="*/ 88 w 185"/>
                <a:gd name="T57" fmla="*/ 0 h 190"/>
                <a:gd name="T58" fmla="*/ 100 w 185"/>
                <a:gd name="T59" fmla="*/ 0 h 190"/>
                <a:gd name="T60" fmla="*/ 100 w 185"/>
                <a:gd name="T61" fmla="*/ 19 h 190"/>
                <a:gd name="T62" fmla="*/ 88 w 185"/>
                <a:gd name="T63" fmla="*/ 19 h 190"/>
                <a:gd name="T64" fmla="*/ 88 w 185"/>
                <a:gd name="T65"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5" h="190">
                  <a:moveTo>
                    <a:pt x="93" y="190"/>
                  </a:moveTo>
                  <a:cubicBezTo>
                    <a:pt x="41" y="190"/>
                    <a:pt x="0" y="177"/>
                    <a:pt x="0" y="160"/>
                  </a:cubicBezTo>
                  <a:cubicBezTo>
                    <a:pt x="0" y="147"/>
                    <a:pt x="26" y="136"/>
                    <a:pt x="63" y="132"/>
                  </a:cubicBezTo>
                  <a:cubicBezTo>
                    <a:pt x="64" y="143"/>
                    <a:pt x="64" y="143"/>
                    <a:pt x="64" y="143"/>
                  </a:cubicBezTo>
                  <a:cubicBezTo>
                    <a:pt x="42" y="146"/>
                    <a:pt x="25" y="153"/>
                    <a:pt x="25" y="160"/>
                  </a:cubicBezTo>
                  <a:cubicBezTo>
                    <a:pt x="25" y="171"/>
                    <a:pt x="59" y="180"/>
                    <a:pt x="93" y="180"/>
                  </a:cubicBezTo>
                  <a:cubicBezTo>
                    <a:pt x="126" y="180"/>
                    <a:pt x="160" y="171"/>
                    <a:pt x="160" y="160"/>
                  </a:cubicBezTo>
                  <a:cubicBezTo>
                    <a:pt x="160" y="153"/>
                    <a:pt x="143" y="146"/>
                    <a:pt x="121" y="143"/>
                  </a:cubicBezTo>
                  <a:cubicBezTo>
                    <a:pt x="122" y="132"/>
                    <a:pt x="122" y="132"/>
                    <a:pt x="122" y="132"/>
                  </a:cubicBezTo>
                  <a:cubicBezTo>
                    <a:pt x="159" y="136"/>
                    <a:pt x="185" y="147"/>
                    <a:pt x="185" y="160"/>
                  </a:cubicBezTo>
                  <a:cubicBezTo>
                    <a:pt x="185" y="177"/>
                    <a:pt x="144" y="190"/>
                    <a:pt x="93" y="190"/>
                  </a:cubicBezTo>
                  <a:close/>
                  <a:moveTo>
                    <a:pt x="88" y="168"/>
                  </a:moveTo>
                  <a:cubicBezTo>
                    <a:pt x="88" y="116"/>
                    <a:pt x="88" y="116"/>
                    <a:pt x="88" y="116"/>
                  </a:cubicBezTo>
                  <a:cubicBezTo>
                    <a:pt x="100" y="116"/>
                    <a:pt x="100" y="116"/>
                    <a:pt x="100" y="116"/>
                  </a:cubicBezTo>
                  <a:cubicBezTo>
                    <a:pt x="100" y="168"/>
                    <a:pt x="100" y="168"/>
                    <a:pt x="100" y="168"/>
                  </a:cubicBezTo>
                  <a:lnTo>
                    <a:pt x="88" y="168"/>
                  </a:lnTo>
                  <a:close/>
                  <a:moveTo>
                    <a:pt x="48" y="72"/>
                  </a:moveTo>
                  <a:cubicBezTo>
                    <a:pt x="129" y="72"/>
                    <a:pt x="129" y="72"/>
                    <a:pt x="129" y="72"/>
                  </a:cubicBezTo>
                  <a:cubicBezTo>
                    <a:pt x="160" y="92"/>
                    <a:pt x="160" y="92"/>
                    <a:pt x="160" y="92"/>
                  </a:cubicBezTo>
                  <a:cubicBezTo>
                    <a:pt x="128" y="112"/>
                    <a:pt x="128" y="112"/>
                    <a:pt x="128" y="112"/>
                  </a:cubicBezTo>
                  <a:cubicBezTo>
                    <a:pt x="48" y="112"/>
                    <a:pt x="48" y="112"/>
                    <a:pt x="48" y="112"/>
                  </a:cubicBezTo>
                  <a:lnTo>
                    <a:pt x="48" y="72"/>
                  </a:lnTo>
                  <a:close/>
                  <a:moveTo>
                    <a:pt x="7" y="44"/>
                  </a:moveTo>
                  <a:cubicBezTo>
                    <a:pt x="39" y="24"/>
                    <a:pt x="39" y="24"/>
                    <a:pt x="39" y="24"/>
                  </a:cubicBezTo>
                  <a:cubicBezTo>
                    <a:pt x="160" y="24"/>
                    <a:pt x="160" y="24"/>
                    <a:pt x="160" y="24"/>
                  </a:cubicBezTo>
                  <a:cubicBezTo>
                    <a:pt x="160" y="64"/>
                    <a:pt x="160" y="64"/>
                    <a:pt x="160" y="64"/>
                  </a:cubicBezTo>
                  <a:cubicBezTo>
                    <a:pt x="39" y="64"/>
                    <a:pt x="39" y="64"/>
                    <a:pt x="39" y="64"/>
                  </a:cubicBezTo>
                  <a:lnTo>
                    <a:pt x="7" y="44"/>
                  </a:lnTo>
                  <a:close/>
                  <a:moveTo>
                    <a:pt x="88" y="0"/>
                  </a:moveTo>
                  <a:cubicBezTo>
                    <a:pt x="100" y="0"/>
                    <a:pt x="100" y="0"/>
                    <a:pt x="100" y="0"/>
                  </a:cubicBezTo>
                  <a:cubicBezTo>
                    <a:pt x="100" y="19"/>
                    <a:pt x="100" y="19"/>
                    <a:pt x="100" y="19"/>
                  </a:cubicBezTo>
                  <a:cubicBezTo>
                    <a:pt x="88" y="19"/>
                    <a:pt x="88" y="19"/>
                    <a:pt x="88" y="19"/>
                  </a:cubicBezTo>
                  <a:lnTo>
                    <a:pt x="88"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12" name="组合 3071"/>
          <p:cNvGrpSpPr/>
          <p:nvPr/>
        </p:nvGrpSpPr>
        <p:grpSpPr>
          <a:xfrm>
            <a:off x="2920357" y="2733687"/>
            <a:ext cx="1610794" cy="413366"/>
            <a:chOff x="3009957" y="2567188"/>
            <a:chExt cx="1611283" cy="413238"/>
          </a:xfrm>
        </p:grpSpPr>
        <p:sp>
          <p:nvSpPr>
            <p:cNvPr id="3" name="圆角矩形标注 2"/>
            <p:cNvSpPr/>
            <p:nvPr/>
          </p:nvSpPr>
          <p:spPr>
            <a:xfrm>
              <a:off x="3009957" y="2567188"/>
              <a:ext cx="1611283" cy="413238"/>
            </a:xfrm>
            <a:prstGeom prst="wedgeRoundRectCallout">
              <a:avLst>
                <a:gd name="adj1" fmla="val -20833"/>
                <a:gd name="adj2" fmla="val 101383"/>
                <a:gd name="adj3" fmla="val 166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r>
                <a:rPr lang="zh-CN" altLang="en-US" sz="1400" dirty="0">
                  <a:solidFill>
                    <a:srgbClr val="FFFFFF"/>
                  </a:solidFill>
                  <a:latin typeface="+mn-ea"/>
                </a:rPr>
                <a:t>政策上的倾斜</a:t>
              </a:r>
            </a:p>
          </p:txBody>
        </p:sp>
        <p:sp>
          <p:nvSpPr>
            <p:cNvPr id="23" name="Freeform 16"/>
            <p:cNvSpPr>
              <a:spLocks noEditPoints="1"/>
            </p:cNvSpPr>
            <p:nvPr/>
          </p:nvSpPr>
          <p:spPr bwMode="auto">
            <a:xfrm>
              <a:off x="3116188" y="2664553"/>
              <a:ext cx="222326" cy="218508"/>
            </a:xfrm>
            <a:custGeom>
              <a:avLst/>
              <a:gdLst>
                <a:gd name="T0" fmla="*/ 197 w 197"/>
                <a:gd name="T1" fmla="*/ 95 h 194"/>
                <a:gd name="T2" fmla="*/ 138 w 197"/>
                <a:gd name="T3" fmla="*/ 89 h 194"/>
                <a:gd name="T4" fmla="*/ 100 w 197"/>
                <a:gd name="T5" fmla="*/ 76 h 194"/>
                <a:gd name="T6" fmla="*/ 100 w 197"/>
                <a:gd name="T7" fmla="*/ 172 h 194"/>
                <a:gd name="T8" fmla="*/ 84 w 197"/>
                <a:gd name="T9" fmla="*/ 172 h 194"/>
                <a:gd name="T10" fmla="*/ 84 w 197"/>
                <a:gd name="T11" fmla="*/ 0 h 194"/>
                <a:gd name="T12" fmla="*/ 100 w 197"/>
                <a:gd name="T13" fmla="*/ 0 h 194"/>
                <a:gd name="T14" fmla="*/ 100 w 197"/>
                <a:gd name="T15" fmla="*/ 10 h 194"/>
                <a:gd name="T16" fmla="*/ 138 w 197"/>
                <a:gd name="T17" fmla="*/ 23 h 194"/>
                <a:gd name="T18" fmla="*/ 197 w 197"/>
                <a:gd name="T19" fmla="*/ 30 h 194"/>
                <a:gd name="T20" fmla="*/ 178 w 197"/>
                <a:gd name="T21" fmla="*/ 63 h 194"/>
                <a:gd name="T22" fmla="*/ 197 w 197"/>
                <a:gd name="T23" fmla="*/ 95 h 194"/>
                <a:gd name="T24" fmla="*/ 25 w 197"/>
                <a:gd name="T25" fmla="*/ 164 h 194"/>
                <a:gd name="T26" fmla="*/ 92 w 197"/>
                <a:gd name="T27" fmla="*/ 184 h 194"/>
                <a:gd name="T28" fmla="*/ 160 w 197"/>
                <a:gd name="T29" fmla="*/ 164 h 194"/>
                <a:gd name="T30" fmla="*/ 120 w 197"/>
                <a:gd name="T31" fmla="*/ 147 h 194"/>
                <a:gd name="T32" fmla="*/ 121 w 197"/>
                <a:gd name="T33" fmla="*/ 136 h 194"/>
                <a:gd name="T34" fmla="*/ 185 w 197"/>
                <a:gd name="T35" fmla="*/ 164 h 194"/>
                <a:gd name="T36" fmla="*/ 92 w 197"/>
                <a:gd name="T37" fmla="*/ 194 h 194"/>
                <a:gd name="T38" fmla="*/ 0 w 197"/>
                <a:gd name="T39" fmla="*/ 164 h 194"/>
                <a:gd name="T40" fmla="*/ 63 w 197"/>
                <a:gd name="T41" fmla="*/ 136 h 194"/>
                <a:gd name="T42" fmla="*/ 64 w 197"/>
                <a:gd name="T43" fmla="*/ 147 h 194"/>
                <a:gd name="T44" fmla="*/ 25 w 197"/>
                <a:gd name="T45" fmla="*/ 16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7" h="194">
                  <a:moveTo>
                    <a:pt x="197" y="95"/>
                  </a:moveTo>
                  <a:cubicBezTo>
                    <a:pt x="197" y="95"/>
                    <a:pt x="164" y="89"/>
                    <a:pt x="138" y="89"/>
                  </a:cubicBezTo>
                  <a:cubicBezTo>
                    <a:pt x="112" y="89"/>
                    <a:pt x="100" y="76"/>
                    <a:pt x="100" y="76"/>
                  </a:cubicBezTo>
                  <a:cubicBezTo>
                    <a:pt x="100" y="172"/>
                    <a:pt x="100" y="172"/>
                    <a:pt x="100" y="172"/>
                  </a:cubicBezTo>
                  <a:cubicBezTo>
                    <a:pt x="84" y="172"/>
                    <a:pt x="84" y="172"/>
                    <a:pt x="84" y="172"/>
                  </a:cubicBezTo>
                  <a:cubicBezTo>
                    <a:pt x="84" y="0"/>
                    <a:pt x="84" y="0"/>
                    <a:pt x="84" y="0"/>
                  </a:cubicBezTo>
                  <a:cubicBezTo>
                    <a:pt x="100" y="0"/>
                    <a:pt x="100" y="0"/>
                    <a:pt x="100" y="0"/>
                  </a:cubicBezTo>
                  <a:cubicBezTo>
                    <a:pt x="100" y="10"/>
                    <a:pt x="100" y="10"/>
                    <a:pt x="100" y="10"/>
                  </a:cubicBezTo>
                  <a:cubicBezTo>
                    <a:pt x="100" y="10"/>
                    <a:pt x="112" y="23"/>
                    <a:pt x="138" y="23"/>
                  </a:cubicBezTo>
                  <a:cubicBezTo>
                    <a:pt x="164" y="23"/>
                    <a:pt x="197" y="30"/>
                    <a:pt x="197" y="30"/>
                  </a:cubicBezTo>
                  <a:cubicBezTo>
                    <a:pt x="178" y="63"/>
                    <a:pt x="178" y="63"/>
                    <a:pt x="178" y="63"/>
                  </a:cubicBezTo>
                  <a:lnTo>
                    <a:pt x="197" y="95"/>
                  </a:lnTo>
                  <a:close/>
                  <a:moveTo>
                    <a:pt x="25" y="164"/>
                  </a:moveTo>
                  <a:cubicBezTo>
                    <a:pt x="25" y="175"/>
                    <a:pt x="59" y="184"/>
                    <a:pt x="92" y="184"/>
                  </a:cubicBezTo>
                  <a:cubicBezTo>
                    <a:pt x="126" y="184"/>
                    <a:pt x="160" y="175"/>
                    <a:pt x="160" y="164"/>
                  </a:cubicBezTo>
                  <a:cubicBezTo>
                    <a:pt x="160" y="157"/>
                    <a:pt x="142" y="150"/>
                    <a:pt x="120" y="147"/>
                  </a:cubicBezTo>
                  <a:cubicBezTo>
                    <a:pt x="121" y="136"/>
                    <a:pt x="121" y="136"/>
                    <a:pt x="121" y="136"/>
                  </a:cubicBezTo>
                  <a:cubicBezTo>
                    <a:pt x="158" y="140"/>
                    <a:pt x="185" y="151"/>
                    <a:pt x="185" y="164"/>
                  </a:cubicBezTo>
                  <a:cubicBezTo>
                    <a:pt x="185" y="181"/>
                    <a:pt x="144" y="194"/>
                    <a:pt x="92" y="194"/>
                  </a:cubicBezTo>
                  <a:cubicBezTo>
                    <a:pt x="41" y="194"/>
                    <a:pt x="0" y="181"/>
                    <a:pt x="0" y="164"/>
                  </a:cubicBezTo>
                  <a:cubicBezTo>
                    <a:pt x="0" y="151"/>
                    <a:pt x="26" y="140"/>
                    <a:pt x="63" y="136"/>
                  </a:cubicBezTo>
                  <a:cubicBezTo>
                    <a:pt x="64" y="147"/>
                    <a:pt x="64" y="147"/>
                    <a:pt x="64" y="147"/>
                  </a:cubicBezTo>
                  <a:cubicBezTo>
                    <a:pt x="42" y="150"/>
                    <a:pt x="25" y="157"/>
                    <a:pt x="25" y="16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13" name="组合 3072"/>
          <p:cNvGrpSpPr/>
          <p:nvPr/>
        </p:nvGrpSpPr>
        <p:grpSpPr>
          <a:xfrm>
            <a:off x="4705048" y="2521533"/>
            <a:ext cx="1610794" cy="625523"/>
            <a:chOff x="4672905" y="2355096"/>
            <a:chExt cx="1611283" cy="625330"/>
          </a:xfrm>
        </p:grpSpPr>
        <p:sp>
          <p:nvSpPr>
            <p:cNvPr id="5" name="任意多边形 4"/>
            <p:cNvSpPr/>
            <p:nvPr/>
          </p:nvSpPr>
          <p:spPr>
            <a:xfrm>
              <a:off x="4672905" y="2355096"/>
              <a:ext cx="1611283" cy="625330"/>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tIns="288000" anchor="ctr"/>
            <a:lstStyle/>
            <a:p>
              <a:pPr algn="r">
                <a:defRPr/>
              </a:pPr>
              <a:r>
                <a:rPr lang="zh-CN" altLang="en-US" sz="1400" dirty="0">
                  <a:solidFill>
                    <a:srgbClr val="FFFFFF"/>
                  </a:solidFill>
                  <a:latin typeface="+mn-ea"/>
                </a:rPr>
                <a:t>资金上的支持</a:t>
              </a:r>
            </a:p>
          </p:txBody>
        </p:sp>
        <p:grpSp>
          <p:nvGrpSpPr>
            <p:cNvPr id="14" name="组合 30"/>
            <p:cNvGrpSpPr/>
            <p:nvPr/>
          </p:nvGrpSpPr>
          <p:grpSpPr>
            <a:xfrm>
              <a:off x="4754994" y="2681581"/>
              <a:ext cx="327282" cy="204741"/>
              <a:chOff x="4748774" y="2700241"/>
              <a:chExt cx="327282" cy="204741"/>
            </a:xfrm>
          </p:grpSpPr>
          <p:sp>
            <p:nvSpPr>
              <p:cNvPr id="26" name="Freeform 21"/>
              <p:cNvSpPr>
                <a:spLocks noEditPoints="1"/>
              </p:cNvSpPr>
              <p:nvPr/>
            </p:nvSpPr>
            <p:spPr bwMode="auto">
              <a:xfrm>
                <a:off x="4803182" y="2700241"/>
                <a:ext cx="189894" cy="161922"/>
              </a:xfrm>
              <a:custGeom>
                <a:avLst/>
                <a:gdLst>
                  <a:gd name="T0" fmla="*/ 175 w 204"/>
                  <a:gd name="T1" fmla="*/ 146 h 174"/>
                  <a:gd name="T2" fmla="*/ 169 w 204"/>
                  <a:gd name="T3" fmla="*/ 170 h 174"/>
                  <a:gd name="T4" fmla="*/ 147 w 204"/>
                  <a:gd name="T5" fmla="*/ 172 h 174"/>
                  <a:gd name="T6" fmla="*/ 144 w 204"/>
                  <a:gd name="T7" fmla="*/ 163 h 174"/>
                  <a:gd name="T8" fmla="*/ 116 w 204"/>
                  <a:gd name="T9" fmla="*/ 166 h 174"/>
                  <a:gd name="T10" fmla="*/ 104 w 204"/>
                  <a:gd name="T11" fmla="*/ 165 h 174"/>
                  <a:gd name="T12" fmla="*/ 100 w 204"/>
                  <a:gd name="T13" fmla="*/ 172 h 174"/>
                  <a:gd name="T14" fmla="*/ 84 w 204"/>
                  <a:gd name="T15" fmla="*/ 172 h 174"/>
                  <a:gd name="T16" fmla="*/ 78 w 204"/>
                  <a:gd name="T17" fmla="*/ 160 h 174"/>
                  <a:gd name="T18" fmla="*/ 74 w 204"/>
                  <a:gd name="T19" fmla="*/ 159 h 174"/>
                  <a:gd name="T20" fmla="*/ 72 w 204"/>
                  <a:gd name="T21" fmla="*/ 165 h 174"/>
                  <a:gd name="T22" fmla="*/ 48 w 204"/>
                  <a:gd name="T23" fmla="*/ 163 h 174"/>
                  <a:gd name="T24" fmla="*/ 50 w 204"/>
                  <a:gd name="T25" fmla="*/ 146 h 174"/>
                  <a:gd name="T26" fmla="*/ 31 w 204"/>
                  <a:gd name="T27" fmla="*/ 128 h 174"/>
                  <a:gd name="T28" fmla="*/ 5 w 204"/>
                  <a:gd name="T29" fmla="*/ 118 h 174"/>
                  <a:gd name="T30" fmla="*/ 6 w 204"/>
                  <a:gd name="T31" fmla="*/ 87 h 174"/>
                  <a:gd name="T32" fmla="*/ 16 w 204"/>
                  <a:gd name="T33" fmla="*/ 80 h 174"/>
                  <a:gd name="T34" fmla="*/ 41 w 204"/>
                  <a:gd name="T35" fmla="*/ 30 h 174"/>
                  <a:gd name="T36" fmla="*/ 36 w 204"/>
                  <a:gd name="T37" fmla="*/ 3 h 174"/>
                  <a:gd name="T38" fmla="*/ 79 w 204"/>
                  <a:gd name="T39" fmla="*/ 15 h 174"/>
                  <a:gd name="T40" fmla="*/ 114 w 204"/>
                  <a:gd name="T41" fmla="*/ 9 h 174"/>
                  <a:gd name="T42" fmla="*/ 204 w 204"/>
                  <a:gd name="T43" fmla="*/ 87 h 174"/>
                  <a:gd name="T44" fmla="*/ 175 w 204"/>
                  <a:gd name="T45" fmla="*/ 146 h 174"/>
                  <a:gd name="T46" fmla="*/ 56 w 204"/>
                  <a:gd name="T47" fmla="*/ 47 h 174"/>
                  <a:gd name="T48" fmla="*/ 45 w 204"/>
                  <a:gd name="T49" fmla="*/ 58 h 174"/>
                  <a:gd name="T50" fmla="*/ 56 w 204"/>
                  <a:gd name="T51" fmla="*/ 69 h 174"/>
                  <a:gd name="T52" fmla="*/ 67 w 204"/>
                  <a:gd name="T53" fmla="*/ 58 h 174"/>
                  <a:gd name="T54" fmla="*/ 56 w 204"/>
                  <a:gd name="T55" fmla="*/ 47 h 174"/>
                  <a:gd name="T56" fmla="*/ 154 w 204"/>
                  <a:gd name="T57" fmla="*/ 41 h 174"/>
                  <a:gd name="T58" fmla="*/ 110 w 204"/>
                  <a:gd name="T59" fmla="*/ 35 h 174"/>
                  <a:gd name="T60" fmla="*/ 104 w 204"/>
                  <a:gd name="T61" fmla="*/ 41 h 174"/>
                  <a:gd name="T62" fmla="*/ 110 w 204"/>
                  <a:gd name="T63" fmla="*/ 47 h 174"/>
                  <a:gd name="T64" fmla="*/ 154 w 204"/>
                  <a:gd name="T65" fmla="*/ 53 h 174"/>
                  <a:gd name="T66" fmla="*/ 160 w 204"/>
                  <a:gd name="T67" fmla="*/ 47 h 174"/>
                  <a:gd name="T68" fmla="*/ 154 w 204"/>
                  <a:gd name="T69" fmla="*/ 4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4" h="174">
                    <a:moveTo>
                      <a:pt x="175" y="146"/>
                    </a:moveTo>
                    <a:cubicBezTo>
                      <a:pt x="170" y="149"/>
                      <a:pt x="175" y="165"/>
                      <a:pt x="169" y="170"/>
                    </a:cubicBezTo>
                    <a:cubicBezTo>
                      <a:pt x="166" y="174"/>
                      <a:pt x="149" y="171"/>
                      <a:pt x="147" y="172"/>
                    </a:cubicBezTo>
                    <a:cubicBezTo>
                      <a:pt x="142" y="171"/>
                      <a:pt x="150" y="162"/>
                      <a:pt x="144" y="163"/>
                    </a:cubicBezTo>
                    <a:cubicBezTo>
                      <a:pt x="134" y="165"/>
                      <a:pt x="127" y="166"/>
                      <a:pt x="116" y="166"/>
                    </a:cubicBezTo>
                    <a:cubicBezTo>
                      <a:pt x="112" y="166"/>
                      <a:pt x="108" y="166"/>
                      <a:pt x="104" y="165"/>
                    </a:cubicBezTo>
                    <a:cubicBezTo>
                      <a:pt x="103" y="165"/>
                      <a:pt x="104" y="171"/>
                      <a:pt x="100" y="172"/>
                    </a:cubicBezTo>
                    <a:cubicBezTo>
                      <a:pt x="93" y="172"/>
                      <a:pt x="87" y="173"/>
                      <a:pt x="84" y="172"/>
                    </a:cubicBezTo>
                    <a:cubicBezTo>
                      <a:pt x="76" y="172"/>
                      <a:pt x="81" y="162"/>
                      <a:pt x="78" y="160"/>
                    </a:cubicBezTo>
                    <a:cubicBezTo>
                      <a:pt x="77" y="159"/>
                      <a:pt x="76" y="159"/>
                      <a:pt x="74" y="159"/>
                    </a:cubicBezTo>
                    <a:cubicBezTo>
                      <a:pt x="72" y="159"/>
                      <a:pt x="75" y="163"/>
                      <a:pt x="72" y="165"/>
                    </a:cubicBezTo>
                    <a:cubicBezTo>
                      <a:pt x="67" y="168"/>
                      <a:pt x="50" y="167"/>
                      <a:pt x="48" y="163"/>
                    </a:cubicBezTo>
                    <a:cubicBezTo>
                      <a:pt x="44" y="152"/>
                      <a:pt x="51" y="147"/>
                      <a:pt x="50" y="146"/>
                    </a:cubicBezTo>
                    <a:cubicBezTo>
                      <a:pt x="43" y="140"/>
                      <a:pt x="36" y="135"/>
                      <a:pt x="31" y="128"/>
                    </a:cubicBezTo>
                    <a:cubicBezTo>
                      <a:pt x="21" y="117"/>
                      <a:pt x="15" y="126"/>
                      <a:pt x="5" y="118"/>
                    </a:cubicBezTo>
                    <a:cubicBezTo>
                      <a:pt x="0" y="110"/>
                      <a:pt x="4" y="89"/>
                      <a:pt x="6" y="87"/>
                    </a:cubicBezTo>
                    <a:cubicBezTo>
                      <a:pt x="10" y="82"/>
                      <a:pt x="12" y="88"/>
                      <a:pt x="16" y="80"/>
                    </a:cubicBezTo>
                    <a:cubicBezTo>
                      <a:pt x="17" y="61"/>
                      <a:pt x="26" y="43"/>
                      <a:pt x="41" y="30"/>
                    </a:cubicBezTo>
                    <a:cubicBezTo>
                      <a:pt x="34" y="23"/>
                      <a:pt x="20" y="12"/>
                      <a:pt x="36" y="3"/>
                    </a:cubicBezTo>
                    <a:cubicBezTo>
                      <a:pt x="50" y="0"/>
                      <a:pt x="79" y="15"/>
                      <a:pt x="79" y="15"/>
                    </a:cubicBezTo>
                    <a:cubicBezTo>
                      <a:pt x="79" y="15"/>
                      <a:pt x="96" y="9"/>
                      <a:pt x="114" y="9"/>
                    </a:cubicBezTo>
                    <a:cubicBezTo>
                      <a:pt x="167" y="9"/>
                      <a:pt x="204" y="44"/>
                      <a:pt x="204" y="87"/>
                    </a:cubicBezTo>
                    <a:cubicBezTo>
                      <a:pt x="204" y="113"/>
                      <a:pt x="198" y="132"/>
                      <a:pt x="175" y="146"/>
                    </a:cubicBezTo>
                    <a:close/>
                    <a:moveTo>
                      <a:pt x="56" y="47"/>
                    </a:moveTo>
                    <a:cubicBezTo>
                      <a:pt x="50" y="47"/>
                      <a:pt x="45" y="52"/>
                      <a:pt x="45" y="58"/>
                    </a:cubicBezTo>
                    <a:cubicBezTo>
                      <a:pt x="45" y="64"/>
                      <a:pt x="50" y="69"/>
                      <a:pt x="56" y="69"/>
                    </a:cubicBezTo>
                    <a:cubicBezTo>
                      <a:pt x="62" y="69"/>
                      <a:pt x="67" y="64"/>
                      <a:pt x="67" y="58"/>
                    </a:cubicBezTo>
                    <a:cubicBezTo>
                      <a:pt x="67" y="52"/>
                      <a:pt x="62" y="47"/>
                      <a:pt x="56" y="47"/>
                    </a:cubicBezTo>
                    <a:close/>
                    <a:moveTo>
                      <a:pt x="154" y="41"/>
                    </a:moveTo>
                    <a:cubicBezTo>
                      <a:pt x="154" y="41"/>
                      <a:pt x="132" y="34"/>
                      <a:pt x="110" y="35"/>
                    </a:cubicBezTo>
                    <a:cubicBezTo>
                      <a:pt x="106" y="35"/>
                      <a:pt x="104" y="37"/>
                      <a:pt x="104" y="41"/>
                    </a:cubicBezTo>
                    <a:cubicBezTo>
                      <a:pt x="104" y="44"/>
                      <a:pt x="106" y="47"/>
                      <a:pt x="110" y="47"/>
                    </a:cubicBezTo>
                    <a:cubicBezTo>
                      <a:pt x="110" y="47"/>
                      <a:pt x="133" y="45"/>
                      <a:pt x="154" y="53"/>
                    </a:cubicBezTo>
                    <a:cubicBezTo>
                      <a:pt x="157" y="53"/>
                      <a:pt x="160" y="51"/>
                      <a:pt x="160" y="47"/>
                    </a:cubicBezTo>
                    <a:cubicBezTo>
                      <a:pt x="160" y="44"/>
                      <a:pt x="157" y="41"/>
                      <a:pt x="154" y="41"/>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pic>
            <p:nvPicPr>
              <p:cNvPr id="3094" name="Picture 22" descr="C:\Users\MDG\Desktop\图片2副本.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48774" y="2801230"/>
                <a:ext cx="327282" cy="103752"/>
              </a:xfrm>
              <a:prstGeom prst="rect">
                <a:avLst/>
              </a:prstGeom>
              <a:noFill/>
              <a:extLst>
                <a:ext uri="{909E8E84-426E-40DD-AFC4-6F175D3DCCD1}">
                  <a14:hiddenFill xmlns:a14="http://schemas.microsoft.com/office/drawing/2010/main">
                    <a:solidFill>
                      <a:srgbClr val="FFFFFF"/>
                    </a:solidFill>
                  </a14:hiddenFill>
                </a:ext>
              </a:extLst>
            </p:spPr>
          </p:pic>
        </p:grpSp>
      </p:grpSp>
    </p:spTree>
    <p:extLst>
      <p:ext uri="{BB962C8B-B14F-4D97-AF65-F5344CB8AC3E}">
        <p14:creationId xmlns:p14="http://schemas.microsoft.com/office/powerpoint/2010/main" val="329034082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up)">
                                      <p:cBhvr>
                                        <p:cTn id="27" dur="500"/>
                                        <p:tgtEl>
                                          <p:spTgt spid="7"/>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down)">
                                      <p:cBhvr>
                                        <p:cTn id="30" dur="500"/>
                                        <p:tgtEl>
                                          <p:spTgt spid="8"/>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up)">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ChangeArrowheads="1"/>
          </p:cNvSpPr>
          <p:nvPr/>
        </p:nvSpPr>
        <p:spPr bwMode="auto">
          <a:xfrm>
            <a:off x="1014413" y="2500268"/>
            <a:ext cx="719137" cy="468602"/>
          </a:xfrm>
          <a:prstGeom prst="rect">
            <a:avLst/>
          </a:prstGeom>
          <a:solidFill>
            <a:schemeClr val="accent1">
              <a:lumMod val="75000"/>
            </a:schemeClr>
          </a:solidFill>
          <a:ln>
            <a:noFill/>
          </a:ln>
        </p:spPr>
        <p:txBody>
          <a:bodyPr/>
          <a:lstStyle/>
          <a:p>
            <a:endParaRPr lang="zh-CN" altLang="en-US">
              <a:solidFill>
                <a:schemeClr val="tx1">
                  <a:lumMod val="50000"/>
                  <a:lumOff val="50000"/>
                </a:schemeClr>
              </a:solidFill>
            </a:endParaRPr>
          </a:p>
        </p:txBody>
      </p:sp>
      <p:sp>
        <p:nvSpPr>
          <p:cNvPr id="8" name="Rectangle 6"/>
          <p:cNvSpPr>
            <a:spLocks noChangeArrowheads="1"/>
          </p:cNvSpPr>
          <p:nvPr/>
        </p:nvSpPr>
        <p:spPr bwMode="auto">
          <a:xfrm>
            <a:off x="1692275" y="2066614"/>
            <a:ext cx="719138" cy="467013"/>
          </a:xfrm>
          <a:prstGeom prst="rect">
            <a:avLst/>
          </a:prstGeom>
          <a:solidFill>
            <a:schemeClr val="accent1">
              <a:lumMod val="75000"/>
            </a:schemeClr>
          </a:solidFill>
          <a:ln>
            <a:noFill/>
          </a:ln>
        </p:spPr>
        <p:txBody>
          <a:bodyPr/>
          <a:lstStyle/>
          <a:p>
            <a:endParaRPr lang="zh-CN" altLang="en-US">
              <a:solidFill>
                <a:schemeClr val="tx1">
                  <a:lumMod val="50000"/>
                  <a:lumOff val="50000"/>
                </a:schemeClr>
              </a:solidFill>
            </a:endParaRPr>
          </a:p>
        </p:txBody>
      </p:sp>
      <p:sp>
        <p:nvSpPr>
          <p:cNvPr id="9" name="Rectangle 7"/>
          <p:cNvSpPr>
            <a:spLocks noChangeArrowheads="1"/>
          </p:cNvSpPr>
          <p:nvPr/>
        </p:nvSpPr>
        <p:spPr bwMode="auto">
          <a:xfrm>
            <a:off x="2914650" y="2500268"/>
            <a:ext cx="719138" cy="468602"/>
          </a:xfrm>
          <a:prstGeom prst="rect">
            <a:avLst/>
          </a:prstGeom>
          <a:solidFill>
            <a:schemeClr val="accent2">
              <a:lumMod val="75000"/>
            </a:schemeClr>
          </a:solidFill>
          <a:ln>
            <a:noFill/>
          </a:ln>
        </p:spPr>
        <p:txBody>
          <a:bodyPr/>
          <a:lstStyle/>
          <a:p>
            <a:endParaRPr lang="zh-CN" altLang="en-US">
              <a:solidFill>
                <a:schemeClr val="tx1">
                  <a:lumMod val="50000"/>
                  <a:lumOff val="50000"/>
                </a:schemeClr>
              </a:solidFill>
            </a:endParaRPr>
          </a:p>
        </p:txBody>
      </p:sp>
      <p:sp>
        <p:nvSpPr>
          <p:cNvPr id="10" name="Rectangle 8"/>
          <p:cNvSpPr>
            <a:spLocks noChangeArrowheads="1"/>
          </p:cNvSpPr>
          <p:nvPr/>
        </p:nvSpPr>
        <p:spPr bwMode="auto">
          <a:xfrm>
            <a:off x="3594100" y="2066614"/>
            <a:ext cx="719138" cy="467013"/>
          </a:xfrm>
          <a:prstGeom prst="rect">
            <a:avLst/>
          </a:prstGeom>
          <a:solidFill>
            <a:schemeClr val="accent2">
              <a:lumMod val="75000"/>
            </a:schemeClr>
          </a:solidFill>
          <a:ln>
            <a:noFill/>
          </a:ln>
        </p:spPr>
        <p:txBody>
          <a:bodyPr/>
          <a:lstStyle/>
          <a:p>
            <a:endParaRPr lang="zh-CN" altLang="en-US">
              <a:solidFill>
                <a:schemeClr val="tx1">
                  <a:lumMod val="50000"/>
                  <a:lumOff val="50000"/>
                </a:schemeClr>
              </a:solidFill>
            </a:endParaRPr>
          </a:p>
        </p:txBody>
      </p:sp>
      <p:sp>
        <p:nvSpPr>
          <p:cNvPr id="11" name="Rectangle 9"/>
          <p:cNvSpPr>
            <a:spLocks noChangeArrowheads="1"/>
          </p:cNvSpPr>
          <p:nvPr/>
        </p:nvSpPr>
        <p:spPr bwMode="auto">
          <a:xfrm>
            <a:off x="4818064" y="2500268"/>
            <a:ext cx="719137" cy="468602"/>
          </a:xfrm>
          <a:prstGeom prst="rect">
            <a:avLst/>
          </a:prstGeom>
          <a:solidFill>
            <a:schemeClr val="accent3">
              <a:lumMod val="75000"/>
            </a:schemeClr>
          </a:solidFill>
          <a:ln>
            <a:noFill/>
          </a:ln>
        </p:spPr>
        <p:txBody>
          <a:bodyPr/>
          <a:lstStyle/>
          <a:p>
            <a:endParaRPr lang="zh-CN" altLang="en-US">
              <a:solidFill>
                <a:schemeClr val="tx1">
                  <a:lumMod val="50000"/>
                  <a:lumOff val="50000"/>
                </a:schemeClr>
              </a:solidFill>
            </a:endParaRPr>
          </a:p>
        </p:txBody>
      </p:sp>
      <p:sp>
        <p:nvSpPr>
          <p:cNvPr id="12" name="Rectangle 10"/>
          <p:cNvSpPr>
            <a:spLocks noChangeArrowheads="1"/>
          </p:cNvSpPr>
          <p:nvPr/>
        </p:nvSpPr>
        <p:spPr bwMode="auto">
          <a:xfrm>
            <a:off x="5495925" y="2066614"/>
            <a:ext cx="719138" cy="467013"/>
          </a:xfrm>
          <a:prstGeom prst="rect">
            <a:avLst/>
          </a:prstGeom>
          <a:solidFill>
            <a:schemeClr val="accent3">
              <a:lumMod val="75000"/>
            </a:schemeClr>
          </a:solidFill>
          <a:ln>
            <a:noFill/>
          </a:ln>
        </p:spPr>
        <p:txBody>
          <a:bodyPr/>
          <a:lstStyle/>
          <a:p>
            <a:endParaRPr lang="zh-CN" altLang="en-US">
              <a:solidFill>
                <a:schemeClr val="tx1">
                  <a:lumMod val="50000"/>
                  <a:lumOff val="50000"/>
                </a:schemeClr>
              </a:solidFill>
            </a:endParaRPr>
          </a:p>
        </p:txBody>
      </p:sp>
      <p:sp>
        <p:nvSpPr>
          <p:cNvPr id="13" name="Rectangle 11"/>
          <p:cNvSpPr>
            <a:spLocks noChangeArrowheads="1"/>
          </p:cNvSpPr>
          <p:nvPr/>
        </p:nvSpPr>
        <p:spPr bwMode="auto">
          <a:xfrm>
            <a:off x="6686550" y="2500268"/>
            <a:ext cx="719138" cy="468602"/>
          </a:xfrm>
          <a:prstGeom prst="rect">
            <a:avLst/>
          </a:prstGeom>
          <a:solidFill>
            <a:schemeClr val="accent4">
              <a:lumMod val="75000"/>
            </a:schemeClr>
          </a:solidFill>
          <a:ln>
            <a:noFill/>
          </a:ln>
        </p:spPr>
        <p:txBody>
          <a:bodyPr/>
          <a:lstStyle/>
          <a:p>
            <a:endParaRPr lang="zh-CN" altLang="en-US">
              <a:solidFill>
                <a:schemeClr val="tx1">
                  <a:lumMod val="50000"/>
                  <a:lumOff val="50000"/>
                </a:schemeClr>
              </a:solidFill>
            </a:endParaRPr>
          </a:p>
        </p:txBody>
      </p:sp>
      <p:sp>
        <p:nvSpPr>
          <p:cNvPr id="14" name="Rectangle 12"/>
          <p:cNvSpPr>
            <a:spLocks noChangeArrowheads="1"/>
          </p:cNvSpPr>
          <p:nvPr/>
        </p:nvSpPr>
        <p:spPr bwMode="auto">
          <a:xfrm>
            <a:off x="7366000" y="2066614"/>
            <a:ext cx="719138" cy="467013"/>
          </a:xfrm>
          <a:prstGeom prst="rect">
            <a:avLst/>
          </a:prstGeom>
          <a:solidFill>
            <a:schemeClr val="accent4">
              <a:lumMod val="75000"/>
            </a:schemeClr>
          </a:solidFill>
          <a:ln>
            <a:noFill/>
          </a:ln>
        </p:spPr>
        <p:txBody>
          <a:bodyPr/>
          <a:lstStyle/>
          <a:p>
            <a:endParaRPr lang="zh-CN" altLang="en-US">
              <a:solidFill>
                <a:schemeClr val="tx1">
                  <a:lumMod val="50000"/>
                  <a:lumOff val="50000"/>
                </a:schemeClr>
              </a:solidFill>
            </a:endParaRPr>
          </a:p>
        </p:txBody>
      </p:sp>
      <p:sp>
        <p:nvSpPr>
          <p:cNvPr id="15" name="Freeform 13"/>
          <p:cNvSpPr/>
          <p:nvPr/>
        </p:nvSpPr>
        <p:spPr bwMode="auto">
          <a:xfrm>
            <a:off x="-324543" y="2284234"/>
            <a:ext cx="9108183" cy="514668"/>
          </a:xfrm>
          <a:custGeom>
            <a:avLst/>
            <a:gdLst>
              <a:gd name="T0" fmla="*/ 5518 w 5536"/>
              <a:gd name="T1" fmla="*/ 196 h 324"/>
              <a:gd name="T2" fmla="*/ 5518 w 5536"/>
              <a:gd name="T3" fmla="*/ 128 h 324"/>
              <a:gd name="T4" fmla="*/ 5408 w 5536"/>
              <a:gd name="T5" fmla="*/ 18 h 324"/>
              <a:gd name="T6" fmla="*/ 5374 w 5536"/>
              <a:gd name="T7" fmla="*/ 32 h 324"/>
              <a:gd name="T8" fmla="*/ 5374 w 5536"/>
              <a:gd name="T9" fmla="*/ 82 h 324"/>
              <a:gd name="T10" fmla="*/ 5326 w 5536"/>
              <a:gd name="T11" fmla="*/ 130 h 324"/>
              <a:gd name="T12" fmla="*/ 0 w 5536"/>
              <a:gd name="T13" fmla="*/ 130 h 324"/>
              <a:gd name="T14" fmla="*/ 1 w 5536"/>
              <a:gd name="T15" fmla="*/ 193 h 324"/>
              <a:gd name="T16" fmla="*/ 5326 w 5536"/>
              <a:gd name="T17" fmla="*/ 194 h 324"/>
              <a:gd name="T18" fmla="*/ 5374 w 5536"/>
              <a:gd name="T19" fmla="*/ 242 h 324"/>
              <a:gd name="T20" fmla="*/ 5374 w 5536"/>
              <a:gd name="T21" fmla="*/ 292 h 324"/>
              <a:gd name="T22" fmla="*/ 5408 w 5536"/>
              <a:gd name="T23" fmla="*/ 306 h 324"/>
              <a:gd name="T24" fmla="*/ 5518 w 5536"/>
              <a:gd name="T25" fmla="*/ 196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6" h="324">
                <a:moveTo>
                  <a:pt x="5518" y="196"/>
                </a:moveTo>
                <a:cubicBezTo>
                  <a:pt x="5536" y="176"/>
                  <a:pt x="5536" y="146"/>
                  <a:pt x="5518" y="128"/>
                </a:cubicBezTo>
                <a:cubicBezTo>
                  <a:pt x="5408" y="18"/>
                  <a:pt x="5408" y="18"/>
                  <a:pt x="5408" y="18"/>
                </a:cubicBezTo>
                <a:cubicBezTo>
                  <a:pt x="5390" y="0"/>
                  <a:pt x="5374" y="6"/>
                  <a:pt x="5374" y="32"/>
                </a:cubicBezTo>
                <a:cubicBezTo>
                  <a:pt x="5374" y="82"/>
                  <a:pt x="5374" y="82"/>
                  <a:pt x="5374" y="82"/>
                </a:cubicBezTo>
                <a:cubicBezTo>
                  <a:pt x="5374" y="108"/>
                  <a:pt x="5352" y="130"/>
                  <a:pt x="5326" y="130"/>
                </a:cubicBezTo>
                <a:cubicBezTo>
                  <a:pt x="1096" y="130"/>
                  <a:pt x="0" y="130"/>
                  <a:pt x="0" y="130"/>
                </a:cubicBezTo>
                <a:cubicBezTo>
                  <a:pt x="1" y="149"/>
                  <a:pt x="0" y="167"/>
                  <a:pt x="1" y="193"/>
                </a:cubicBezTo>
                <a:cubicBezTo>
                  <a:pt x="4231" y="193"/>
                  <a:pt x="5326" y="194"/>
                  <a:pt x="5326" y="194"/>
                </a:cubicBezTo>
                <a:cubicBezTo>
                  <a:pt x="5352" y="194"/>
                  <a:pt x="5374" y="214"/>
                  <a:pt x="5374" y="242"/>
                </a:cubicBezTo>
                <a:cubicBezTo>
                  <a:pt x="5374" y="292"/>
                  <a:pt x="5374" y="292"/>
                  <a:pt x="5374" y="292"/>
                </a:cubicBezTo>
                <a:cubicBezTo>
                  <a:pt x="5374" y="318"/>
                  <a:pt x="5390" y="324"/>
                  <a:pt x="5408" y="306"/>
                </a:cubicBezTo>
                <a:lnTo>
                  <a:pt x="5518" y="196"/>
                </a:lnTo>
                <a:close/>
              </a:path>
            </a:pathLst>
          </a:custGeom>
          <a:solidFill>
            <a:schemeClr val="accent2"/>
          </a:solidFill>
          <a:ln>
            <a:noFill/>
          </a:ln>
        </p:spPr>
        <p:txBody>
          <a:bodyPr/>
          <a:lstStyle/>
          <a:p>
            <a:endParaRPr lang="zh-CN" altLang="en-US">
              <a:solidFill>
                <a:schemeClr val="tx1">
                  <a:lumMod val="50000"/>
                  <a:lumOff val="50000"/>
                </a:schemeClr>
              </a:solidFill>
            </a:endParaRPr>
          </a:p>
        </p:txBody>
      </p:sp>
      <p:sp>
        <p:nvSpPr>
          <p:cNvPr id="16" name="Freeform 14"/>
          <p:cNvSpPr/>
          <p:nvPr/>
        </p:nvSpPr>
        <p:spPr bwMode="auto">
          <a:xfrm>
            <a:off x="1014413" y="2066613"/>
            <a:ext cx="1397000" cy="902257"/>
          </a:xfrm>
          <a:custGeom>
            <a:avLst/>
            <a:gdLst>
              <a:gd name="T0" fmla="*/ 1037 w 1037"/>
              <a:gd name="T1" fmla="*/ 0 h 671"/>
              <a:gd name="T2" fmla="*/ 503 w 1037"/>
              <a:gd name="T3" fmla="*/ 0 h 671"/>
              <a:gd name="T4" fmla="*/ 0 w 1037"/>
              <a:gd name="T5" fmla="*/ 671 h 671"/>
              <a:gd name="T6" fmla="*/ 534 w 1037"/>
              <a:gd name="T7" fmla="*/ 671 h 671"/>
              <a:gd name="T8" fmla="*/ 1037 w 1037"/>
              <a:gd name="T9" fmla="*/ 0 h 671"/>
            </a:gdLst>
            <a:ahLst/>
            <a:cxnLst>
              <a:cxn ang="0">
                <a:pos x="T0" y="T1"/>
              </a:cxn>
              <a:cxn ang="0">
                <a:pos x="T2" y="T3"/>
              </a:cxn>
              <a:cxn ang="0">
                <a:pos x="T4" y="T5"/>
              </a:cxn>
              <a:cxn ang="0">
                <a:pos x="T6" y="T7"/>
              </a:cxn>
              <a:cxn ang="0">
                <a:pos x="T8" y="T9"/>
              </a:cxn>
            </a:cxnLst>
            <a:rect l="0" t="0" r="r" b="b"/>
            <a:pathLst>
              <a:path w="1037" h="671">
                <a:moveTo>
                  <a:pt x="1037" y="0"/>
                </a:moveTo>
                <a:lnTo>
                  <a:pt x="503" y="0"/>
                </a:lnTo>
                <a:lnTo>
                  <a:pt x="0" y="671"/>
                </a:lnTo>
                <a:lnTo>
                  <a:pt x="534" y="671"/>
                </a:lnTo>
                <a:lnTo>
                  <a:pt x="1037" y="0"/>
                </a:lnTo>
                <a:close/>
              </a:path>
            </a:pathLst>
          </a:custGeom>
          <a:solidFill>
            <a:schemeClr val="accent1"/>
          </a:solidFill>
          <a:ln>
            <a:noFill/>
          </a:ln>
        </p:spPr>
        <p:txBody>
          <a:bodyPr/>
          <a:lstStyle/>
          <a:p>
            <a:endParaRPr lang="zh-CN" altLang="en-US">
              <a:solidFill>
                <a:schemeClr val="tx1">
                  <a:lumMod val="50000"/>
                  <a:lumOff val="50000"/>
                </a:schemeClr>
              </a:solidFill>
            </a:endParaRPr>
          </a:p>
        </p:txBody>
      </p:sp>
      <p:sp>
        <p:nvSpPr>
          <p:cNvPr id="17" name="Freeform 15"/>
          <p:cNvSpPr/>
          <p:nvPr/>
        </p:nvSpPr>
        <p:spPr bwMode="auto">
          <a:xfrm>
            <a:off x="2914650" y="2066613"/>
            <a:ext cx="1398588" cy="902257"/>
          </a:xfrm>
          <a:custGeom>
            <a:avLst/>
            <a:gdLst>
              <a:gd name="T0" fmla="*/ 1039 w 1039"/>
              <a:gd name="T1" fmla="*/ 0 h 671"/>
              <a:gd name="T2" fmla="*/ 505 w 1039"/>
              <a:gd name="T3" fmla="*/ 0 h 671"/>
              <a:gd name="T4" fmla="*/ 0 w 1039"/>
              <a:gd name="T5" fmla="*/ 671 h 671"/>
              <a:gd name="T6" fmla="*/ 534 w 1039"/>
              <a:gd name="T7" fmla="*/ 671 h 671"/>
              <a:gd name="T8" fmla="*/ 1039 w 1039"/>
              <a:gd name="T9" fmla="*/ 0 h 671"/>
            </a:gdLst>
            <a:ahLst/>
            <a:cxnLst>
              <a:cxn ang="0">
                <a:pos x="T0" y="T1"/>
              </a:cxn>
              <a:cxn ang="0">
                <a:pos x="T2" y="T3"/>
              </a:cxn>
              <a:cxn ang="0">
                <a:pos x="T4" y="T5"/>
              </a:cxn>
              <a:cxn ang="0">
                <a:pos x="T6" y="T7"/>
              </a:cxn>
              <a:cxn ang="0">
                <a:pos x="T8" y="T9"/>
              </a:cxn>
            </a:cxnLst>
            <a:rect l="0" t="0" r="r" b="b"/>
            <a:pathLst>
              <a:path w="1039" h="671">
                <a:moveTo>
                  <a:pt x="1039" y="0"/>
                </a:moveTo>
                <a:lnTo>
                  <a:pt x="505" y="0"/>
                </a:lnTo>
                <a:lnTo>
                  <a:pt x="0" y="671"/>
                </a:lnTo>
                <a:lnTo>
                  <a:pt x="534" y="671"/>
                </a:lnTo>
                <a:lnTo>
                  <a:pt x="1039" y="0"/>
                </a:lnTo>
                <a:close/>
              </a:path>
            </a:pathLst>
          </a:custGeom>
          <a:solidFill>
            <a:schemeClr val="accent2"/>
          </a:solidFill>
          <a:ln>
            <a:noFill/>
          </a:ln>
        </p:spPr>
        <p:txBody>
          <a:bodyPr/>
          <a:lstStyle/>
          <a:p>
            <a:endParaRPr lang="zh-CN" altLang="en-US">
              <a:solidFill>
                <a:schemeClr val="tx1">
                  <a:lumMod val="50000"/>
                  <a:lumOff val="50000"/>
                </a:schemeClr>
              </a:solidFill>
            </a:endParaRPr>
          </a:p>
        </p:txBody>
      </p:sp>
      <p:sp>
        <p:nvSpPr>
          <p:cNvPr id="18" name="Freeform 16"/>
          <p:cNvSpPr/>
          <p:nvPr/>
        </p:nvSpPr>
        <p:spPr bwMode="auto">
          <a:xfrm>
            <a:off x="4818063" y="2066613"/>
            <a:ext cx="1397000" cy="902257"/>
          </a:xfrm>
          <a:custGeom>
            <a:avLst/>
            <a:gdLst>
              <a:gd name="T0" fmla="*/ 1037 w 1037"/>
              <a:gd name="T1" fmla="*/ 0 h 671"/>
              <a:gd name="T2" fmla="*/ 503 w 1037"/>
              <a:gd name="T3" fmla="*/ 0 h 671"/>
              <a:gd name="T4" fmla="*/ 0 w 1037"/>
              <a:gd name="T5" fmla="*/ 671 h 671"/>
              <a:gd name="T6" fmla="*/ 534 w 1037"/>
              <a:gd name="T7" fmla="*/ 671 h 671"/>
              <a:gd name="T8" fmla="*/ 1037 w 1037"/>
              <a:gd name="T9" fmla="*/ 0 h 671"/>
            </a:gdLst>
            <a:ahLst/>
            <a:cxnLst>
              <a:cxn ang="0">
                <a:pos x="T0" y="T1"/>
              </a:cxn>
              <a:cxn ang="0">
                <a:pos x="T2" y="T3"/>
              </a:cxn>
              <a:cxn ang="0">
                <a:pos x="T4" y="T5"/>
              </a:cxn>
              <a:cxn ang="0">
                <a:pos x="T6" y="T7"/>
              </a:cxn>
              <a:cxn ang="0">
                <a:pos x="T8" y="T9"/>
              </a:cxn>
            </a:cxnLst>
            <a:rect l="0" t="0" r="r" b="b"/>
            <a:pathLst>
              <a:path w="1037" h="671">
                <a:moveTo>
                  <a:pt x="1037" y="0"/>
                </a:moveTo>
                <a:lnTo>
                  <a:pt x="503" y="0"/>
                </a:lnTo>
                <a:lnTo>
                  <a:pt x="0" y="671"/>
                </a:lnTo>
                <a:lnTo>
                  <a:pt x="534" y="671"/>
                </a:lnTo>
                <a:lnTo>
                  <a:pt x="1037" y="0"/>
                </a:lnTo>
                <a:close/>
              </a:path>
            </a:pathLst>
          </a:custGeom>
          <a:solidFill>
            <a:schemeClr val="accent3"/>
          </a:solidFill>
          <a:ln>
            <a:noFill/>
          </a:ln>
        </p:spPr>
        <p:txBody>
          <a:bodyPr/>
          <a:lstStyle/>
          <a:p>
            <a:endParaRPr lang="zh-CN" altLang="en-US">
              <a:solidFill>
                <a:schemeClr val="tx1">
                  <a:lumMod val="50000"/>
                  <a:lumOff val="50000"/>
                </a:schemeClr>
              </a:solidFill>
            </a:endParaRPr>
          </a:p>
        </p:txBody>
      </p:sp>
      <p:sp>
        <p:nvSpPr>
          <p:cNvPr id="19" name="Freeform 17"/>
          <p:cNvSpPr/>
          <p:nvPr/>
        </p:nvSpPr>
        <p:spPr bwMode="auto">
          <a:xfrm>
            <a:off x="6686550" y="2066613"/>
            <a:ext cx="1398588" cy="902257"/>
          </a:xfrm>
          <a:custGeom>
            <a:avLst/>
            <a:gdLst>
              <a:gd name="T0" fmla="*/ 1039 w 1039"/>
              <a:gd name="T1" fmla="*/ 0 h 671"/>
              <a:gd name="T2" fmla="*/ 505 w 1039"/>
              <a:gd name="T3" fmla="*/ 0 h 671"/>
              <a:gd name="T4" fmla="*/ 0 w 1039"/>
              <a:gd name="T5" fmla="*/ 671 h 671"/>
              <a:gd name="T6" fmla="*/ 534 w 1039"/>
              <a:gd name="T7" fmla="*/ 671 h 671"/>
              <a:gd name="T8" fmla="*/ 1039 w 1039"/>
              <a:gd name="T9" fmla="*/ 0 h 671"/>
            </a:gdLst>
            <a:ahLst/>
            <a:cxnLst>
              <a:cxn ang="0">
                <a:pos x="T0" y="T1"/>
              </a:cxn>
              <a:cxn ang="0">
                <a:pos x="T2" y="T3"/>
              </a:cxn>
              <a:cxn ang="0">
                <a:pos x="T4" y="T5"/>
              </a:cxn>
              <a:cxn ang="0">
                <a:pos x="T6" y="T7"/>
              </a:cxn>
              <a:cxn ang="0">
                <a:pos x="T8" y="T9"/>
              </a:cxn>
            </a:cxnLst>
            <a:rect l="0" t="0" r="r" b="b"/>
            <a:pathLst>
              <a:path w="1039" h="671">
                <a:moveTo>
                  <a:pt x="1039" y="0"/>
                </a:moveTo>
                <a:lnTo>
                  <a:pt x="505" y="0"/>
                </a:lnTo>
                <a:lnTo>
                  <a:pt x="0" y="671"/>
                </a:lnTo>
                <a:lnTo>
                  <a:pt x="534" y="671"/>
                </a:lnTo>
                <a:lnTo>
                  <a:pt x="1039" y="0"/>
                </a:lnTo>
                <a:close/>
              </a:path>
            </a:pathLst>
          </a:custGeom>
          <a:solidFill>
            <a:schemeClr val="accent4"/>
          </a:solidFill>
          <a:ln>
            <a:noFill/>
          </a:ln>
        </p:spPr>
        <p:txBody>
          <a:bodyPr/>
          <a:lstStyle/>
          <a:p>
            <a:endParaRPr lang="zh-CN" altLang="en-US">
              <a:solidFill>
                <a:schemeClr val="tx1">
                  <a:lumMod val="50000"/>
                  <a:lumOff val="50000"/>
                </a:schemeClr>
              </a:solidFill>
            </a:endParaRPr>
          </a:p>
        </p:txBody>
      </p:sp>
      <p:grpSp>
        <p:nvGrpSpPr>
          <p:cNvPr id="5" name="Group 18"/>
          <p:cNvGrpSpPr/>
          <p:nvPr/>
        </p:nvGrpSpPr>
        <p:grpSpPr bwMode="auto">
          <a:xfrm>
            <a:off x="7272338" y="2420844"/>
            <a:ext cx="241300" cy="217622"/>
            <a:chOff x="0" y="0"/>
            <a:chExt cx="152" cy="137"/>
          </a:xfrm>
        </p:grpSpPr>
        <p:sp>
          <p:nvSpPr>
            <p:cNvPr id="21" name="Freeform 19"/>
            <p:cNvSpPr>
              <a:spLocks noEditPoints="1"/>
            </p:cNvSpPr>
            <p:nvPr/>
          </p:nvSpPr>
          <p:spPr bwMode="auto">
            <a:xfrm>
              <a:off x="0" y="0"/>
              <a:ext cx="109" cy="137"/>
            </a:xfrm>
            <a:custGeom>
              <a:avLst/>
              <a:gdLst>
                <a:gd name="T0" fmla="*/ 53 w 55"/>
                <a:gd name="T1" fmla="*/ 0 h 68"/>
                <a:gd name="T2" fmla="*/ 3 w 55"/>
                <a:gd name="T3" fmla="*/ 0 h 68"/>
                <a:gd name="T4" fmla="*/ 0 w 55"/>
                <a:gd name="T5" fmla="*/ 3 h 68"/>
                <a:gd name="T6" fmla="*/ 0 w 55"/>
                <a:gd name="T7" fmla="*/ 66 h 68"/>
                <a:gd name="T8" fmla="*/ 3 w 55"/>
                <a:gd name="T9" fmla="*/ 68 h 68"/>
                <a:gd name="T10" fmla="*/ 53 w 55"/>
                <a:gd name="T11" fmla="*/ 68 h 68"/>
                <a:gd name="T12" fmla="*/ 53 w 55"/>
                <a:gd name="T13" fmla="*/ 68 h 68"/>
                <a:gd name="T14" fmla="*/ 55 w 55"/>
                <a:gd name="T15" fmla="*/ 66 h 68"/>
                <a:gd name="T16" fmla="*/ 55 w 55"/>
                <a:gd name="T17" fmla="*/ 3 h 68"/>
                <a:gd name="T18" fmla="*/ 53 w 55"/>
                <a:gd name="T19" fmla="*/ 0 h 68"/>
                <a:gd name="T20" fmla="*/ 34 w 55"/>
                <a:gd name="T21" fmla="*/ 37 h 68"/>
                <a:gd name="T22" fmla="*/ 28 w 55"/>
                <a:gd name="T23" fmla="*/ 38 h 68"/>
                <a:gd name="T24" fmla="*/ 25 w 55"/>
                <a:gd name="T25" fmla="*/ 37 h 68"/>
                <a:gd name="T26" fmla="*/ 11 w 55"/>
                <a:gd name="T27" fmla="*/ 21 h 68"/>
                <a:gd name="T28" fmla="*/ 15 w 55"/>
                <a:gd name="T29" fmla="*/ 17 h 68"/>
                <a:gd name="T30" fmla="*/ 18 w 55"/>
                <a:gd name="T31" fmla="*/ 21 h 68"/>
                <a:gd name="T32" fmla="*/ 28 w 55"/>
                <a:gd name="T33" fmla="*/ 31 h 68"/>
                <a:gd name="T34" fmla="*/ 28 w 55"/>
                <a:gd name="T35" fmla="*/ 31 h 68"/>
                <a:gd name="T36" fmla="*/ 34 w 55"/>
                <a:gd name="T37" fmla="*/ 28 h 68"/>
                <a:gd name="T38" fmla="*/ 38 w 55"/>
                <a:gd name="T39" fmla="*/ 21 h 68"/>
                <a:gd name="T40" fmla="*/ 41 w 55"/>
                <a:gd name="T41" fmla="*/ 17 h 68"/>
                <a:gd name="T42" fmla="*/ 45 w 55"/>
                <a:gd name="T43" fmla="*/ 21 h 68"/>
                <a:gd name="T44" fmla="*/ 34 w 55"/>
                <a:gd name="T45" fmla="*/ 3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 h="68">
                  <a:moveTo>
                    <a:pt x="53" y="0"/>
                  </a:moveTo>
                  <a:cubicBezTo>
                    <a:pt x="3" y="0"/>
                    <a:pt x="3" y="0"/>
                    <a:pt x="3" y="0"/>
                  </a:cubicBezTo>
                  <a:cubicBezTo>
                    <a:pt x="1" y="0"/>
                    <a:pt x="0" y="1"/>
                    <a:pt x="0" y="3"/>
                  </a:cubicBezTo>
                  <a:cubicBezTo>
                    <a:pt x="0" y="66"/>
                    <a:pt x="0" y="66"/>
                    <a:pt x="0" y="66"/>
                  </a:cubicBezTo>
                  <a:cubicBezTo>
                    <a:pt x="0" y="67"/>
                    <a:pt x="1" y="68"/>
                    <a:pt x="3" y="68"/>
                  </a:cubicBezTo>
                  <a:cubicBezTo>
                    <a:pt x="53" y="68"/>
                    <a:pt x="53" y="68"/>
                    <a:pt x="53" y="68"/>
                  </a:cubicBezTo>
                  <a:cubicBezTo>
                    <a:pt x="53" y="68"/>
                    <a:pt x="53" y="68"/>
                    <a:pt x="53" y="68"/>
                  </a:cubicBezTo>
                  <a:cubicBezTo>
                    <a:pt x="55" y="68"/>
                    <a:pt x="55" y="67"/>
                    <a:pt x="55" y="66"/>
                  </a:cubicBezTo>
                  <a:cubicBezTo>
                    <a:pt x="55" y="3"/>
                    <a:pt x="55" y="3"/>
                    <a:pt x="55" y="3"/>
                  </a:cubicBezTo>
                  <a:cubicBezTo>
                    <a:pt x="55" y="1"/>
                    <a:pt x="54" y="0"/>
                    <a:pt x="53" y="0"/>
                  </a:cubicBezTo>
                  <a:close/>
                  <a:moveTo>
                    <a:pt x="34" y="37"/>
                  </a:moveTo>
                  <a:cubicBezTo>
                    <a:pt x="32" y="37"/>
                    <a:pt x="30" y="38"/>
                    <a:pt x="28" y="38"/>
                  </a:cubicBezTo>
                  <a:cubicBezTo>
                    <a:pt x="27" y="38"/>
                    <a:pt x="26" y="38"/>
                    <a:pt x="25" y="37"/>
                  </a:cubicBezTo>
                  <a:cubicBezTo>
                    <a:pt x="17" y="36"/>
                    <a:pt x="11" y="29"/>
                    <a:pt x="11" y="21"/>
                  </a:cubicBezTo>
                  <a:cubicBezTo>
                    <a:pt x="11" y="19"/>
                    <a:pt x="13" y="17"/>
                    <a:pt x="15" y="17"/>
                  </a:cubicBezTo>
                  <a:cubicBezTo>
                    <a:pt x="16" y="17"/>
                    <a:pt x="18" y="19"/>
                    <a:pt x="18" y="21"/>
                  </a:cubicBezTo>
                  <a:cubicBezTo>
                    <a:pt x="18" y="26"/>
                    <a:pt x="22" y="31"/>
                    <a:pt x="28" y="31"/>
                  </a:cubicBezTo>
                  <a:cubicBezTo>
                    <a:pt x="28" y="31"/>
                    <a:pt x="28" y="31"/>
                    <a:pt x="28" y="31"/>
                  </a:cubicBezTo>
                  <a:cubicBezTo>
                    <a:pt x="31" y="31"/>
                    <a:pt x="33" y="30"/>
                    <a:pt x="34" y="28"/>
                  </a:cubicBezTo>
                  <a:cubicBezTo>
                    <a:pt x="36" y="26"/>
                    <a:pt x="38" y="24"/>
                    <a:pt x="38" y="21"/>
                  </a:cubicBezTo>
                  <a:cubicBezTo>
                    <a:pt x="38" y="19"/>
                    <a:pt x="39" y="17"/>
                    <a:pt x="41" y="17"/>
                  </a:cubicBezTo>
                  <a:cubicBezTo>
                    <a:pt x="43" y="17"/>
                    <a:pt x="45" y="19"/>
                    <a:pt x="45" y="21"/>
                  </a:cubicBezTo>
                  <a:cubicBezTo>
                    <a:pt x="45" y="28"/>
                    <a:pt x="40" y="34"/>
                    <a:pt x="34"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
          <p:nvSpPr>
            <p:cNvPr id="22" name="Freeform 20"/>
            <p:cNvSpPr/>
            <p:nvPr/>
          </p:nvSpPr>
          <p:spPr bwMode="auto">
            <a:xfrm>
              <a:off x="125" y="44"/>
              <a:ext cx="27" cy="93"/>
            </a:xfrm>
            <a:custGeom>
              <a:avLst/>
              <a:gdLst>
                <a:gd name="T0" fmla="*/ 0 w 13"/>
                <a:gd name="T1" fmla="*/ 3 h 46"/>
                <a:gd name="T2" fmla="*/ 2 w 13"/>
                <a:gd name="T3" fmla="*/ 0 h 46"/>
                <a:gd name="T4" fmla="*/ 11 w 13"/>
                <a:gd name="T5" fmla="*/ 0 h 46"/>
                <a:gd name="T6" fmla="*/ 13 w 13"/>
                <a:gd name="T7" fmla="*/ 3 h 46"/>
                <a:gd name="T8" fmla="*/ 13 w 13"/>
                <a:gd name="T9" fmla="*/ 44 h 46"/>
                <a:gd name="T10" fmla="*/ 11 w 13"/>
                <a:gd name="T11" fmla="*/ 46 h 46"/>
                <a:gd name="T12" fmla="*/ 2 w 13"/>
                <a:gd name="T13" fmla="*/ 46 h 46"/>
                <a:gd name="T14" fmla="*/ 0 w 13"/>
                <a:gd name="T15" fmla="*/ 44 h 46"/>
                <a:gd name="T16" fmla="*/ 0 w 13"/>
                <a:gd name="T17" fmla="*/ 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46">
                  <a:moveTo>
                    <a:pt x="0" y="3"/>
                  </a:moveTo>
                  <a:cubicBezTo>
                    <a:pt x="0" y="1"/>
                    <a:pt x="1" y="0"/>
                    <a:pt x="2" y="0"/>
                  </a:cubicBezTo>
                  <a:cubicBezTo>
                    <a:pt x="11" y="0"/>
                    <a:pt x="11" y="0"/>
                    <a:pt x="11" y="0"/>
                  </a:cubicBezTo>
                  <a:cubicBezTo>
                    <a:pt x="12" y="0"/>
                    <a:pt x="13" y="1"/>
                    <a:pt x="13" y="3"/>
                  </a:cubicBezTo>
                  <a:cubicBezTo>
                    <a:pt x="13" y="44"/>
                    <a:pt x="13" y="44"/>
                    <a:pt x="13" y="44"/>
                  </a:cubicBezTo>
                  <a:cubicBezTo>
                    <a:pt x="13" y="45"/>
                    <a:pt x="12" y="46"/>
                    <a:pt x="11" y="46"/>
                  </a:cubicBezTo>
                  <a:cubicBezTo>
                    <a:pt x="2" y="46"/>
                    <a:pt x="2" y="46"/>
                    <a:pt x="2" y="46"/>
                  </a:cubicBezTo>
                  <a:cubicBezTo>
                    <a:pt x="1" y="46"/>
                    <a:pt x="0" y="45"/>
                    <a:pt x="0" y="44"/>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grpSp>
      <p:sp>
        <p:nvSpPr>
          <p:cNvPr id="23" name="Freeform 21"/>
          <p:cNvSpPr>
            <a:spLocks noEditPoints="1"/>
          </p:cNvSpPr>
          <p:nvPr/>
        </p:nvSpPr>
        <p:spPr bwMode="auto">
          <a:xfrm>
            <a:off x="5403850" y="2409725"/>
            <a:ext cx="184150" cy="239860"/>
          </a:xfrm>
          <a:custGeom>
            <a:avLst/>
            <a:gdLst>
              <a:gd name="T0" fmla="*/ 56 w 58"/>
              <a:gd name="T1" fmla="*/ 30 h 76"/>
              <a:gd name="T2" fmla="*/ 46 w 58"/>
              <a:gd name="T3" fmla="*/ 30 h 76"/>
              <a:gd name="T4" fmla="*/ 46 w 58"/>
              <a:gd name="T5" fmla="*/ 17 h 76"/>
              <a:gd name="T6" fmla="*/ 29 w 58"/>
              <a:gd name="T7" fmla="*/ 0 h 76"/>
              <a:gd name="T8" fmla="*/ 12 w 58"/>
              <a:gd name="T9" fmla="*/ 17 h 76"/>
              <a:gd name="T10" fmla="*/ 12 w 58"/>
              <a:gd name="T11" fmla="*/ 30 h 76"/>
              <a:gd name="T12" fmla="*/ 2 w 58"/>
              <a:gd name="T13" fmla="*/ 30 h 76"/>
              <a:gd name="T14" fmla="*/ 0 w 58"/>
              <a:gd name="T15" fmla="*/ 32 h 76"/>
              <a:gd name="T16" fmla="*/ 0 w 58"/>
              <a:gd name="T17" fmla="*/ 74 h 76"/>
              <a:gd name="T18" fmla="*/ 2 w 58"/>
              <a:gd name="T19" fmla="*/ 76 h 76"/>
              <a:gd name="T20" fmla="*/ 56 w 58"/>
              <a:gd name="T21" fmla="*/ 76 h 76"/>
              <a:gd name="T22" fmla="*/ 58 w 58"/>
              <a:gd name="T23" fmla="*/ 74 h 76"/>
              <a:gd name="T24" fmla="*/ 58 w 58"/>
              <a:gd name="T25" fmla="*/ 32 h 76"/>
              <a:gd name="T26" fmla="*/ 56 w 58"/>
              <a:gd name="T27" fmla="*/ 30 h 76"/>
              <a:gd name="T28" fmla="*/ 33 w 58"/>
              <a:gd name="T29" fmla="*/ 56 h 76"/>
              <a:gd name="T30" fmla="*/ 32 w 58"/>
              <a:gd name="T31" fmla="*/ 56 h 76"/>
              <a:gd name="T32" fmla="*/ 32 w 58"/>
              <a:gd name="T33" fmla="*/ 59 h 76"/>
              <a:gd name="T34" fmla="*/ 27 w 58"/>
              <a:gd name="T35" fmla="*/ 59 h 76"/>
              <a:gd name="T36" fmla="*/ 27 w 58"/>
              <a:gd name="T37" fmla="*/ 56 h 76"/>
              <a:gd name="T38" fmla="*/ 25 w 58"/>
              <a:gd name="T39" fmla="*/ 56 h 76"/>
              <a:gd name="T40" fmla="*/ 25 w 58"/>
              <a:gd name="T41" fmla="*/ 48 h 76"/>
              <a:gd name="T42" fmla="*/ 33 w 58"/>
              <a:gd name="T43" fmla="*/ 48 h 76"/>
              <a:gd name="T44" fmla="*/ 33 w 58"/>
              <a:gd name="T45" fmla="*/ 56 h 76"/>
              <a:gd name="T46" fmla="*/ 37 w 58"/>
              <a:gd name="T47" fmla="*/ 30 h 76"/>
              <a:gd name="T48" fmla="*/ 21 w 58"/>
              <a:gd name="T49" fmla="*/ 30 h 76"/>
              <a:gd name="T50" fmla="*/ 21 w 58"/>
              <a:gd name="T51" fmla="*/ 17 h 76"/>
              <a:gd name="T52" fmla="*/ 29 w 58"/>
              <a:gd name="T53" fmla="*/ 9 h 76"/>
              <a:gd name="T54" fmla="*/ 37 w 58"/>
              <a:gd name="T55" fmla="*/ 17 h 76"/>
              <a:gd name="T56" fmla="*/ 37 w 58"/>
              <a:gd name="T57" fmla="*/ 3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8" h="76">
                <a:moveTo>
                  <a:pt x="56" y="30"/>
                </a:moveTo>
                <a:cubicBezTo>
                  <a:pt x="46" y="30"/>
                  <a:pt x="46" y="30"/>
                  <a:pt x="46" y="30"/>
                </a:cubicBezTo>
                <a:cubicBezTo>
                  <a:pt x="46" y="17"/>
                  <a:pt x="46" y="17"/>
                  <a:pt x="46" y="17"/>
                </a:cubicBezTo>
                <a:cubicBezTo>
                  <a:pt x="46" y="8"/>
                  <a:pt x="38" y="0"/>
                  <a:pt x="29" y="0"/>
                </a:cubicBezTo>
                <a:cubicBezTo>
                  <a:pt x="20" y="0"/>
                  <a:pt x="12" y="8"/>
                  <a:pt x="12" y="17"/>
                </a:cubicBezTo>
                <a:cubicBezTo>
                  <a:pt x="12" y="30"/>
                  <a:pt x="12" y="30"/>
                  <a:pt x="12" y="30"/>
                </a:cubicBezTo>
                <a:cubicBezTo>
                  <a:pt x="2" y="30"/>
                  <a:pt x="2" y="30"/>
                  <a:pt x="2" y="30"/>
                </a:cubicBezTo>
                <a:cubicBezTo>
                  <a:pt x="1" y="30"/>
                  <a:pt x="0" y="31"/>
                  <a:pt x="0" y="32"/>
                </a:cubicBezTo>
                <a:cubicBezTo>
                  <a:pt x="0" y="74"/>
                  <a:pt x="0" y="74"/>
                  <a:pt x="0" y="74"/>
                </a:cubicBezTo>
                <a:cubicBezTo>
                  <a:pt x="0" y="75"/>
                  <a:pt x="1" y="76"/>
                  <a:pt x="2" y="76"/>
                </a:cubicBezTo>
                <a:cubicBezTo>
                  <a:pt x="56" y="76"/>
                  <a:pt x="56" y="76"/>
                  <a:pt x="56" y="76"/>
                </a:cubicBezTo>
                <a:cubicBezTo>
                  <a:pt x="57" y="76"/>
                  <a:pt x="58" y="75"/>
                  <a:pt x="58" y="74"/>
                </a:cubicBezTo>
                <a:cubicBezTo>
                  <a:pt x="58" y="32"/>
                  <a:pt x="58" y="32"/>
                  <a:pt x="58" y="32"/>
                </a:cubicBezTo>
                <a:cubicBezTo>
                  <a:pt x="58" y="31"/>
                  <a:pt x="57" y="30"/>
                  <a:pt x="56" y="30"/>
                </a:cubicBezTo>
                <a:close/>
                <a:moveTo>
                  <a:pt x="33" y="56"/>
                </a:moveTo>
                <a:cubicBezTo>
                  <a:pt x="32" y="56"/>
                  <a:pt x="32" y="56"/>
                  <a:pt x="32" y="56"/>
                </a:cubicBezTo>
                <a:cubicBezTo>
                  <a:pt x="32" y="59"/>
                  <a:pt x="32" y="59"/>
                  <a:pt x="32" y="59"/>
                </a:cubicBezTo>
                <a:cubicBezTo>
                  <a:pt x="27" y="59"/>
                  <a:pt x="27" y="59"/>
                  <a:pt x="27" y="59"/>
                </a:cubicBezTo>
                <a:cubicBezTo>
                  <a:pt x="27" y="56"/>
                  <a:pt x="27" y="56"/>
                  <a:pt x="27" y="56"/>
                </a:cubicBezTo>
                <a:cubicBezTo>
                  <a:pt x="25" y="56"/>
                  <a:pt x="25" y="56"/>
                  <a:pt x="25" y="56"/>
                </a:cubicBezTo>
                <a:cubicBezTo>
                  <a:pt x="25" y="48"/>
                  <a:pt x="25" y="48"/>
                  <a:pt x="25" y="48"/>
                </a:cubicBezTo>
                <a:cubicBezTo>
                  <a:pt x="33" y="48"/>
                  <a:pt x="33" y="48"/>
                  <a:pt x="33" y="48"/>
                </a:cubicBezTo>
                <a:lnTo>
                  <a:pt x="33" y="56"/>
                </a:lnTo>
                <a:close/>
                <a:moveTo>
                  <a:pt x="37" y="30"/>
                </a:moveTo>
                <a:cubicBezTo>
                  <a:pt x="21" y="30"/>
                  <a:pt x="21" y="30"/>
                  <a:pt x="21" y="30"/>
                </a:cubicBezTo>
                <a:cubicBezTo>
                  <a:pt x="21" y="17"/>
                  <a:pt x="21" y="17"/>
                  <a:pt x="21" y="17"/>
                </a:cubicBezTo>
                <a:cubicBezTo>
                  <a:pt x="21" y="12"/>
                  <a:pt x="25" y="9"/>
                  <a:pt x="29" y="9"/>
                </a:cubicBezTo>
                <a:cubicBezTo>
                  <a:pt x="34" y="9"/>
                  <a:pt x="37" y="12"/>
                  <a:pt x="37" y="17"/>
                </a:cubicBezTo>
                <a:lnTo>
                  <a:pt x="37" y="3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
        <p:nvSpPr>
          <p:cNvPr id="24" name="Freeform 22"/>
          <p:cNvSpPr/>
          <p:nvPr/>
        </p:nvSpPr>
        <p:spPr bwMode="auto">
          <a:xfrm>
            <a:off x="3495676" y="2409725"/>
            <a:ext cx="201613" cy="239860"/>
          </a:xfrm>
          <a:custGeom>
            <a:avLst/>
            <a:gdLst>
              <a:gd name="T0" fmla="*/ 40 w 63"/>
              <a:gd name="T1" fmla="*/ 51 h 76"/>
              <a:gd name="T2" fmla="*/ 37 w 63"/>
              <a:gd name="T3" fmla="*/ 49 h 76"/>
              <a:gd name="T4" fmla="*/ 25 w 63"/>
              <a:gd name="T5" fmla="*/ 49 h 76"/>
              <a:gd name="T6" fmla="*/ 23 w 63"/>
              <a:gd name="T7" fmla="*/ 51 h 76"/>
              <a:gd name="T8" fmla="*/ 23 w 63"/>
              <a:gd name="T9" fmla="*/ 74 h 76"/>
              <a:gd name="T10" fmla="*/ 20 w 63"/>
              <a:gd name="T11" fmla="*/ 76 h 76"/>
              <a:gd name="T12" fmla="*/ 2 w 63"/>
              <a:gd name="T13" fmla="*/ 76 h 76"/>
              <a:gd name="T14" fmla="*/ 0 w 63"/>
              <a:gd name="T15" fmla="*/ 74 h 76"/>
              <a:gd name="T16" fmla="*/ 0 w 63"/>
              <a:gd name="T17" fmla="*/ 33 h 76"/>
              <a:gd name="T18" fmla="*/ 1 w 63"/>
              <a:gd name="T19" fmla="*/ 29 h 76"/>
              <a:gd name="T20" fmla="*/ 29 w 63"/>
              <a:gd name="T21" fmla="*/ 1 h 76"/>
              <a:gd name="T22" fmla="*/ 33 w 63"/>
              <a:gd name="T23" fmla="*/ 1 h 76"/>
              <a:gd name="T24" fmla="*/ 61 w 63"/>
              <a:gd name="T25" fmla="*/ 29 h 76"/>
              <a:gd name="T26" fmla="*/ 63 w 63"/>
              <a:gd name="T27" fmla="*/ 33 h 76"/>
              <a:gd name="T28" fmla="*/ 63 w 63"/>
              <a:gd name="T29" fmla="*/ 74 h 76"/>
              <a:gd name="T30" fmla="*/ 60 w 63"/>
              <a:gd name="T31" fmla="*/ 76 h 76"/>
              <a:gd name="T32" fmla="*/ 42 w 63"/>
              <a:gd name="T33" fmla="*/ 76 h 76"/>
              <a:gd name="T34" fmla="*/ 40 w 63"/>
              <a:gd name="T35" fmla="*/ 74 h 76"/>
              <a:gd name="T36" fmla="*/ 40 w 63"/>
              <a:gd name="T37" fmla="*/ 5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3" h="76">
                <a:moveTo>
                  <a:pt x="40" y="51"/>
                </a:moveTo>
                <a:cubicBezTo>
                  <a:pt x="40" y="50"/>
                  <a:pt x="39" y="49"/>
                  <a:pt x="37" y="49"/>
                </a:cubicBezTo>
                <a:cubicBezTo>
                  <a:pt x="25" y="49"/>
                  <a:pt x="25" y="49"/>
                  <a:pt x="25" y="49"/>
                </a:cubicBezTo>
                <a:cubicBezTo>
                  <a:pt x="24" y="49"/>
                  <a:pt x="23" y="50"/>
                  <a:pt x="23" y="51"/>
                </a:cubicBezTo>
                <a:cubicBezTo>
                  <a:pt x="23" y="74"/>
                  <a:pt x="23" y="74"/>
                  <a:pt x="23" y="74"/>
                </a:cubicBezTo>
                <a:cubicBezTo>
                  <a:pt x="23" y="75"/>
                  <a:pt x="22" y="76"/>
                  <a:pt x="20" y="76"/>
                </a:cubicBezTo>
                <a:cubicBezTo>
                  <a:pt x="2" y="76"/>
                  <a:pt x="2" y="76"/>
                  <a:pt x="2" y="76"/>
                </a:cubicBezTo>
                <a:cubicBezTo>
                  <a:pt x="1" y="76"/>
                  <a:pt x="0" y="75"/>
                  <a:pt x="0" y="74"/>
                </a:cubicBezTo>
                <a:cubicBezTo>
                  <a:pt x="0" y="33"/>
                  <a:pt x="0" y="33"/>
                  <a:pt x="0" y="33"/>
                </a:cubicBezTo>
                <a:cubicBezTo>
                  <a:pt x="0" y="32"/>
                  <a:pt x="0" y="30"/>
                  <a:pt x="1" y="29"/>
                </a:cubicBezTo>
                <a:cubicBezTo>
                  <a:pt x="29" y="1"/>
                  <a:pt x="29" y="1"/>
                  <a:pt x="29" y="1"/>
                </a:cubicBezTo>
                <a:cubicBezTo>
                  <a:pt x="30" y="0"/>
                  <a:pt x="32" y="0"/>
                  <a:pt x="33" y="1"/>
                </a:cubicBezTo>
                <a:cubicBezTo>
                  <a:pt x="61" y="29"/>
                  <a:pt x="61" y="29"/>
                  <a:pt x="61" y="29"/>
                </a:cubicBezTo>
                <a:cubicBezTo>
                  <a:pt x="62" y="30"/>
                  <a:pt x="63" y="32"/>
                  <a:pt x="63" y="33"/>
                </a:cubicBezTo>
                <a:cubicBezTo>
                  <a:pt x="63" y="74"/>
                  <a:pt x="63" y="74"/>
                  <a:pt x="63" y="74"/>
                </a:cubicBezTo>
                <a:cubicBezTo>
                  <a:pt x="63" y="75"/>
                  <a:pt x="62" y="76"/>
                  <a:pt x="60" y="76"/>
                </a:cubicBezTo>
                <a:cubicBezTo>
                  <a:pt x="42" y="76"/>
                  <a:pt x="42" y="76"/>
                  <a:pt x="42" y="76"/>
                </a:cubicBezTo>
                <a:cubicBezTo>
                  <a:pt x="41" y="76"/>
                  <a:pt x="40" y="75"/>
                  <a:pt x="40" y="74"/>
                </a:cubicBezTo>
                <a:lnTo>
                  <a:pt x="40" y="5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
        <p:nvSpPr>
          <p:cNvPr id="25" name="Freeform 23"/>
          <p:cNvSpPr/>
          <p:nvPr/>
        </p:nvSpPr>
        <p:spPr bwMode="auto">
          <a:xfrm>
            <a:off x="1603375" y="2409725"/>
            <a:ext cx="177800" cy="239860"/>
          </a:xfrm>
          <a:custGeom>
            <a:avLst/>
            <a:gdLst>
              <a:gd name="T0" fmla="*/ 55 w 56"/>
              <a:gd name="T1" fmla="*/ 63 h 76"/>
              <a:gd name="T2" fmla="*/ 35 w 56"/>
              <a:gd name="T3" fmla="*/ 51 h 76"/>
              <a:gd name="T4" fmla="*/ 35 w 56"/>
              <a:gd name="T5" fmla="*/ 45 h 76"/>
              <a:gd name="T6" fmla="*/ 43 w 56"/>
              <a:gd name="T7" fmla="*/ 35 h 76"/>
              <a:gd name="T8" fmla="*/ 47 w 56"/>
              <a:gd name="T9" fmla="*/ 31 h 76"/>
              <a:gd name="T10" fmla="*/ 47 w 56"/>
              <a:gd name="T11" fmla="*/ 30 h 76"/>
              <a:gd name="T12" fmla="*/ 46 w 56"/>
              <a:gd name="T13" fmla="*/ 21 h 76"/>
              <a:gd name="T14" fmla="*/ 44 w 56"/>
              <a:gd name="T15" fmla="*/ 20 h 76"/>
              <a:gd name="T16" fmla="*/ 44 w 56"/>
              <a:gd name="T17" fmla="*/ 16 h 76"/>
              <a:gd name="T18" fmla="*/ 28 w 56"/>
              <a:gd name="T19" fmla="*/ 0 h 76"/>
              <a:gd name="T20" fmla="*/ 12 w 56"/>
              <a:gd name="T21" fmla="*/ 16 h 76"/>
              <a:gd name="T22" fmla="*/ 12 w 56"/>
              <a:gd name="T23" fmla="*/ 20 h 76"/>
              <a:gd name="T24" fmla="*/ 10 w 56"/>
              <a:gd name="T25" fmla="*/ 21 h 76"/>
              <a:gd name="T26" fmla="*/ 9 w 56"/>
              <a:gd name="T27" fmla="*/ 30 h 76"/>
              <a:gd name="T28" fmla="*/ 9 w 56"/>
              <a:gd name="T29" fmla="*/ 31 h 76"/>
              <a:gd name="T30" fmla="*/ 13 w 56"/>
              <a:gd name="T31" fmla="*/ 35 h 76"/>
              <a:gd name="T32" fmla="*/ 21 w 56"/>
              <a:gd name="T33" fmla="*/ 45 h 76"/>
              <a:gd name="T34" fmla="*/ 21 w 56"/>
              <a:gd name="T35" fmla="*/ 51 h 76"/>
              <a:gd name="T36" fmla="*/ 1 w 56"/>
              <a:gd name="T37" fmla="*/ 62 h 76"/>
              <a:gd name="T38" fmla="*/ 1 w 56"/>
              <a:gd name="T39" fmla="*/ 70 h 76"/>
              <a:gd name="T40" fmla="*/ 1 w 56"/>
              <a:gd name="T41" fmla="*/ 71 h 76"/>
              <a:gd name="T42" fmla="*/ 2 w 56"/>
              <a:gd name="T43" fmla="*/ 71 h 76"/>
              <a:gd name="T44" fmla="*/ 28 w 56"/>
              <a:gd name="T45" fmla="*/ 76 h 76"/>
              <a:gd name="T46" fmla="*/ 54 w 56"/>
              <a:gd name="T47" fmla="*/ 71 h 76"/>
              <a:gd name="T48" fmla="*/ 55 w 56"/>
              <a:gd name="T49" fmla="*/ 71 h 76"/>
              <a:gd name="T50" fmla="*/ 55 w 56"/>
              <a:gd name="T51" fmla="*/ 70 h 76"/>
              <a:gd name="T52" fmla="*/ 55 w 56"/>
              <a:gd name="T53" fmla="*/ 6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76">
                <a:moveTo>
                  <a:pt x="55" y="63"/>
                </a:moveTo>
                <a:cubicBezTo>
                  <a:pt x="54" y="56"/>
                  <a:pt x="39" y="52"/>
                  <a:pt x="35" y="51"/>
                </a:cubicBezTo>
                <a:cubicBezTo>
                  <a:pt x="35" y="45"/>
                  <a:pt x="35" y="45"/>
                  <a:pt x="35" y="45"/>
                </a:cubicBezTo>
                <a:cubicBezTo>
                  <a:pt x="39" y="43"/>
                  <a:pt x="42" y="39"/>
                  <a:pt x="43" y="35"/>
                </a:cubicBezTo>
                <a:cubicBezTo>
                  <a:pt x="45" y="34"/>
                  <a:pt x="47" y="34"/>
                  <a:pt x="47" y="31"/>
                </a:cubicBezTo>
                <a:cubicBezTo>
                  <a:pt x="47" y="31"/>
                  <a:pt x="47" y="31"/>
                  <a:pt x="47" y="30"/>
                </a:cubicBezTo>
                <a:cubicBezTo>
                  <a:pt x="48" y="26"/>
                  <a:pt x="48" y="22"/>
                  <a:pt x="46" y="21"/>
                </a:cubicBezTo>
                <a:cubicBezTo>
                  <a:pt x="46" y="20"/>
                  <a:pt x="45" y="20"/>
                  <a:pt x="44" y="20"/>
                </a:cubicBezTo>
                <a:cubicBezTo>
                  <a:pt x="44" y="16"/>
                  <a:pt x="44" y="16"/>
                  <a:pt x="44" y="16"/>
                </a:cubicBezTo>
                <a:cubicBezTo>
                  <a:pt x="44" y="7"/>
                  <a:pt x="37" y="0"/>
                  <a:pt x="28" y="0"/>
                </a:cubicBezTo>
                <a:cubicBezTo>
                  <a:pt x="19" y="0"/>
                  <a:pt x="12" y="7"/>
                  <a:pt x="12" y="16"/>
                </a:cubicBezTo>
                <a:cubicBezTo>
                  <a:pt x="12" y="20"/>
                  <a:pt x="12" y="20"/>
                  <a:pt x="12" y="20"/>
                </a:cubicBezTo>
                <a:cubicBezTo>
                  <a:pt x="11" y="20"/>
                  <a:pt x="10" y="20"/>
                  <a:pt x="10" y="21"/>
                </a:cubicBezTo>
                <a:cubicBezTo>
                  <a:pt x="8" y="22"/>
                  <a:pt x="8" y="26"/>
                  <a:pt x="9" y="30"/>
                </a:cubicBezTo>
                <a:cubicBezTo>
                  <a:pt x="9" y="31"/>
                  <a:pt x="9" y="31"/>
                  <a:pt x="9" y="31"/>
                </a:cubicBezTo>
                <a:cubicBezTo>
                  <a:pt x="9" y="34"/>
                  <a:pt x="11" y="34"/>
                  <a:pt x="13" y="35"/>
                </a:cubicBezTo>
                <a:cubicBezTo>
                  <a:pt x="14" y="39"/>
                  <a:pt x="17" y="43"/>
                  <a:pt x="21" y="45"/>
                </a:cubicBezTo>
                <a:cubicBezTo>
                  <a:pt x="21" y="51"/>
                  <a:pt x="21" y="51"/>
                  <a:pt x="21" y="51"/>
                </a:cubicBezTo>
                <a:cubicBezTo>
                  <a:pt x="17" y="52"/>
                  <a:pt x="2" y="56"/>
                  <a:pt x="1" y="62"/>
                </a:cubicBezTo>
                <a:cubicBezTo>
                  <a:pt x="1" y="63"/>
                  <a:pt x="0" y="65"/>
                  <a:pt x="1" y="70"/>
                </a:cubicBezTo>
                <a:cubicBezTo>
                  <a:pt x="1" y="71"/>
                  <a:pt x="1" y="71"/>
                  <a:pt x="1" y="71"/>
                </a:cubicBezTo>
                <a:cubicBezTo>
                  <a:pt x="2" y="71"/>
                  <a:pt x="2" y="71"/>
                  <a:pt x="2" y="71"/>
                </a:cubicBezTo>
                <a:cubicBezTo>
                  <a:pt x="2" y="71"/>
                  <a:pt x="13" y="76"/>
                  <a:pt x="28" y="76"/>
                </a:cubicBezTo>
                <a:cubicBezTo>
                  <a:pt x="43" y="76"/>
                  <a:pt x="54" y="71"/>
                  <a:pt x="54" y="71"/>
                </a:cubicBezTo>
                <a:cubicBezTo>
                  <a:pt x="55" y="71"/>
                  <a:pt x="55" y="71"/>
                  <a:pt x="55" y="71"/>
                </a:cubicBezTo>
                <a:cubicBezTo>
                  <a:pt x="55" y="70"/>
                  <a:pt x="55" y="70"/>
                  <a:pt x="55" y="70"/>
                </a:cubicBezTo>
                <a:cubicBezTo>
                  <a:pt x="56" y="65"/>
                  <a:pt x="55" y="63"/>
                  <a:pt x="55" y="6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
        <p:nvSpPr>
          <p:cNvPr id="26" name="Rectangle 24"/>
          <p:cNvSpPr>
            <a:spLocks noChangeArrowheads="1"/>
          </p:cNvSpPr>
          <p:nvPr/>
        </p:nvSpPr>
        <p:spPr bwMode="auto">
          <a:xfrm>
            <a:off x="395289" y="1204068"/>
            <a:ext cx="8353425" cy="664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900" dirty="0">
                <a:solidFill>
                  <a:schemeClr val="bg1"/>
                </a:solidFill>
                <a:latin typeface="微软雅黑" pitchFamily="34" charset="-122"/>
                <a:ea typeface="微软雅黑" pitchFamily="34" charset="-122"/>
              </a:rPr>
              <a:t>您的内容打在这里您的内容打在这里，或者通过复制您的文本后，在此框中选择粘贴，并选择只保留文字。您的内容打在这里您的内容打在这里，或者通过复制您的文本后，在此框中选择粘贴，并选择只保留文字。您的内容打在这里您的内容打在这里，或者通过复制您的文本后，在此框中选择粘贴，并选择只保留文字。</a:t>
            </a:r>
          </a:p>
          <a:p>
            <a:pPr>
              <a:lnSpc>
                <a:spcPct val="120000"/>
              </a:lnSpc>
            </a:pPr>
            <a:endParaRPr lang="zh-CN" altLang="en-US" sz="900" dirty="0">
              <a:solidFill>
                <a:schemeClr val="bg1"/>
              </a:solidFill>
              <a:latin typeface="微软雅黑" pitchFamily="34" charset="-122"/>
              <a:ea typeface="微软雅黑" pitchFamily="34" charset="-122"/>
            </a:endParaRPr>
          </a:p>
          <a:p>
            <a:pPr>
              <a:lnSpc>
                <a:spcPct val="120000"/>
              </a:lnSpc>
            </a:pPr>
            <a:endParaRPr lang="zh-CN" altLang="en-US" sz="900" dirty="0">
              <a:solidFill>
                <a:schemeClr val="bg1"/>
              </a:solidFill>
              <a:latin typeface="微软雅黑" pitchFamily="34" charset="-122"/>
              <a:ea typeface="微软雅黑" pitchFamily="34" charset="-122"/>
            </a:endParaRPr>
          </a:p>
        </p:txBody>
      </p:sp>
      <p:sp>
        <p:nvSpPr>
          <p:cNvPr id="27" name="Rectangle 25"/>
          <p:cNvSpPr>
            <a:spLocks noChangeArrowheads="1"/>
          </p:cNvSpPr>
          <p:nvPr/>
        </p:nvSpPr>
        <p:spPr bwMode="auto">
          <a:xfrm>
            <a:off x="6716219" y="3218960"/>
            <a:ext cx="1672205" cy="886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088232">
              <a:lnSpc>
                <a:spcPct val="120000"/>
              </a:lnSpc>
              <a:defRPr/>
            </a:pPr>
            <a:r>
              <a:rPr lang="zh-CN" altLang="en-US" sz="1200" dirty="0">
                <a:solidFill>
                  <a:schemeClr val="bg1"/>
                </a:solidFill>
                <a:latin typeface="微软雅黑" pitchFamily="34" charset="-122"/>
                <a:ea typeface="微软雅黑" pitchFamily="34" charset="-122"/>
                <a:cs typeface="Open Sans" pitchFamily="34" charset="0"/>
              </a:rPr>
              <a:t>添加标题</a:t>
            </a:r>
            <a:endParaRPr lang="en-US" altLang="zh-CN" sz="1200" dirty="0">
              <a:solidFill>
                <a:schemeClr val="bg1"/>
              </a:solidFill>
              <a:latin typeface="微软雅黑" pitchFamily="34" charset="-122"/>
              <a:ea typeface="微软雅黑" pitchFamily="34" charset="-122"/>
              <a:cs typeface="Open Sans" pitchFamily="34" charset="0"/>
            </a:endParaRPr>
          </a:p>
          <a:p>
            <a:pPr>
              <a:lnSpc>
                <a:spcPct val="120000"/>
              </a:lnSpc>
            </a:pPr>
            <a:endParaRPr lang="zh-CN" altLang="en-US" sz="900" dirty="0">
              <a:solidFill>
                <a:schemeClr val="bg1"/>
              </a:solidFill>
            </a:endParaRPr>
          </a:p>
          <a:p>
            <a:pPr>
              <a:lnSpc>
                <a:spcPct val="120000"/>
              </a:lnSpc>
            </a:pPr>
            <a:r>
              <a:rPr lang="zh-CN" altLang="en-US" sz="900" dirty="0">
                <a:solidFill>
                  <a:schemeClr val="bg1"/>
                </a:solidFill>
                <a:latin typeface="微软雅黑" pitchFamily="34" charset="-122"/>
                <a:ea typeface="微软雅黑" pitchFamily="34" charset="-122"/>
              </a:rPr>
              <a:t>您的内容打在这里您的内容打在这里，或者通过复制您的文本后，在此框中选择粘贴</a:t>
            </a:r>
          </a:p>
        </p:txBody>
      </p:sp>
      <p:sp>
        <p:nvSpPr>
          <p:cNvPr id="28" name="Rectangle 26"/>
          <p:cNvSpPr>
            <a:spLocks noChangeArrowheads="1"/>
          </p:cNvSpPr>
          <p:nvPr/>
        </p:nvSpPr>
        <p:spPr bwMode="auto">
          <a:xfrm>
            <a:off x="4842969" y="3218960"/>
            <a:ext cx="1672205" cy="886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088232">
              <a:lnSpc>
                <a:spcPct val="120000"/>
              </a:lnSpc>
              <a:defRPr/>
            </a:pPr>
            <a:r>
              <a:rPr lang="zh-CN" altLang="en-US" sz="1200" dirty="0">
                <a:solidFill>
                  <a:schemeClr val="bg1"/>
                </a:solidFill>
                <a:latin typeface="微软雅黑" pitchFamily="34" charset="-122"/>
                <a:ea typeface="微软雅黑" pitchFamily="34" charset="-122"/>
                <a:cs typeface="Open Sans" pitchFamily="34" charset="0"/>
              </a:rPr>
              <a:t>添加标题</a:t>
            </a:r>
            <a:endParaRPr lang="en-US" altLang="zh-CN" sz="1200" dirty="0">
              <a:solidFill>
                <a:schemeClr val="bg1"/>
              </a:solidFill>
              <a:latin typeface="微软雅黑" pitchFamily="34" charset="-122"/>
              <a:ea typeface="微软雅黑" pitchFamily="34" charset="-122"/>
              <a:cs typeface="Open Sans" pitchFamily="34" charset="0"/>
            </a:endParaRPr>
          </a:p>
          <a:p>
            <a:pPr>
              <a:lnSpc>
                <a:spcPct val="120000"/>
              </a:lnSpc>
            </a:pPr>
            <a:endParaRPr lang="zh-CN" altLang="en-US" sz="900" dirty="0">
              <a:solidFill>
                <a:schemeClr val="bg1"/>
              </a:solidFill>
            </a:endParaRPr>
          </a:p>
          <a:p>
            <a:pPr>
              <a:lnSpc>
                <a:spcPct val="120000"/>
              </a:lnSpc>
            </a:pPr>
            <a:r>
              <a:rPr lang="zh-CN" altLang="en-US" sz="900" dirty="0">
                <a:solidFill>
                  <a:schemeClr val="bg1"/>
                </a:solidFill>
                <a:latin typeface="微软雅黑" pitchFamily="34" charset="-122"/>
                <a:ea typeface="微软雅黑" pitchFamily="34" charset="-122"/>
              </a:rPr>
              <a:t>您的内容打在这里您的内容打在这里，或者通过复制您的文本后，在此框中选择粘贴</a:t>
            </a:r>
          </a:p>
        </p:txBody>
      </p:sp>
      <p:sp>
        <p:nvSpPr>
          <p:cNvPr id="29" name="Rectangle 27"/>
          <p:cNvSpPr>
            <a:spLocks noChangeArrowheads="1"/>
          </p:cNvSpPr>
          <p:nvPr/>
        </p:nvSpPr>
        <p:spPr bwMode="auto">
          <a:xfrm>
            <a:off x="1026619" y="3218960"/>
            <a:ext cx="1672205" cy="886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088232">
              <a:lnSpc>
                <a:spcPct val="120000"/>
              </a:lnSpc>
              <a:defRPr/>
            </a:pPr>
            <a:r>
              <a:rPr lang="zh-CN" altLang="en-US" sz="1200" dirty="0">
                <a:solidFill>
                  <a:schemeClr val="bg1"/>
                </a:solidFill>
                <a:latin typeface="微软雅黑" pitchFamily="34" charset="-122"/>
                <a:ea typeface="微软雅黑" pitchFamily="34" charset="-122"/>
                <a:cs typeface="Open Sans" pitchFamily="34" charset="0"/>
              </a:rPr>
              <a:t>添加标题</a:t>
            </a:r>
            <a:endParaRPr lang="en-US" altLang="zh-CN" sz="1200" dirty="0">
              <a:solidFill>
                <a:schemeClr val="bg1"/>
              </a:solidFill>
              <a:latin typeface="微软雅黑" pitchFamily="34" charset="-122"/>
              <a:ea typeface="微软雅黑" pitchFamily="34" charset="-122"/>
              <a:cs typeface="Open Sans" pitchFamily="34" charset="0"/>
            </a:endParaRPr>
          </a:p>
          <a:p>
            <a:pPr>
              <a:lnSpc>
                <a:spcPct val="120000"/>
              </a:lnSpc>
            </a:pPr>
            <a:endParaRPr lang="zh-CN" altLang="en-US" sz="900" dirty="0">
              <a:solidFill>
                <a:schemeClr val="bg1"/>
              </a:solidFill>
            </a:endParaRPr>
          </a:p>
          <a:p>
            <a:pPr>
              <a:lnSpc>
                <a:spcPct val="120000"/>
              </a:lnSpc>
            </a:pPr>
            <a:r>
              <a:rPr lang="zh-CN" altLang="en-US" sz="900" dirty="0">
                <a:solidFill>
                  <a:schemeClr val="bg1"/>
                </a:solidFill>
                <a:latin typeface="微软雅黑" pitchFamily="34" charset="-122"/>
                <a:ea typeface="微软雅黑" pitchFamily="34" charset="-122"/>
              </a:rPr>
              <a:t>您的内容打在这里您的内容打在这里，或者通过复制您的文本后，在此框中选择粘贴</a:t>
            </a:r>
          </a:p>
        </p:txBody>
      </p:sp>
      <p:sp>
        <p:nvSpPr>
          <p:cNvPr id="30" name="Rectangle 28"/>
          <p:cNvSpPr>
            <a:spLocks noChangeArrowheads="1"/>
          </p:cNvSpPr>
          <p:nvPr/>
        </p:nvSpPr>
        <p:spPr bwMode="auto">
          <a:xfrm>
            <a:off x="2899869" y="3218960"/>
            <a:ext cx="1672205" cy="886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088232">
              <a:lnSpc>
                <a:spcPct val="120000"/>
              </a:lnSpc>
              <a:defRPr/>
            </a:pPr>
            <a:r>
              <a:rPr lang="zh-CN" altLang="en-US" sz="1200" dirty="0">
                <a:solidFill>
                  <a:schemeClr val="bg1"/>
                </a:solidFill>
                <a:latin typeface="微软雅黑" pitchFamily="34" charset="-122"/>
                <a:ea typeface="微软雅黑" pitchFamily="34" charset="-122"/>
                <a:cs typeface="Open Sans" pitchFamily="34" charset="0"/>
              </a:rPr>
              <a:t>添加标题</a:t>
            </a:r>
            <a:endParaRPr lang="en-US" altLang="zh-CN" sz="1200" dirty="0">
              <a:solidFill>
                <a:schemeClr val="bg1"/>
              </a:solidFill>
              <a:latin typeface="微软雅黑" pitchFamily="34" charset="-122"/>
              <a:ea typeface="微软雅黑" pitchFamily="34" charset="-122"/>
              <a:cs typeface="Open Sans" pitchFamily="34" charset="0"/>
            </a:endParaRPr>
          </a:p>
          <a:p>
            <a:pPr>
              <a:lnSpc>
                <a:spcPct val="120000"/>
              </a:lnSpc>
            </a:pPr>
            <a:endParaRPr lang="zh-CN" altLang="en-US" sz="900" dirty="0">
              <a:solidFill>
                <a:schemeClr val="bg1"/>
              </a:solidFill>
            </a:endParaRPr>
          </a:p>
          <a:p>
            <a:pPr>
              <a:lnSpc>
                <a:spcPct val="120000"/>
              </a:lnSpc>
            </a:pPr>
            <a:r>
              <a:rPr lang="zh-CN" altLang="en-US" sz="900" dirty="0">
                <a:solidFill>
                  <a:schemeClr val="bg1"/>
                </a:solidFill>
                <a:latin typeface="微软雅黑" pitchFamily="34" charset="-122"/>
                <a:ea typeface="微软雅黑" pitchFamily="34" charset="-122"/>
              </a:rPr>
              <a:t>您的内容打在这里您的内容打在这里，或者通过复制您的文本后，在此框中选择粘贴</a:t>
            </a:r>
          </a:p>
        </p:txBody>
      </p:sp>
    </p:spTree>
    <p:extLst>
      <p:ext uri="{BB962C8B-B14F-4D97-AF65-F5344CB8AC3E}">
        <p14:creationId xmlns:p14="http://schemas.microsoft.com/office/powerpoint/2010/main" val="80894517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1+#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par>
                                <p:cTn id="13" presetID="22" presetClass="entr" presetSubtype="1" fill="hold" grpId="0" nodeType="withEffect">
                                  <p:stCondLst>
                                    <p:cond delay="500"/>
                                  </p:stCondLst>
                                  <p:childTnLst>
                                    <p:set>
                                      <p:cBhvr>
                                        <p:cTn id="14" dur="1" fill="hold">
                                          <p:stCondLst>
                                            <p:cond delay="0"/>
                                          </p:stCondLst>
                                        </p:cTn>
                                        <p:tgtEl>
                                          <p:spTgt spid="7"/>
                                        </p:tgtEl>
                                        <p:attrNameLst>
                                          <p:attrName>style.visibility</p:attrName>
                                        </p:attrNameLst>
                                      </p:cBhvr>
                                      <p:to>
                                        <p:strVal val="visible"/>
                                      </p:to>
                                    </p:set>
                                    <p:animEffect transition="in" filter="wipe(up)">
                                      <p:cBhvr>
                                        <p:cTn id="15" dur="250"/>
                                        <p:tgtEl>
                                          <p:spTgt spid="7"/>
                                        </p:tgtEl>
                                      </p:cBhvr>
                                    </p:animEffect>
                                  </p:childTnLst>
                                </p:cTn>
                              </p:par>
                              <p:par>
                                <p:cTn id="16" presetID="22" presetClass="entr" presetSubtype="4" fill="hold" grpId="0" nodeType="withEffect">
                                  <p:stCondLst>
                                    <p:cond delay="700"/>
                                  </p:stCondLst>
                                  <p:childTnLst>
                                    <p:set>
                                      <p:cBhvr>
                                        <p:cTn id="17" dur="1" fill="hold">
                                          <p:stCondLst>
                                            <p:cond delay="0"/>
                                          </p:stCondLst>
                                        </p:cTn>
                                        <p:tgtEl>
                                          <p:spTgt spid="16"/>
                                        </p:tgtEl>
                                        <p:attrNameLst>
                                          <p:attrName>style.visibility</p:attrName>
                                        </p:attrNameLst>
                                      </p:cBhvr>
                                      <p:to>
                                        <p:strVal val="visible"/>
                                      </p:to>
                                    </p:set>
                                    <p:animEffect transition="in" filter="wipe(down)">
                                      <p:cBhvr>
                                        <p:cTn id="18" dur="250"/>
                                        <p:tgtEl>
                                          <p:spTgt spid="16"/>
                                        </p:tgtEl>
                                      </p:cBhvr>
                                    </p:animEffect>
                                  </p:childTnLst>
                                </p:cTn>
                              </p:par>
                              <p:par>
                                <p:cTn id="19" presetID="22" presetClass="entr" presetSubtype="1" fill="hold" grpId="0" nodeType="withEffect">
                                  <p:stCondLst>
                                    <p:cond delay="900"/>
                                  </p:stCondLst>
                                  <p:childTnLst>
                                    <p:set>
                                      <p:cBhvr>
                                        <p:cTn id="20" dur="1" fill="hold">
                                          <p:stCondLst>
                                            <p:cond delay="0"/>
                                          </p:stCondLst>
                                        </p:cTn>
                                        <p:tgtEl>
                                          <p:spTgt spid="8"/>
                                        </p:tgtEl>
                                        <p:attrNameLst>
                                          <p:attrName>style.visibility</p:attrName>
                                        </p:attrNameLst>
                                      </p:cBhvr>
                                      <p:to>
                                        <p:strVal val="visible"/>
                                      </p:to>
                                    </p:set>
                                    <p:animEffect transition="in" filter="wipe(up)">
                                      <p:cBhvr>
                                        <p:cTn id="21" dur="250"/>
                                        <p:tgtEl>
                                          <p:spTgt spid="8"/>
                                        </p:tgtEl>
                                      </p:cBhvr>
                                    </p:animEffect>
                                  </p:childTnLst>
                                </p:cTn>
                              </p:par>
                              <p:par>
                                <p:cTn id="22" presetID="53" presetClass="entr" presetSubtype="16" fill="hold" grpId="0" nodeType="withEffect">
                                  <p:stCondLst>
                                    <p:cond delay="900"/>
                                  </p:stCondLst>
                                  <p:childTnLst>
                                    <p:set>
                                      <p:cBhvr>
                                        <p:cTn id="23" dur="1" fill="hold">
                                          <p:stCondLst>
                                            <p:cond delay="0"/>
                                          </p:stCondLst>
                                        </p:cTn>
                                        <p:tgtEl>
                                          <p:spTgt spid="25"/>
                                        </p:tgtEl>
                                        <p:attrNameLst>
                                          <p:attrName>style.visibility</p:attrName>
                                        </p:attrNameLst>
                                      </p:cBhvr>
                                      <p:to>
                                        <p:strVal val="visible"/>
                                      </p:to>
                                    </p:set>
                                    <p:anim calcmode="lin" valueType="num">
                                      <p:cBhvr>
                                        <p:cTn id="24" dur="300" fill="hold"/>
                                        <p:tgtEl>
                                          <p:spTgt spid="25"/>
                                        </p:tgtEl>
                                        <p:attrNameLst>
                                          <p:attrName>ppt_w</p:attrName>
                                        </p:attrNameLst>
                                      </p:cBhvr>
                                      <p:tavLst>
                                        <p:tav tm="0">
                                          <p:val>
                                            <p:fltVal val="0"/>
                                          </p:val>
                                        </p:tav>
                                        <p:tav tm="100000">
                                          <p:val>
                                            <p:strVal val="#ppt_w"/>
                                          </p:val>
                                        </p:tav>
                                      </p:tavLst>
                                    </p:anim>
                                    <p:anim calcmode="lin" valueType="num">
                                      <p:cBhvr>
                                        <p:cTn id="25" dur="300" fill="hold"/>
                                        <p:tgtEl>
                                          <p:spTgt spid="25"/>
                                        </p:tgtEl>
                                        <p:attrNameLst>
                                          <p:attrName>ppt_h</p:attrName>
                                        </p:attrNameLst>
                                      </p:cBhvr>
                                      <p:tavLst>
                                        <p:tav tm="0">
                                          <p:val>
                                            <p:fltVal val="0"/>
                                          </p:val>
                                        </p:tav>
                                        <p:tav tm="100000">
                                          <p:val>
                                            <p:strVal val="#ppt_h"/>
                                          </p:val>
                                        </p:tav>
                                      </p:tavLst>
                                    </p:anim>
                                    <p:animEffect transition="in" filter="fade">
                                      <p:cBhvr>
                                        <p:cTn id="26" dur="300"/>
                                        <p:tgtEl>
                                          <p:spTgt spid="25"/>
                                        </p:tgtEl>
                                      </p:cBhvr>
                                    </p:animEffect>
                                  </p:childTnLst>
                                </p:cTn>
                              </p:par>
                              <p:par>
                                <p:cTn id="27" presetID="6" presetClass="emph" presetSubtype="0" autoRev="1" fill="hold" grpId="1" nodeType="withEffect">
                                  <p:stCondLst>
                                    <p:cond delay="1200"/>
                                  </p:stCondLst>
                                  <p:childTnLst>
                                    <p:animScale>
                                      <p:cBhvr>
                                        <p:cTn id="28" dur="150" fill="hold"/>
                                        <p:tgtEl>
                                          <p:spTgt spid="25"/>
                                        </p:tgtEl>
                                      </p:cBhvr>
                                      <p:by x="110000" y="110000"/>
                                    </p:animScale>
                                  </p:childTnLst>
                                </p:cTn>
                              </p:par>
                              <p:par>
                                <p:cTn id="29" presetID="2" presetClass="entr" presetSubtype="4" fill="hold" grpId="0" nodeType="withEffect">
                                  <p:stCondLst>
                                    <p:cond delay="120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fill="hold"/>
                                        <p:tgtEl>
                                          <p:spTgt spid="29"/>
                                        </p:tgtEl>
                                        <p:attrNameLst>
                                          <p:attrName>ppt_x</p:attrName>
                                        </p:attrNameLst>
                                      </p:cBhvr>
                                      <p:tavLst>
                                        <p:tav tm="0">
                                          <p:val>
                                            <p:strVal val="#ppt_x"/>
                                          </p:val>
                                        </p:tav>
                                        <p:tav tm="100000">
                                          <p:val>
                                            <p:strVal val="#ppt_x"/>
                                          </p:val>
                                        </p:tav>
                                      </p:tavLst>
                                    </p:anim>
                                    <p:anim calcmode="lin" valueType="num">
                                      <p:cBhvr additive="base">
                                        <p:cTn id="32" dur="500" fill="hold"/>
                                        <p:tgtEl>
                                          <p:spTgt spid="29"/>
                                        </p:tgtEl>
                                        <p:attrNameLst>
                                          <p:attrName>ppt_y</p:attrName>
                                        </p:attrNameLst>
                                      </p:cBhvr>
                                      <p:tavLst>
                                        <p:tav tm="0">
                                          <p:val>
                                            <p:strVal val="1+#ppt_h/2"/>
                                          </p:val>
                                        </p:tav>
                                        <p:tav tm="100000">
                                          <p:val>
                                            <p:strVal val="#ppt_y"/>
                                          </p:val>
                                        </p:tav>
                                      </p:tavLst>
                                    </p:anim>
                                  </p:childTnLst>
                                </p:cTn>
                              </p:par>
                              <p:par>
                                <p:cTn id="33" presetID="22" presetClass="entr" presetSubtype="1" fill="hold" grpId="0" nodeType="withEffect">
                                  <p:stCondLst>
                                    <p:cond delay="1700"/>
                                  </p:stCondLst>
                                  <p:childTnLst>
                                    <p:set>
                                      <p:cBhvr>
                                        <p:cTn id="34" dur="1" fill="hold">
                                          <p:stCondLst>
                                            <p:cond delay="0"/>
                                          </p:stCondLst>
                                        </p:cTn>
                                        <p:tgtEl>
                                          <p:spTgt spid="9"/>
                                        </p:tgtEl>
                                        <p:attrNameLst>
                                          <p:attrName>style.visibility</p:attrName>
                                        </p:attrNameLst>
                                      </p:cBhvr>
                                      <p:to>
                                        <p:strVal val="visible"/>
                                      </p:to>
                                    </p:set>
                                    <p:animEffect transition="in" filter="wipe(up)">
                                      <p:cBhvr>
                                        <p:cTn id="35" dur="250"/>
                                        <p:tgtEl>
                                          <p:spTgt spid="9"/>
                                        </p:tgtEl>
                                      </p:cBhvr>
                                    </p:animEffect>
                                  </p:childTnLst>
                                </p:cTn>
                              </p:par>
                              <p:par>
                                <p:cTn id="36" presetID="22" presetClass="entr" presetSubtype="4" fill="hold" grpId="0" nodeType="withEffect">
                                  <p:stCondLst>
                                    <p:cond delay="1900"/>
                                  </p:stCondLst>
                                  <p:childTnLst>
                                    <p:set>
                                      <p:cBhvr>
                                        <p:cTn id="37" dur="1" fill="hold">
                                          <p:stCondLst>
                                            <p:cond delay="0"/>
                                          </p:stCondLst>
                                        </p:cTn>
                                        <p:tgtEl>
                                          <p:spTgt spid="17"/>
                                        </p:tgtEl>
                                        <p:attrNameLst>
                                          <p:attrName>style.visibility</p:attrName>
                                        </p:attrNameLst>
                                      </p:cBhvr>
                                      <p:to>
                                        <p:strVal val="visible"/>
                                      </p:to>
                                    </p:set>
                                    <p:animEffect transition="in" filter="wipe(down)">
                                      <p:cBhvr>
                                        <p:cTn id="38" dur="250"/>
                                        <p:tgtEl>
                                          <p:spTgt spid="17"/>
                                        </p:tgtEl>
                                      </p:cBhvr>
                                    </p:animEffect>
                                  </p:childTnLst>
                                </p:cTn>
                              </p:par>
                              <p:par>
                                <p:cTn id="39" presetID="22" presetClass="entr" presetSubtype="1" fill="hold" grpId="0" nodeType="withEffect">
                                  <p:stCondLst>
                                    <p:cond delay="2100"/>
                                  </p:stCondLst>
                                  <p:childTnLst>
                                    <p:set>
                                      <p:cBhvr>
                                        <p:cTn id="40" dur="1" fill="hold">
                                          <p:stCondLst>
                                            <p:cond delay="0"/>
                                          </p:stCondLst>
                                        </p:cTn>
                                        <p:tgtEl>
                                          <p:spTgt spid="10"/>
                                        </p:tgtEl>
                                        <p:attrNameLst>
                                          <p:attrName>style.visibility</p:attrName>
                                        </p:attrNameLst>
                                      </p:cBhvr>
                                      <p:to>
                                        <p:strVal val="visible"/>
                                      </p:to>
                                    </p:set>
                                    <p:animEffect transition="in" filter="wipe(up)">
                                      <p:cBhvr>
                                        <p:cTn id="41" dur="250"/>
                                        <p:tgtEl>
                                          <p:spTgt spid="10"/>
                                        </p:tgtEl>
                                      </p:cBhvr>
                                    </p:animEffect>
                                  </p:childTnLst>
                                </p:cTn>
                              </p:par>
                              <p:par>
                                <p:cTn id="42" presetID="53" presetClass="entr" presetSubtype="16" fill="hold" grpId="0" nodeType="withEffect">
                                  <p:stCondLst>
                                    <p:cond delay="2100"/>
                                  </p:stCondLst>
                                  <p:childTnLst>
                                    <p:set>
                                      <p:cBhvr>
                                        <p:cTn id="43" dur="1" fill="hold">
                                          <p:stCondLst>
                                            <p:cond delay="0"/>
                                          </p:stCondLst>
                                        </p:cTn>
                                        <p:tgtEl>
                                          <p:spTgt spid="24"/>
                                        </p:tgtEl>
                                        <p:attrNameLst>
                                          <p:attrName>style.visibility</p:attrName>
                                        </p:attrNameLst>
                                      </p:cBhvr>
                                      <p:to>
                                        <p:strVal val="visible"/>
                                      </p:to>
                                    </p:set>
                                    <p:anim calcmode="lin" valueType="num">
                                      <p:cBhvr>
                                        <p:cTn id="44" dur="300" fill="hold"/>
                                        <p:tgtEl>
                                          <p:spTgt spid="24"/>
                                        </p:tgtEl>
                                        <p:attrNameLst>
                                          <p:attrName>ppt_w</p:attrName>
                                        </p:attrNameLst>
                                      </p:cBhvr>
                                      <p:tavLst>
                                        <p:tav tm="0">
                                          <p:val>
                                            <p:fltVal val="0"/>
                                          </p:val>
                                        </p:tav>
                                        <p:tav tm="100000">
                                          <p:val>
                                            <p:strVal val="#ppt_w"/>
                                          </p:val>
                                        </p:tav>
                                      </p:tavLst>
                                    </p:anim>
                                    <p:anim calcmode="lin" valueType="num">
                                      <p:cBhvr>
                                        <p:cTn id="45" dur="300" fill="hold"/>
                                        <p:tgtEl>
                                          <p:spTgt spid="24"/>
                                        </p:tgtEl>
                                        <p:attrNameLst>
                                          <p:attrName>ppt_h</p:attrName>
                                        </p:attrNameLst>
                                      </p:cBhvr>
                                      <p:tavLst>
                                        <p:tav tm="0">
                                          <p:val>
                                            <p:fltVal val="0"/>
                                          </p:val>
                                        </p:tav>
                                        <p:tav tm="100000">
                                          <p:val>
                                            <p:strVal val="#ppt_h"/>
                                          </p:val>
                                        </p:tav>
                                      </p:tavLst>
                                    </p:anim>
                                    <p:animEffect transition="in" filter="fade">
                                      <p:cBhvr>
                                        <p:cTn id="46" dur="300"/>
                                        <p:tgtEl>
                                          <p:spTgt spid="24"/>
                                        </p:tgtEl>
                                      </p:cBhvr>
                                    </p:animEffect>
                                  </p:childTnLst>
                                </p:cTn>
                              </p:par>
                              <p:par>
                                <p:cTn id="47" presetID="6" presetClass="emph" presetSubtype="0" autoRev="1" fill="hold" grpId="1" nodeType="withEffect">
                                  <p:stCondLst>
                                    <p:cond delay="2400"/>
                                  </p:stCondLst>
                                  <p:childTnLst>
                                    <p:animScale>
                                      <p:cBhvr>
                                        <p:cTn id="48" dur="150" fill="hold"/>
                                        <p:tgtEl>
                                          <p:spTgt spid="24"/>
                                        </p:tgtEl>
                                      </p:cBhvr>
                                      <p:by x="110000" y="110000"/>
                                    </p:animScale>
                                  </p:childTnLst>
                                </p:cTn>
                              </p:par>
                              <p:par>
                                <p:cTn id="49" presetID="2" presetClass="entr" presetSubtype="4" fill="hold" grpId="0" nodeType="withEffect">
                                  <p:stCondLst>
                                    <p:cond delay="2400"/>
                                  </p:stCondLst>
                                  <p:childTnLst>
                                    <p:set>
                                      <p:cBhvr>
                                        <p:cTn id="50" dur="1" fill="hold">
                                          <p:stCondLst>
                                            <p:cond delay="0"/>
                                          </p:stCondLst>
                                        </p:cTn>
                                        <p:tgtEl>
                                          <p:spTgt spid="30"/>
                                        </p:tgtEl>
                                        <p:attrNameLst>
                                          <p:attrName>style.visibility</p:attrName>
                                        </p:attrNameLst>
                                      </p:cBhvr>
                                      <p:to>
                                        <p:strVal val="visible"/>
                                      </p:to>
                                    </p:set>
                                    <p:anim calcmode="lin" valueType="num">
                                      <p:cBhvr additive="base">
                                        <p:cTn id="51" dur="500" fill="hold"/>
                                        <p:tgtEl>
                                          <p:spTgt spid="30"/>
                                        </p:tgtEl>
                                        <p:attrNameLst>
                                          <p:attrName>ppt_x</p:attrName>
                                        </p:attrNameLst>
                                      </p:cBhvr>
                                      <p:tavLst>
                                        <p:tav tm="0">
                                          <p:val>
                                            <p:strVal val="#ppt_x"/>
                                          </p:val>
                                        </p:tav>
                                        <p:tav tm="100000">
                                          <p:val>
                                            <p:strVal val="#ppt_x"/>
                                          </p:val>
                                        </p:tav>
                                      </p:tavLst>
                                    </p:anim>
                                    <p:anim calcmode="lin" valueType="num">
                                      <p:cBhvr additive="base">
                                        <p:cTn id="52" dur="500" fill="hold"/>
                                        <p:tgtEl>
                                          <p:spTgt spid="30"/>
                                        </p:tgtEl>
                                        <p:attrNameLst>
                                          <p:attrName>ppt_y</p:attrName>
                                        </p:attrNameLst>
                                      </p:cBhvr>
                                      <p:tavLst>
                                        <p:tav tm="0">
                                          <p:val>
                                            <p:strVal val="1+#ppt_h/2"/>
                                          </p:val>
                                        </p:tav>
                                        <p:tav tm="100000">
                                          <p:val>
                                            <p:strVal val="#ppt_y"/>
                                          </p:val>
                                        </p:tav>
                                      </p:tavLst>
                                    </p:anim>
                                  </p:childTnLst>
                                </p:cTn>
                              </p:par>
                              <p:par>
                                <p:cTn id="53" presetID="22" presetClass="entr" presetSubtype="1" fill="hold" grpId="0" nodeType="withEffect">
                                  <p:stCondLst>
                                    <p:cond delay="2900"/>
                                  </p:stCondLst>
                                  <p:childTnLst>
                                    <p:set>
                                      <p:cBhvr>
                                        <p:cTn id="54" dur="1" fill="hold">
                                          <p:stCondLst>
                                            <p:cond delay="0"/>
                                          </p:stCondLst>
                                        </p:cTn>
                                        <p:tgtEl>
                                          <p:spTgt spid="11"/>
                                        </p:tgtEl>
                                        <p:attrNameLst>
                                          <p:attrName>style.visibility</p:attrName>
                                        </p:attrNameLst>
                                      </p:cBhvr>
                                      <p:to>
                                        <p:strVal val="visible"/>
                                      </p:to>
                                    </p:set>
                                    <p:animEffect transition="in" filter="wipe(up)">
                                      <p:cBhvr>
                                        <p:cTn id="55" dur="250"/>
                                        <p:tgtEl>
                                          <p:spTgt spid="11"/>
                                        </p:tgtEl>
                                      </p:cBhvr>
                                    </p:animEffect>
                                  </p:childTnLst>
                                </p:cTn>
                              </p:par>
                              <p:par>
                                <p:cTn id="56" presetID="22" presetClass="entr" presetSubtype="4" fill="hold" grpId="0" nodeType="withEffect">
                                  <p:stCondLst>
                                    <p:cond delay="3100"/>
                                  </p:stCondLst>
                                  <p:childTnLst>
                                    <p:set>
                                      <p:cBhvr>
                                        <p:cTn id="57" dur="1" fill="hold">
                                          <p:stCondLst>
                                            <p:cond delay="0"/>
                                          </p:stCondLst>
                                        </p:cTn>
                                        <p:tgtEl>
                                          <p:spTgt spid="18"/>
                                        </p:tgtEl>
                                        <p:attrNameLst>
                                          <p:attrName>style.visibility</p:attrName>
                                        </p:attrNameLst>
                                      </p:cBhvr>
                                      <p:to>
                                        <p:strVal val="visible"/>
                                      </p:to>
                                    </p:set>
                                    <p:animEffect transition="in" filter="wipe(down)">
                                      <p:cBhvr>
                                        <p:cTn id="58" dur="250"/>
                                        <p:tgtEl>
                                          <p:spTgt spid="18"/>
                                        </p:tgtEl>
                                      </p:cBhvr>
                                    </p:animEffect>
                                  </p:childTnLst>
                                </p:cTn>
                              </p:par>
                              <p:par>
                                <p:cTn id="59" presetID="22" presetClass="entr" presetSubtype="1" fill="hold" grpId="0" nodeType="withEffect">
                                  <p:stCondLst>
                                    <p:cond delay="3300"/>
                                  </p:stCondLst>
                                  <p:childTnLst>
                                    <p:set>
                                      <p:cBhvr>
                                        <p:cTn id="60" dur="1" fill="hold">
                                          <p:stCondLst>
                                            <p:cond delay="0"/>
                                          </p:stCondLst>
                                        </p:cTn>
                                        <p:tgtEl>
                                          <p:spTgt spid="12"/>
                                        </p:tgtEl>
                                        <p:attrNameLst>
                                          <p:attrName>style.visibility</p:attrName>
                                        </p:attrNameLst>
                                      </p:cBhvr>
                                      <p:to>
                                        <p:strVal val="visible"/>
                                      </p:to>
                                    </p:set>
                                    <p:animEffect transition="in" filter="wipe(up)">
                                      <p:cBhvr>
                                        <p:cTn id="61" dur="250"/>
                                        <p:tgtEl>
                                          <p:spTgt spid="12"/>
                                        </p:tgtEl>
                                      </p:cBhvr>
                                    </p:animEffect>
                                  </p:childTnLst>
                                </p:cTn>
                              </p:par>
                              <p:par>
                                <p:cTn id="62" presetID="53" presetClass="entr" presetSubtype="16" fill="hold" grpId="0" nodeType="withEffect">
                                  <p:stCondLst>
                                    <p:cond delay="3300"/>
                                  </p:stCondLst>
                                  <p:childTnLst>
                                    <p:set>
                                      <p:cBhvr>
                                        <p:cTn id="63" dur="1" fill="hold">
                                          <p:stCondLst>
                                            <p:cond delay="0"/>
                                          </p:stCondLst>
                                        </p:cTn>
                                        <p:tgtEl>
                                          <p:spTgt spid="23"/>
                                        </p:tgtEl>
                                        <p:attrNameLst>
                                          <p:attrName>style.visibility</p:attrName>
                                        </p:attrNameLst>
                                      </p:cBhvr>
                                      <p:to>
                                        <p:strVal val="visible"/>
                                      </p:to>
                                    </p:set>
                                    <p:anim calcmode="lin" valueType="num">
                                      <p:cBhvr>
                                        <p:cTn id="64" dur="300" fill="hold"/>
                                        <p:tgtEl>
                                          <p:spTgt spid="23"/>
                                        </p:tgtEl>
                                        <p:attrNameLst>
                                          <p:attrName>ppt_w</p:attrName>
                                        </p:attrNameLst>
                                      </p:cBhvr>
                                      <p:tavLst>
                                        <p:tav tm="0">
                                          <p:val>
                                            <p:fltVal val="0"/>
                                          </p:val>
                                        </p:tav>
                                        <p:tav tm="100000">
                                          <p:val>
                                            <p:strVal val="#ppt_w"/>
                                          </p:val>
                                        </p:tav>
                                      </p:tavLst>
                                    </p:anim>
                                    <p:anim calcmode="lin" valueType="num">
                                      <p:cBhvr>
                                        <p:cTn id="65" dur="300" fill="hold"/>
                                        <p:tgtEl>
                                          <p:spTgt spid="23"/>
                                        </p:tgtEl>
                                        <p:attrNameLst>
                                          <p:attrName>ppt_h</p:attrName>
                                        </p:attrNameLst>
                                      </p:cBhvr>
                                      <p:tavLst>
                                        <p:tav tm="0">
                                          <p:val>
                                            <p:fltVal val="0"/>
                                          </p:val>
                                        </p:tav>
                                        <p:tav tm="100000">
                                          <p:val>
                                            <p:strVal val="#ppt_h"/>
                                          </p:val>
                                        </p:tav>
                                      </p:tavLst>
                                    </p:anim>
                                    <p:animEffect transition="in" filter="fade">
                                      <p:cBhvr>
                                        <p:cTn id="66" dur="300"/>
                                        <p:tgtEl>
                                          <p:spTgt spid="23"/>
                                        </p:tgtEl>
                                      </p:cBhvr>
                                    </p:animEffect>
                                  </p:childTnLst>
                                </p:cTn>
                              </p:par>
                              <p:par>
                                <p:cTn id="67" presetID="6" presetClass="emph" presetSubtype="0" autoRev="1" fill="hold" grpId="1" nodeType="withEffect">
                                  <p:stCondLst>
                                    <p:cond delay="3600"/>
                                  </p:stCondLst>
                                  <p:childTnLst>
                                    <p:animScale>
                                      <p:cBhvr>
                                        <p:cTn id="68" dur="150" fill="hold"/>
                                        <p:tgtEl>
                                          <p:spTgt spid="23"/>
                                        </p:tgtEl>
                                      </p:cBhvr>
                                      <p:by x="110000" y="110000"/>
                                    </p:animScale>
                                  </p:childTnLst>
                                </p:cTn>
                              </p:par>
                              <p:par>
                                <p:cTn id="69" presetID="2" presetClass="entr" presetSubtype="4" fill="hold" grpId="0" nodeType="withEffect">
                                  <p:stCondLst>
                                    <p:cond delay="3600"/>
                                  </p:stCondLst>
                                  <p:childTnLst>
                                    <p:set>
                                      <p:cBhvr>
                                        <p:cTn id="70" dur="1" fill="hold">
                                          <p:stCondLst>
                                            <p:cond delay="0"/>
                                          </p:stCondLst>
                                        </p:cTn>
                                        <p:tgtEl>
                                          <p:spTgt spid="28"/>
                                        </p:tgtEl>
                                        <p:attrNameLst>
                                          <p:attrName>style.visibility</p:attrName>
                                        </p:attrNameLst>
                                      </p:cBhvr>
                                      <p:to>
                                        <p:strVal val="visible"/>
                                      </p:to>
                                    </p:set>
                                    <p:anim calcmode="lin" valueType="num">
                                      <p:cBhvr additive="base">
                                        <p:cTn id="71" dur="500" fill="hold"/>
                                        <p:tgtEl>
                                          <p:spTgt spid="28"/>
                                        </p:tgtEl>
                                        <p:attrNameLst>
                                          <p:attrName>ppt_x</p:attrName>
                                        </p:attrNameLst>
                                      </p:cBhvr>
                                      <p:tavLst>
                                        <p:tav tm="0">
                                          <p:val>
                                            <p:strVal val="#ppt_x"/>
                                          </p:val>
                                        </p:tav>
                                        <p:tav tm="100000">
                                          <p:val>
                                            <p:strVal val="#ppt_x"/>
                                          </p:val>
                                        </p:tav>
                                      </p:tavLst>
                                    </p:anim>
                                    <p:anim calcmode="lin" valueType="num">
                                      <p:cBhvr additive="base">
                                        <p:cTn id="72" dur="500" fill="hold"/>
                                        <p:tgtEl>
                                          <p:spTgt spid="28"/>
                                        </p:tgtEl>
                                        <p:attrNameLst>
                                          <p:attrName>ppt_y</p:attrName>
                                        </p:attrNameLst>
                                      </p:cBhvr>
                                      <p:tavLst>
                                        <p:tav tm="0">
                                          <p:val>
                                            <p:strVal val="1+#ppt_h/2"/>
                                          </p:val>
                                        </p:tav>
                                        <p:tav tm="100000">
                                          <p:val>
                                            <p:strVal val="#ppt_y"/>
                                          </p:val>
                                        </p:tav>
                                      </p:tavLst>
                                    </p:anim>
                                  </p:childTnLst>
                                </p:cTn>
                              </p:par>
                              <p:par>
                                <p:cTn id="73" presetID="22" presetClass="entr" presetSubtype="1" fill="hold" grpId="0" nodeType="withEffect">
                                  <p:stCondLst>
                                    <p:cond delay="4100"/>
                                  </p:stCondLst>
                                  <p:childTnLst>
                                    <p:set>
                                      <p:cBhvr>
                                        <p:cTn id="74" dur="1" fill="hold">
                                          <p:stCondLst>
                                            <p:cond delay="0"/>
                                          </p:stCondLst>
                                        </p:cTn>
                                        <p:tgtEl>
                                          <p:spTgt spid="13"/>
                                        </p:tgtEl>
                                        <p:attrNameLst>
                                          <p:attrName>style.visibility</p:attrName>
                                        </p:attrNameLst>
                                      </p:cBhvr>
                                      <p:to>
                                        <p:strVal val="visible"/>
                                      </p:to>
                                    </p:set>
                                    <p:animEffect transition="in" filter="wipe(up)">
                                      <p:cBhvr>
                                        <p:cTn id="75" dur="250"/>
                                        <p:tgtEl>
                                          <p:spTgt spid="13"/>
                                        </p:tgtEl>
                                      </p:cBhvr>
                                    </p:animEffect>
                                  </p:childTnLst>
                                </p:cTn>
                              </p:par>
                              <p:par>
                                <p:cTn id="76" presetID="22" presetClass="entr" presetSubtype="4" fill="hold" grpId="0" nodeType="withEffect">
                                  <p:stCondLst>
                                    <p:cond delay="4300"/>
                                  </p:stCondLst>
                                  <p:childTnLst>
                                    <p:set>
                                      <p:cBhvr>
                                        <p:cTn id="77" dur="1" fill="hold">
                                          <p:stCondLst>
                                            <p:cond delay="0"/>
                                          </p:stCondLst>
                                        </p:cTn>
                                        <p:tgtEl>
                                          <p:spTgt spid="19"/>
                                        </p:tgtEl>
                                        <p:attrNameLst>
                                          <p:attrName>style.visibility</p:attrName>
                                        </p:attrNameLst>
                                      </p:cBhvr>
                                      <p:to>
                                        <p:strVal val="visible"/>
                                      </p:to>
                                    </p:set>
                                    <p:animEffect transition="in" filter="wipe(down)">
                                      <p:cBhvr>
                                        <p:cTn id="78" dur="250"/>
                                        <p:tgtEl>
                                          <p:spTgt spid="19"/>
                                        </p:tgtEl>
                                      </p:cBhvr>
                                    </p:animEffect>
                                  </p:childTnLst>
                                </p:cTn>
                              </p:par>
                              <p:par>
                                <p:cTn id="79" presetID="22" presetClass="entr" presetSubtype="1" fill="hold" grpId="0" nodeType="withEffect">
                                  <p:stCondLst>
                                    <p:cond delay="4500"/>
                                  </p:stCondLst>
                                  <p:childTnLst>
                                    <p:set>
                                      <p:cBhvr>
                                        <p:cTn id="80" dur="1" fill="hold">
                                          <p:stCondLst>
                                            <p:cond delay="0"/>
                                          </p:stCondLst>
                                        </p:cTn>
                                        <p:tgtEl>
                                          <p:spTgt spid="14"/>
                                        </p:tgtEl>
                                        <p:attrNameLst>
                                          <p:attrName>style.visibility</p:attrName>
                                        </p:attrNameLst>
                                      </p:cBhvr>
                                      <p:to>
                                        <p:strVal val="visible"/>
                                      </p:to>
                                    </p:set>
                                    <p:animEffect transition="in" filter="wipe(up)">
                                      <p:cBhvr>
                                        <p:cTn id="81" dur="250"/>
                                        <p:tgtEl>
                                          <p:spTgt spid="14"/>
                                        </p:tgtEl>
                                      </p:cBhvr>
                                    </p:animEffect>
                                  </p:childTnLst>
                                </p:cTn>
                              </p:par>
                              <p:par>
                                <p:cTn id="82" presetID="53" presetClass="entr" presetSubtype="16" fill="hold" nodeType="withEffect">
                                  <p:stCondLst>
                                    <p:cond delay="4500"/>
                                  </p:stCondLst>
                                  <p:childTnLst>
                                    <p:set>
                                      <p:cBhvr>
                                        <p:cTn id="83" dur="1" fill="hold">
                                          <p:stCondLst>
                                            <p:cond delay="0"/>
                                          </p:stCondLst>
                                        </p:cTn>
                                        <p:tgtEl>
                                          <p:spTgt spid="5"/>
                                        </p:tgtEl>
                                        <p:attrNameLst>
                                          <p:attrName>style.visibility</p:attrName>
                                        </p:attrNameLst>
                                      </p:cBhvr>
                                      <p:to>
                                        <p:strVal val="visible"/>
                                      </p:to>
                                    </p:set>
                                    <p:anim calcmode="lin" valueType="num">
                                      <p:cBhvr>
                                        <p:cTn id="84" dur="300" fill="hold"/>
                                        <p:tgtEl>
                                          <p:spTgt spid="5"/>
                                        </p:tgtEl>
                                        <p:attrNameLst>
                                          <p:attrName>ppt_w</p:attrName>
                                        </p:attrNameLst>
                                      </p:cBhvr>
                                      <p:tavLst>
                                        <p:tav tm="0">
                                          <p:val>
                                            <p:fltVal val="0"/>
                                          </p:val>
                                        </p:tav>
                                        <p:tav tm="100000">
                                          <p:val>
                                            <p:strVal val="#ppt_w"/>
                                          </p:val>
                                        </p:tav>
                                      </p:tavLst>
                                    </p:anim>
                                    <p:anim calcmode="lin" valueType="num">
                                      <p:cBhvr>
                                        <p:cTn id="85" dur="300" fill="hold"/>
                                        <p:tgtEl>
                                          <p:spTgt spid="5"/>
                                        </p:tgtEl>
                                        <p:attrNameLst>
                                          <p:attrName>ppt_h</p:attrName>
                                        </p:attrNameLst>
                                      </p:cBhvr>
                                      <p:tavLst>
                                        <p:tav tm="0">
                                          <p:val>
                                            <p:fltVal val="0"/>
                                          </p:val>
                                        </p:tav>
                                        <p:tav tm="100000">
                                          <p:val>
                                            <p:strVal val="#ppt_h"/>
                                          </p:val>
                                        </p:tav>
                                      </p:tavLst>
                                    </p:anim>
                                    <p:animEffect transition="in" filter="fade">
                                      <p:cBhvr>
                                        <p:cTn id="86" dur="300"/>
                                        <p:tgtEl>
                                          <p:spTgt spid="5"/>
                                        </p:tgtEl>
                                      </p:cBhvr>
                                    </p:animEffect>
                                  </p:childTnLst>
                                </p:cTn>
                              </p:par>
                              <p:par>
                                <p:cTn id="87" presetID="6" presetClass="emph" presetSubtype="0" autoRev="1" fill="hold" nodeType="withEffect">
                                  <p:stCondLst>
                                    <p:cond delay="4800"/>
                                  </p:stCondLst>
                                  <p:childTnLst>
                                    <p:animScale>
                                      <p:cBhvr>
                                        <p:cTn id="88" dur="150" fill="hold"/>
                                        <p:tgtEl>
                                          <p:spTgt spid="5"/>
                                        </p:tgtEl>
                                      </p:cBhvr>
                                      <p:by x="110000" y="110000"/>
                                    </p:animScale>
                                  </p:childTnLst>
                                </p:cTn>
                              </p:par>
                              <p:par>
                                <p:cTn id="89" presetID="2" presetClass="entr" presetSubtype="4" fill="hold" grpId="0" nodeType="withEffect">
                                  <p:stCondLst>
                                    <p:cond delay="4800"/>
                                  </p:stCondLst>
                                  <p:childTnLst>
                                    <p:set>
                                      <p:cBhvr>
                                        <p:cTn id="90" dur="1" fill="hold">
                                          <p:stCondLst>
                                            <p:cond delay="0"/>
                                          </p:stCondLst>
                                        </p:cTn>
                                        <p:tgtEl>
                                          <p:spTgt spid="27"/>
                                        </p:tgtEl>
                                        <p:attrNameLst>
                                          <p:attrName>style.visibility</p:attrName>
                                        </p:attrNameLst>
                                      </p:cBhvr>
                                      <p:to>
                                        <p:strVal val="visible"/>
                                      </p:to>
                                    </p:set>
                                    <p:anim calcmode="lin" valueType="num">
                                      <p:cBhvr additive="base">
                                        <p:cTn id="91" dur="500" fill="hold"/>
                                        <p:tgtEl>
                                          <p:spTgt spid="27"/>
                                        </p:tgtEl>
                                        <p:attrNameLst>
                                          <p:attrName>ppt_x</p:attrName>
                                        </p:attrNameLst>
                                      </p:cBhvr>
                                      <p:tavLst>
                                        <p:tav tm="0">
                                          <p:val>
                                            <p:strVal val="#ppt_x"/>
                                          </p:val>
                                        </p:tav>
                                        <p:tav tm="100000">
                                          <p:val>
                                            <p:strVal val="#ppt_x"/>
                                          </p:val>
                                        </p:tav>
                                      </p:tavLst>
                                    </p:anim>
                                    <p:anim calcmode="lin" valueType="num">
                                      <p:cBhvr additive="base">
                                        <p:cTn id="92"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3" grpId="0" animBg="1"/>
      <p:bldP spid="23" grpId="1" animBg="1"/>
      <p:bldP spid="24" grpId="0" animBg="1"/>
      <p:bldP spid="24" grpId="1" animBg="1"/>
      <p:bldP spid="25" grpId="0" animBg="1"/>
      <p:bldP spid="25" grpId="1" animBg="1"/>
      <p:bldP spid="26" grpId="0"/>
      <p:bldP spid="27" grpId="0"/>
      <p:bldP spid="28" grpId="0"/>
      <p:bldP spid="29" grpId="0"/>
      <p:bldP spid="3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
          <p:cNvGrpSpPr/>
          <p:nvPr/>
        </p:nvGrpSpPr>
        <p:grpSpPr>
          <a:xfrm>
            <a:off x="3307012" y="1522081"/>
            <a:ext cx="1884362" cy="1885526"/>
            <a:chOff x="3449067" y="1305719"/>
            <a:chExt cx="1884362" cy="1884362"/>
          </a:xfrm>
          <a:solidFill>
            <a:schemeClr val="accent1"/>
          </a:solidFill>
        </p:grpSpPr>
        <p:sp>
          <p:nvSpPr>
            <p:cNvPr id="7" name="椭圆 6"/>
            <p:cNvSpPr/>
            <p:nvPr/>
          </p:nvSpPr>
          <p:spPr>
            <a:xfrm>
              <a:off x="3449067" y="1305719"/>
              <a:ext cx="1884362" cy="18843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grpSp>
          <p:nvGrpSpPr>
            <p:cNvPr id="3" name="组合 7"/>
            <p:cNvGrpSpPr>
              <a:grpSpLocks/>
            </p:cNvGrpSpPr>
            <p:nvPr/>
          </p:nvGrpSpPr>
          <p:grpSpPr bwMode="auto">
            <a:xfrm>
              <a:off x="3952304" y="1662906"/>
              <a:ext cx="877888" cy="1168400"/>
              <a:chOff x="2443163" y="2125663"/>
              <a:chExt cx="315913" cy="511175"/>
            </a:xfrm>
            <a:grpFill/>
          </p:grpSpPr>
          <p:sp>
            <p:nvSpPr>
              <p:cNvPr id="9" name="Freeform 78"/>
              <p:cNvSpPr>
                <a:spLocks/>
              </p:cNvSpPr>
              <p:nvPr/>
            </p:nvSpPr>
            <p:spPr bwMode="auto">
              <a:xfrm>
                <a:off x="2443163" y="2125663"/>
                <a:ext cx="315913" cy="396875"/>
              </a:xfrm>
              <a:custGeom>
                <a:avLst/>
                <a:gdLst>
                  <a:gd name="T0" fmla="*/ 2147483647 w 362"/>
                  <a:gd name="T1" fmla="*/ 0 h 455"/>
                  <a:gd name="T2" fmla="*/ 664862471 w 362"/>
                  <a:gd name="T3" fmla="*/ 2147483647 h 455"/>
                  <a:gd name="T4" fmla="*/ 2147483647 w 362"/>
                  <a:gd name="T5" fmla="*/ 2147483647 h 455"/>
                  <a:gd name="T6" fmla="*/ 2147483647 w 362"/>
                  <a:gd name="T7" fmla="*/ 2147483647 h 455"/>
                  <a:gd name="T8" fmla="*/ 2147483647 w 362"/>
                  <a:gd name="T9" fmla="*/ 2147483647 h 455"/>
                  <a:gd name="T10" fmla="*/ 2147483647 w 362"/>
                  <a:gd name="T11" fmla="*/ 2147483647 h 455"/>
                  <a:gd name="T12" fmla="*/ 2147483647 w 362"/>
                  <a:gd name="T13" fmla="*/ 2147483647 h 455"/>
                  <a:gd name="T14" fmla="*/ 2147483647 w 362"/>
                  <a:gd name="T15" fmla="*/ 2147483647 h 455"/>
                  <a:gd name="T16" fmla="*/ 2147483647 w 362"/>
                  <a:gd name="T17" fmla="*/ 2147483647 h 455"/>
                  <a:gd name="T18" fmla="*/ 2147483647 w 362"/>
                  <a:gd name="T19" fmla="*/ 0 h 455"/>
                  <a:gd name="T20" fmla="*/ 2147483647 w 362"/>
                  <a:gd name="T21" fmla="*/ 0 h 4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62" h="455">
                    <a:moveTo>
                      <a:pt x="180" y="0"/>
                    </a:moveTo>
                    <a:cubicBezTo>
                      <a:pt x="80" y="0"/>
                      <a:pt x="0" y="81"/>
                      <a:pt x="1" y="181"/>
                    </a:cubicBezTo>
                    <a:cubicBezTo>
                      <a:pt x="1" y="239"/>
                      <a:pt x="44" y="290"/>
                      <a:pt x="73" y="323"/>
                    </a:cubicBezTo>
                    <a:cubicBezTo>
                      <a:pt x="103" y="356"/>
                      <a:pt x="109" y="431"/>
                      <a:pt x="109" y="431"/>
                    </a:cubicBezTo>
                    <a:cubicBezTo>
                      <a:pt x="109" y="431"/>
                      <a:pt x="142" y="455"/>
                      <a:pt x="181" y="455"/>
                    </a:cubicBezTo>
                    <a:cubicBezTo>
                      <a:pt x="221" y="455"/>
                      <a:pt x="253" y="431"/>
                      <a:pt x="253" y="431"/>
                    </a:cubicBezTo>
                    <a:cubicBezTo>
                      <a:pt x="253" y="431"/>
                      <a:pt x="253" y="431"/>
                      <a:pt x="253" y="431"/>
                    </a:cubicBezTo>
                    <a:cubicBezTo>
                      <a:pt x="253" y="431"/>
                      <a:pt x="260" y="356"/>
                      <a:pt x="289" y="323"/>
                    </a:cubicBezTo>
                    <a:cubicBezTo>
                      <a:pt x="318" y="290"/>
                      <a:pt x="361" y="239"/>
                      <a:pt x="361" y="181"/>
                    </a:cubicBezTo>
                    <a:cubicBezTo>
                      <a:pt x="362" y="81"/>
                      <a:pt x="282" y="0"/>
                      <a:pt x="183" y="0"/>
                    </a:cubicBezTo>
                    <a:lnTo>
                      <a:pt x="180" y="0"/>
                    </a:lnTo>
                    <a:close/>
                  </a:path>
                </a:pathLst>
              </a:custGeom>
              <a:grpFill/>
              <a:ln w="34925" cap="flat">
                <a:solidFill>
                  <a:srgbClr val="FFFFFF"/>
                </a:solidFill>
                <a:prstDash val="solid"/>
                <a:round/>
                <a:headEnd/>
                <a:tailEnd/>
              </a:ln>
              <a:extLst/>
            </p:spPr>
            <p:txBody>
              <a:bodyPr/>
              <a:lstStyle/>
              <a:p>
                <a:endParaRPr lang="zh-CN" altLang="en-US">
                  <a:solidFill>
                    <a:schemeClr val="tx1">
                      <a:lumMod val="95000"/>
                      <a:lumOff val="5000"/>
                    </a:schemeClr>
                  </a:solidFill>
                </a:endParaRPr>
              </a:p>
            </p:txBody>
          </p:sp>
          <p:sp>
            <p:nvSpPr>
              <p:cNvPr id="10" name="Freeform 79"/>
              <p:cNvSpPr>
                <a:spLocks/>
              </p:cNvSpPr>
              <p:nvPr/>
            </p:nvSpPr>
            <p:spPr bwMode="auto">
              <a:xfrm>
                <a:off x="2530475" y="2508250"/>
                <a:ext cx="69850" cy="55563"/>
              </a:xfrm>
              <a:custGeom>
                <a:avLst/>
                <a:gdLst>
                  <a:gd name="T0" fmla="*/ 2147483647 w 81"/>
                  <a:gd name="T1" fmla="*/ 0 h 64"/>
                  <a:gd name="T2" fmla="*/ 2147483647 w 81"/>
                  <a:gd name="T3" fmla="*/ 2147483647 h 64"/>
                  <a:gd name="T4" fmla="*/ 2147483647 w 81"/>
                  <a:gd name="T5" fmla="*/ 2147483647 h 64"/>
                  <a:gd name="T6" fmla="*/ 0 60000 65536"/>
                  <a:gd name="T7" fmla="*/ 0 60000 65536"/>
                  <a:gd name="T8" fmla="*/ 0 60000 65536"/>
                </a:gdLst>
                <a:ahLst/>
                <a:cxnLst>
                  <a:cxn ang="T6">
                    <a:pos x="T0" y="T1"/>
                  </a:cxn>
                  <a:cxn ang="T7">
                    <a:pos x="T2" y="T3"/>
                  </a:cxn>
                  <a:cxn ang="T8">
                    <a:pos x="T4" y="T5"/>
                  </a:cxn>
                </a:cxnLst>
                <a:rect l="0" t="0" r="r" b="b"/>
                <a:pathLst>
                  <a:path w="81" h="64">
                    <a:moveTo>
                      <a:pt x="13" y="0"/>
                    </a:moveTo>
                    <a:cubicBezTo>
                      <a:pt x="8" y="14"/>
                      <a:pt x="0" y="16"/>
                      <a:pt x="5" y="28"/>
                    </a:cubicBezTo>
                    <a:cubicBezTo>
                      <a:pt x="11" y="40"/>
                      <a:pt x="42" y="64"/>
                      <a:pt x="81" y="64"/>
                    </a:cubicBezTo>
                  </a:path>
                </a:pathLst>
              </a:custGeom>
              <a:grpFill/>
              <a:ln w="34925" cap="rnd">
                <a:solidFill>
                  <a:srgbClr val="FFFFFF"/>
                </a:solidFill>
                <a:prstDash val="solid"/>
                <a:round/>
                <a:headEnd/>
                <a:tailEnd/>
              </a:ln>
              <a:extLst/>
            </p:spPr>
            <p:txBody>
              <a:bodyPr/>
              <a:lstStyle/>
              <a:p>
                <a:endParaRPr lang="zh-CN" altLang="en-US">
                  <a:solidFill>
                    <a:schemeClr val="tx1">
                      <a:lumMod val="95000"/>
                      <a:lumOff val="5000"/>
                    </a:schemeClr>
                  </a:solidFill>
                </a:endParaRPr>
              </a:p>
            </p:txBody>
          </p:sp>
          <p:sp>
            <p:nvSpPr>
              <p:cNvPr id="11" name="Freeform 80"/>
              <p:cNvSpPr>
                <a:spLocks/>
              </p:cNvSpPr>
              <p:nvPr/>
            </p:nvSpPr>
            <p:spPr bwMode="auto">
              <a:xfrm>
                <a:off x="2600325" y="2508250"/>
                <a:ext cx="71438" cy="55563"/>
              </a:xfrm>
              <a:custGeom>
                <a:avLst/>
                <a:gdLst>
                  <a:gd name="T0" fmla="*/ 2147483647 w 82"/>
                  <a:gd name="T1" fmla="*/ 0 h 64"/>
                  <a:gd name="T2" fmla="*/ 2147483647 w 82"/>
                  <a:gd name="T3" fmla="*/ 2147483647 h 64"/>
                  <a:gd name="T4" fmla="*/ 0 w 82"/>
                  <a:gd name="T5" fmla="*/ 2147483647 h 64"/>
                  <a:gd name="T6" fmla="*/ 0 60000 65536"/>
                  <a:gd name="T7" fmla="*/ 0 60000 65536"/>
                  <a:gd name="T8" fmla="*/ 0 60000 65536"/>
                </a:gdLst>
                <a:ahLst/>
                <a:cxnLst>
                  <a:cxn ang="T6">
                    <a:pos x="T0" y="T1"/>
                  </a:cxn>
                  <a:cxn ang="T7">
                    <a:pos x="T2" y="T3"/>
                  </a:cxn>
                  <a:cxn ang="T8">
                    <a:pos x="T4" y="T5"/>
                  </a:cxn>
                </a:cxnLst>
                <a:rect l="0" t="0" r="r" b="b"/>
                <a:pathLst>
                  <a:path w="82" h="64">
                    <a:moveTo>
                      <a:pt x="68" y="0"/>
                    </a:moveTo>
                    <a:cubicBezTo>
                      <a:pt x="74" y="14"/>
                      <a:pt x="82" y="16"/>
                      <a:pt x="76" y="28"/>
                    </a:cubicBezTo>
                    <a:cubicBezTo>
                      <a:pt x="71" y="40"/>
                      <a:pt x="40" y="64"/>
                      <a:pt x="0" y="64"/>
                    </a:cubicBezTo>
                  </a:path>
                </a:pathLst>
              </a:custGeom>
              <a:grpFill/>
              <a:ln w="34925" cap="rnd">
                <a:solidFill>
                  <a:srgbClr val="FFFFFF"/>
                </a:solidFill>
                <a:prstDash val="solid"/>
                <a:round/>
                <a:headEnd/>
                <a:tailEnd/>
              </a:ln>
              <a:extLst/>
            </p:spPr>
            <p:txBody>
              <a:bodyPr/>
              <a:lstStyle/>
              <a:p>
                <a:endParaRPr lang="zh-CN" altLang="en-US">
                  <a:solidFill>
                    <a:schemeClr val="tx1">
                      <a:lumMod val="95000"/>
                      <a:lumOff val="5000"/>
                    </a:schemeClr>
                  </a:solidFill>
                </a:endParaRPr>
              </a:p>
            </p:txBody>
          </p:sp>
          <p:sp>
            <p:nvSpPr>
              <p:cNvPr id="12" name="Freeform 81"/>
              <p:cNvSpPr>
                <a:spLocks/>
              </p:cNvSpPr>
              <p:nvPr/>
            </p:nvSpPr>
            <p:spPr bwMode="auto">
              <a:xfrm>
                <a:off x="2530475" y="2551113"/>
                <a:ext cx="69850" cy="55563"/>
              </a:xfrm>
              <a:custGeom>
                <a:avLst/>
                <a:gdLst>
                  <a:gd name="T0" fmla="*/ 2147483647 w 81"/>
                  <a:gd name="T1" fmla="*/ 0 h 64"/>
                  <a:gd name="T2" fmla="*/ 2147483647 w 81"/>
                  <a:gd name="T3" fmla="*/ 2147483647 h 64"/>
                  <a:gd name="T4" fmla="*/ 2147483647 w 81"/>
                  <a:gd name="T5" fmla="*/ 2147483647 h 64"/>
                  <a:gd name="T6" fmla="*/ 0 60000 65536"/>
                  <a:gd name="T7" fmla="*/ 0 60000 65536"/>
                  <a:gd name="T8" fmla="*/ 0 60000 65536"/>
                </a:gdLst>
                <a:ahLst/>
                <a:cxnLst>
                  <a:cxn ang="T6">
                    <a:pos x="T0" y="T1"/>
                  </a:cxn>
                  <a:cxn ang="T7">
                    <a:pos x="T2" y="T3"/>
                  </a:cxn>
                  <a:cxn ang="T8">
                    <a:pos x="T4" y="T5"/>
                  </a:cxn>
                </a:cxnLst>
                <a:rect l="0" t="0" r="r" b="b"/>
                <a:pathLst>
                  <a:path w="81" h="64">
                    <a:moveTo>
                      <a:pt x="13" y="0"/>
                    </a:moveTo>
                    <a:cubicBezTo>
                      <a:pt x="8" y="14"/>
                      <a:pt x="0" y="16"/>
                      <a:pt x="5" y="28"/>
                    </a:cubicBezTo>
                    <a:cubicBezTo>
                      <a:pt x="11" y="40"/>
                      <a:pt x="42" y="64"/>
                      <a:pt x="81" y="64"/>
                    </a:cubicBezTo>
                  </a:path>
                </a:pathLst>
              </a:custGeom>
              <a:grpFill/>
              <a:ln w="34925" cap="rnd">
                <a:solidFill>
                  <a:srgbClr val="FFFFFF"/>
                </a:solidFill>
                <a:prstDash val="solid"/>
                <a:round/>
                <a:headEnd/>
                <a:tailEnd/>
              </a:ln>
              <a:extLst/>
            </p:spPr>
            <p:txBody>
              <a:bodyPr/>
              <a:lstStyle/>
              <a:p>
                <a:endParaRPr lang="zh-CN" altLang="en-US">
                  <a:solidFill>
                    <a:schemeClr val="tx1">
                      <a:lumMod val="95000"/>
                      <a:lumOff val="5000"/>
                    </a:schemeClr>
                  </a:solidFill>
                </a:endParaRPr>
              </a:p>
            </p:txBody>
          </p:sp>
          <p:sp>
            <p:nvSpPr>
              <p:cNvPr id="13" name="Freeform 82"/>
              <p:cNvSpPr>
                <a:spLocks/>
              </p:cNvSpPr>
              <p:nvPr/>
            </p:nvSpPr>
            <p:spPr bwMode="auto">
              <a:xfrm>
                <a:off x="2600325" y="2551113"/>
                <a:ext cx="71438" cy="55563"/>
              </a:xfrm>
              <a:custGeom>
                <a:avLst/>
                <a:gdLst>
                  <a:gd name="T0" fmla="*/ 2147483647 w 82"/>
                  <a:gd name="T1" fmla="*/ 0 h 64"/>
                  <a:gd name="T2" fmla="*/ 2147483647 w 82"/>
                  <a:gd name="T3" fmla="*/ 2147483647 h 64"/>
                  <a:gd name="T4" fmla="*/ 0 w 82"/>
                  <a:gd name="T5" fmla="*/ 2147483647 h 64"/>
                  <a:gd name="T6" fmla="*/ 0 60000 65536"/>
                  <a:gd name="T7" fmla="*/ 0 60000 65536"/>
                  <a:gd name="T8" fmla="*/ 0 60000 65536"/>
                </a:gdLst>
                <a:ahLst/>
                <a:cxnLst>
                  <a:cxn ang="T6">
                    <a:pos x="T0" y="T1"/>
                  </a:cxn>
                  <a:cxn ang="T7">
                    <a:pos x="T2" y="T3"/>
                  </a:cxn>
                  <a:cxn ang="T8">
                    <a:pos x="T4" y="T5"/>
                  </a:cxn>
                </a:cxnLst>
                <a:rect l="0" t="0" r="r" b="b"/>
                <a:pathLst>
                  <a:path w="82" h="64">
                    <a:moveTo>
                      <a:pt x="68" y="0"/>
                    </a:moveTo>
                    <a:cubicBezTo>
                      <a:pt x="74" y="14"/>
                      <a:pt x="82" y="16"/>
                      <a:pt x="76" y="28"/>
                    </a:cubicBezTo>
                    <a:cubicBezTo>
                      <a:pt x="71" y="40"/>
                      <a:pt x="40" y="64"/>
                      <a:pt x="0" y="64"/>
                    </a:cubicBezTo>
                  </a:path>
                </a:pathLst>
              </a:custGeom>
              <a:grpFill/>
              <a:ln w="34925" cap="rnd">
                <a:solidFill>
                  <a:srgbClr val="FFFFFF"/>
                </a:solidFill>
                <a:prstDash val="solid"/>
                <a:round/>
                <a:headEnd/>
                <a:tailEnd/>
              </a:ln>
              <a:extLst/>
            </p:spPr>
            <p:txBody>
              <a:bodyPr/>
              <a:lstStyle/>
              <a:p>
                <a:endParaRPr lang="zh-CN" altLang="en-US">
                  <a:solidFill>
                    <a:schemeClr val="tx1">
                      <a:lumMod val="95000"/>
                      <a:lumOff val="5000"/>
                    </a:schemeClr>
                  </a:solidFill>
                </a:endParaRPr>
              </a:p>
            </p:txBody>
          </p:sp>
          <p:sp>
            <p:nvSpPr>
              <p:cNvPr id="14" name="Freeform 83"/>
              <p:cNvSpPr>
                <a:spLocks/>
              </p:cNvSpPr>
              <p:nvPr/>
            </p:nvSpPr>
            <p:spPr bwMode="auto">
              <a:xfrm>
                <a:off x="2562225" y="2613025"/>
                <a:ext cx="77788" cy="23813"/>
              </a:xfrm>
              <a:custGeom>
                <a:avLst/>
                <a:gdLst>
                  <a:gd name="T0" fmla="*/ 2147483647 w 88"/>
                  <a:gd name="T1" fmla="*/ 0 h 27"/>
                  <a:gd name="T2" fmla="*/ 2147483647 w 88"/>
                  <a:gd name="T3" fmla="*/ 2147483647 h 27"/>
                  <a:gd name="T4" fmla="*/ 0 w 88"/>
                  <a:gd name="T5" fmla="*/ 0 h 27"/>
                  <a:gd name="T6" fmla="*/ 0 60000 65536"/>
                  <a:gd name="T7" fmla="*/ 0 60000 65536"/>
                  <a:gd name="T8" fmla="*/ 0 60000 65536"/>
                </a:gdLst>
                <a:ahLst/>
                <a:cxnLst>
                  <a:cxn ang="T6">
                    <a:pos x="T0" y="T1"/>
                  </a:cxn>
                  <a:cxn ang="T7">
                    <a:pos x="T2" y="T3"/>
                  </a:cxn>
                  <a:cxn ang="T8">
                    <a:pos x="T4" y="T5"/>
                  </a:cxn>
                </a:cxnLst>
                <a:rect l="0" t="0" r="r" b="b"/>
                <a:pathLst>
                  <a:path w="88" h="27">
                    <a:moveTo>
                      <a:pt x="88" y="0"/>
                    </a:moveTo>
                    <a:cubicBezTo>
                      <a:pt x="88" y="0"/>
                      <a:pt x="69" y="27"/>
                      <a:pt x="44" y="27"/>
                    </a:cubicBezTo>
                    <a:cubicBezTo>
                      <a:pt x="20" y="27"/>
                      <a:pt x="0" y="0"/>
                      <a:pt x="0"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95000"/>
                      <a:lumOff val="5000"/>
                    </a:schemeClr>
                  </a:solidFill>
                </a:endParaRPr>
              </a:p>
            </p:txBody>
          </p:sp>
          <p:sp>
            <p:nvSpPr>
              <p:cNvPr id="15" name="Freeform 84"/>
              <p:cNvSpPr>
                <a:spLocks/>
              </p:cNvSpPr>
              <p:nvPr/>
            </p:nvSpPr>
            <p:spPr bwMode="auto">
              <a:xfrm>
                <a:off x="2544763" y="2297113"/>
                <a:ext cx="112713" cy="219075"/>
              </a:xfrm>
              <a:custGeom>
                <a:avLst/>
                <a:gdLst>
                  <a:gd name="T0" fmla="*/ 2147483647 w 71"/>
                  <a:gd name="T1" fmla="*/ 2147483647 h 138"/>
                  <a:gd name="T2" fmla="*/ 0 w 71"/>
                  <a:gd name="T3" fmla="*/ 2147483647 h 138"/>
                  <a:gd name="T4" fmla="*/ 2147483647 w 71"/>
                  <a:gd name="T5" fmla="*/ 0 h 138"/>
                  <a:gd name="T6" fmla="*/ 2147483647 w 71"/>
                  <a:gd name="T7" fmla="*/ 2147483647 h 138"/>
                  <a:gd name="T8" fmla="*/ 2147483647 w 71"/>
                  <a:gd name="T9" fmla="*/ 0 h 138"/>
                  <a:gd name="T10" fmla="*/ 2147483647 w 71"/>
                  <a:gd name="T11" fmla="*/ 2147483647 h 138"/>
                  <a:gd name="T12" fmla="*/ 2147483647 w 71"/>
                  <a:gd name="T13" fmla="*/ 0 h 138"/>
                  <a:gd name="T14" fmla="*/ 2147483647 w 71"/>
                  <a:gd name="T15" fmla="*/ 2147483647 h 138"/>
                  <a:gd name="T16" fmla="*/ 2147483647 w 71"/>
                  <a:gd name="T17" fmla="*/ 0 h 138"/>
                  <a:gd name="T18" fmla="*/ 2147483647 w 71"/>
                  <a:gd name="T19" fmla="*/ 2147483647 h 138"/>
                  <a:gd name="T20" fmla="*/ 2147483647 w 71"/>
                  <a:gd name="T21" fmla="*/ 2147483647 h 1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1" h="138">
                    <a:moveTo>
                      <a:pt x="24" y="138"/>
                    </a:moveTo>
                    <a:lnTo>
                      <a:pt x="0" y="10"/>
                    </a:lnTo>
                    <a:lnTo>
                      <a:pt x="6" y="0"/>
                    </a:lnTo>
                    <a:lnTo>
                      <a:pt x="16" y="20"/>
                    </a:lnTo>
                    <a:lnTo>
                      <a:pt x="25" y="0"/>
                    </a:lnTo>
                    <a:lnTo>
                      <a:pt x="35" y="20"/>
                    </a:lnTo>
                    <a:lnTo>
                      <a:pt x="45" y="0"/>
                    </a:lnTo>
                    <a:lnTo>
                      <a:pt x="55" y="20"/>
                    </a:lnTo>
                    <a:lnTo>
                      <a:pt x="65" y="0"/>
                    </a:lnTo>
                    <a:lnTo>
                      <a:pt x="71" y="10"/>
                    </a:lnTo>
                    <a:lnTo>
                      <a:pt x="46" y="138"/>
                    </a:lnTo>
                  </a:path>
                </a:pathLst>
              </a:custGeom>
              <a:grpFill/>
              <a:ln w="11113" cap="rnd">
                <a:solidFill>
                  <a:srgbClr val="FFFFFF"/>
                </a:solidFill>
                <a:prstDash val="solid"/>
                <a:round/>
                <a:headEnd/>
                <a:tailEnd/>
              </a:ln>
              <a:extLst/>
            </p:spPr>
            <p:txBody>
              <a:bodyPr/>
              <a:lstStyle/>
              <a:p>
                <a:endParaRPr lang="zh-CN" altLang="en-US">
                  <a:solidFill>
                    <a:schemeClr val="tx1">
                      <a:lumMod val="95000"/>
                      <a:lumOff val="5000"/>
                    </a:schemeClr>
                  </a:solidFill>
                </a:endParaRPr>
              </a:p>
            </p:txBody>
          </p:sp>
        </p:grpSp>
      </p:grpSp>
      <p:sp>
        <p:nvSpPr>
          <p:cNvPr id="16" name="弧形 15"/>
          <p:cNvSpPr/>
          <p:nvPr/>
        </p:nvSpPr>
        <p:spPr>
          <a:xfrm>
            <a:off x="3092699" y="1306049"/>
            <a:ext cx="2312988" cy="2316004"/>
          </a:xfrm>
          <a:prstGeom prst="arc">
            <a:avLst>
              <a:gd name="adj1" fmla="val 6642635"/>
              <a:gd name="adj2" fmla="val 6509280"/>
            </a:avLst>
          </a:prstGeom>
          <a:ln w="12700">
            <a:solidFill>
              <a:srgbClr val="1848C0"/>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grpSp>
        <p:nvGrpSpPr>
          <p:cNvPr id="4" name="组合 16"/>
          <p:cNvGrpSpPr/>
          <p:nvPr/>
        </p:nvGrpSpPr>
        <p:grpSpPr>
          <a:xfrm>
            <a:off x="3811837" y="3143919"/>
            <a:ext cx="914400" cy="914965"/>
            <a:chOff x="3953892" y="2926556"/>
            <a:chExt cx="914400" cy="914400"/>
          </a:xfrm>
        </p:grpSpPr>
        <p:sp>
          <p:nvSpPr>
            <p:cNvPr id="18" name="椭圆 17"/>
            <p:cNvSpPr/>
            <p:nvPr/>
          </p:nvSpPr>
          <p:spPr>
            <a:xfrm>
              <a:off x="3953892" y="2926556"/>
              <a:ext cx="914400" cy="914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19" name="KSO_Shape"/>
            <p:cNvSpPr/>
            <p:nvPr/>
          </p:nvSpPr>
          <p:spPr>
            <a:xfrm>
              <a:off x="4166617" y="3221831"/>
              <a:ext cx="487362" cy="322263"/>
            </a:xfrm>
            <a:custGeom>
              <a:avLst/>
              <a:gdLst>
                <a:gd name="connsiteX0" fmla="*/ 880442 w 1224136"/>
                <a:gd name="connsiteY0" fmla="*/ 361080 h 883138"/>
                <a:gd name="connsiteX1" fmla="*/ 1006456 w 1224136"/>
                <a:gd name="connsiteY1" fmla="*/ 487094 h 883138"/>
                <a:gd name="connsiteX2" fmla="*/ 880442 w 1224136"/>
                <a:gd name="connsiteY2" fmla="*/ 613108 h 883138"/>
                <a:gd name="connsiteX3" fmla="*/ 754428 w 1224136"/>
                <a:gd name="connsiteY3" fmla="*/ 487094 h 883138"/>
                <a:gd name="connsiteX4" fmla="*/ 880442 w 1224136"/>
                <a:gd name="connsiteY4" fmla="*/ 361080 h 883138"/>
                <a:gd name="connsiteX5" fmla="*/ 880442 w 1224136"/>
                <a:gd name="connsiteY5" fmla="*/ 235066 h 883138"/>
                <a:gd name="connsiteX6" fmla="*/ 628414 w 1224136"/>
                <a:gd name="connsiteY6" fmla="*/ 487094 h 883138"/>
                <a:gd name="connsiteX7" fmla="*/ 880442 w 1224136"/>
                <a:gd name="connsiteY7" fmla="*/ 739122 h 883138"/>
                <a:gd name="connsiteX8" fmla="*/ 1132470 w 1224136"/>
                <a:gd name="connsiteY8" fmla="*/ 487094 h 883138"/>
                <a:gd name="connsiteX9" fmla="*/ 880442 w 1224136"/>
                <a:gd name="connsiteY9" fmla="*/ 235066 h 883138"/>
                <a:gd name="connsiteX10" fmla="*/ 132017 w 1224136"/>
                <a:gd name="connsiteY10" fmla="*/ 91050 h 883138"/>
                <a:gd name="connsiteX11" fmla="*/ 1092119 w 1224136"/>
                <a:gd name="connsiteY11" fmla="*/ 91050 h 883138"/>
                <a:gd name="connsiteX12" fmla="*/ 1224136 w 1224136"/>
                <a:gd name="connsiteY12" fmla="*/ 223067 h 883138"/>
                <a:gd name="connsiteX13" fmla="*/ 1224136 w 1224136"/>
                <a:gd name="connsiteY13" fmla="*/ 751121 h 883138"/>
                <a:gd name="connsiteX14" fmla="*/ 1092119 w 1224136"/>
                <a:gd name="connsiteY14" fmla="*/ 883138 h 883138"/>
                <a:gd name="connsiteX15" fmla="*/ 132017 w 1224136"/>
                <a:gd name="connsiteY15" fmla="*/ 883138 h 883138"/>
                <a:gd name="connsiteX16" fmla="*/ 0 w 1224136"/>
                <a:gd name="connsiteY16" fmla="*/ 751121 h 883138"/>
                <a:gd name="connsiteX17" fmla="*/ 0 w 1224136"/>
                <a:gd name="connsiteY17" fmla="*/ 223067 h 883138"/>
                <a:gd name="connsiteX18" fmla="*/ 132017 w 1224136"/>
                <a:gd name="connsiteY18" fmla="*/ 91050 h 883138"/>
                <a:gd name="connsiteX19" fmla="*/ 156016 w 1224136"/>
                <a:gd name="connsiteY19" fmla="*/ 0 h 883138"/>
                <a:gd name="connsiteX20" fmla="*/ 348040 w 1224136"/>
                <a:gd name="connsiteY20" fmla="*/ 0 h 883138"/>
                <a:gd name="connsiteX21" fmla="*/ 360040 w 1224136"/>
                <a:gd name="connsiteY21" fmla="*/ 12000 h 883138"/>
                <a:gd name="connsiteX22" fmla="*/ 360040 w 1224136"/>
                <a:gd name="connsiteY22" fmla="*/ 60000 h 883138"/>
                <a:gd name="connsiteX23" fmla="*/ 348040 w 1224136"/>
                <a:gd name="connsiteY23" fmla="*/ 72000 h 883138"/>
                <a:gd name="connsiteX24" fmla="*/ 156016 w 1224136"/>
                <a:gd name="connsiteY24" fmla="*/ 72000 h 883138"/>
                <a:gd name="connsiteX25" fmla="*/ 144016 w 1224136"/>
                <a:gd name="connsiteY25" fmla="*/ 60000 h 883138"/>
                <a:gd name="connsiteX26" fmla="*/ 144016 w 1224136"/>
                <a:gd name="connsiteY26" fmla="*/ 12000 h 883138"/>
                <a:gd name="connsiteX27" fmla="*/ 156016 w 1224136"/>
                <a:gd name="connsiteY27" fmla="*/ 0 h 88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24136" h="883138">
                  <a:moveTo>
                    <a:pt x="880442" y="361080"/>
                  </a:moveTo>
                  <a:cubicBezTo>
                    <a:pt x="950038" y="361080"/>
                    <a:pt x="1006456" y="417498"/>
                    <a:pt x="1006456" y="487094"/>
                  </a:cubicBezTo>
                  <a:cubicBezTo>
                    <a:pt x="1006456" y="556690"/>
                    <a:pt x="950038" y="613108"/>
                    <a:pt x="880442" y="613108"/>
                  </a:cubicBezTo>
                  <a:cubicBezTo>
                    <a:pt x="810846" y="613108"/>
                    <a:pt x="754428" y="556690"/>
                    <a:pt x="754428" y="487094"/>
                  </a:cubicBezTo>
                  <a:cubicBezTo>
                    <a:pt x="754428" y="417498"/>
                    <a:pt x="810846" y="361080"/>
                    <a:pt x="880442" y="361080"/>
                  </a:cubicBezTo>
                  <a:close/>
                  <a:moveTo>
                    <a:pt x="880442" y="235066"/>
                  </a:moveTo>
                  <a:cubicBezTo>
                    <a:pt x="741251" y="235066"/>
                    <a:pt x="628414" y="347903"/>
                    <a:pt x="628414" y="487094"/>
                  </a:cubicBezTo>
                  <a:cubicBezTo>
                    <a:pt x="628414" y="626285"/>
                    <a:pt x="741251" y="739122"/>
                    <a:pt x="880442" y="739122"/>
                  </a:cubicBezTo>
                  <a:cubicBezTo>
                    <a:pt x="1019633" y="739122"/>
                    <a:pt x="1132470" y="626285"/>
                    <a:pt x="1132470" y="487094"/>
                  </a:cubicBezTo>
                  <a:cubicBezTo>
                    <a:pt x="1132470" y="347903"/>
                    <a:pt x="1019633" y="235066"/>
                    <a:pt x="880442" y="235066"/>
                  </a:cubicBezTo>
                  <a:close/>
                  <a:moveTo>
                    <a:pt x="132017" y="91050"/>
                  </a:moveTo>
                  <a:lnTo>
                    <a:pt x="1092119" y="91050"/>
                  </a:lnTo>
                  <a:cubicBezTo>
                    <a:pt x="1165030" y="91050"/>
                    <a:pt x="1224136" y="150156"/>
                    <a:pt x="1224136" y="223067"/>
                  </a:cubicBezTo>
                  <a:lnTo>
                    <a:pt x="1224136" y="751121"/>
                  </a:lnTo>
                  <a:cubicBezTo>
                    <a:pt x="1224136" y="824032"/>
                    <a:pt x="1165030" y="883138"/>
                    <a:pt x="1092119" y="883138"/>
                  </a:cubicBezTo>
                  <a:lnTo>
                    <a:pt x="132017" y="883138"/>
                  </a:lnTo>
                  <a:cubicBezTo>
                    <a:pt x="59106" y="883138"/>
                    <a:pt x="0" y="824032"/>
                    <a:pt x="0" y="751121"/>
                  </a:cubicBezTo>
                  <a:lnTo>
                    <a:pt x="0" y="223067"/>
                  </a:lnTo>
                  <a:cubicBezTo>
                    <a:pt x="0" y="150156"/>
                    <a:pt x="59106" y="91050"/>
                    <a:pt x="132017" y="91050"/>
                  </a:cubicBezTo>
                  <a:close/>
                  <a:moveTo>
                    <a:pt x="156016" y="0"/>
                  </a:moveTo>
                  <a:lnTo>
                    <a:pt x="348040" y="0"/>
                  </a:lnTo>
                  <a:cubicBezTo>
                    <a:pt x="354667" y="0"/>
                    <a:pt x="360040" y="5373"/>
                    <a:pt x="360040" y="12000"/>
                  </a:cubicBezTo>
                  <a:lnTo>
                    <a:pt x="360040" y="60000"/>
                  </a:lnTo>
                  <a:cubicBezTo>
                    <a:pt x="360040" y="66627"/>
                    <a:pt x="354667" y="72000"/>
                    <a:pt x="348040" y="72000"/>
                  </a:cubicBezTo>
                  <a:lnTo>
                    <a:pt x="156016" y="72000"/>
                  </a:lnTo>
                  <a:cubicBezTo>
                    <a:pt x="149389" y="72000"/>
                    <a:pt x="144016" y="66627"/>
                    <a:pt x="144016" y="60000"/>
                  </a:cubicBezTo>
                  <a:lnTo>
                    <a:pt x="144016" y="12000"/>
                  </a:lnTo>
                  <a:cubicBezTo>
                    <a:pt x="144016" y="5373"/>
                    <a:pt x="149389" y="0"/>
                    <a:pt x="15601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grpSp>
      <p:grpSp>
        <p:nvGrpSpPr>
          <p:cNvPr id="5" name="组合 19"/>
          <p:cNvGrpSpPr/>
          <p:nvPr/>
        </p:nvGrpSpPr>
        <p:grpSpPr>
          <a:xfrm>
            <a:off x="4707187" y="1250450"/>
            <a:ext cx="914400" cy="914965"/>
            <a:chOff x="4849242" y="1034256"/>
            <a:chExt cx="914400" cy="914400"/>
          </a:xfrm>
        </p:grpSpPr>
        <p:sp>
          <p:nvSpPr>
            <p:cNvPr id="25" name="椭圆 24"/>
            <p:cNvSpPr/>
            <p:nvPr/>
          </p:nvSpPr>
          <p:spPr>
            <a:xfrm>
              <a:off x="4849242" y="1034256"/>
              <a:ext cx="914400" cy="9144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26" name="KSO_Shape"/>
            <p:cNvSpPr/>
            <p:nvPr/>
          </p:nvSpPr>
          <p:spPr>
            <a:xfrm>
              <a:off x="5079429" y="1321594"/>
              <a:ext cx="452438" cy="341312"/>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grpSp>
      <p:grpSp>
        <p:nvGrpSpPr>
          <p:cNvPr id="6" name="组合 26"/>
          <p:cNvGrpSpPr/>
          <p:nvPr/>
        </p:nvGrpSpPr>
        <p:grpSpPr>
          <a:xfrm>
            <a:off x="4813549" y="2395064"/>
            <a:ext cx="914400" cy="914965"/>
            <a:chOff x="4955604" y="2220119"/>
            <a:chExt cx="914400" cy="914400"/>
          </a:xfrm>
        </p:grpSpPr>
        <p:sp>
          <p:nvSpPr>
            <p:cNvPr id="28" name="椭圆 27"/>
            <p:cNvSpPr/>
            <p:nvPr/>
          </p:nvSpPr>
          <p:spPr>
            <a:xfrm>
              <a:off x="4955604" y="2220119"/>
              <a:ext cx="914400" cy="914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29" name="KSO_Shape"/>
            <p:cNvSpPr/>
            <p:nvPr/>
          </p:nvSpPr>
          <p:spPr>
            <a:xfrm>
              <a:off x="5203254" y="2520156"/>
              <a:ext cx="419100" cy="314325"/>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lumMod val="95000"/>
                    <a:lumOff val="5000"/>
                  </a:schemeClr>
                </a:solidFill>
              </a:endParaRPr>
            </a:p>
          </p:txBody>
        </p:sp>
      </p:grpSp>
      <p:sp>
        <p:nvSpPr>
          <p:cNvPr id="30" name="矩形 29"/>
          <p:cNvSpPr>
            <a:spLocks noChangeArrowheads="1"/>
          </p:cNvSpPr>
          <p:nvPr/>
        </p:nvSpPr>
        <p:spPr bwMode="auto">
          <a:xfrm>
            <a:off x="5896225" y="1306049"/>
            <a:ext cx="2879725"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nSpc>
                <a:spcPct val="130000"/>
              </a:lnSpc>
              <a:defRPr/>
            </a:pPr>
            <a:r>
              <a:rPr lang="zh-CN" altLang="en-US" sz="900" dirty="0">
                <a:solidFill>
                  <a:schemeClr val="bg1"/>
                </a:solidFill>
                <a:latin typeface="微软雅黑" pitchFamily="34" charset="-122"/>
              </a:rPr>
              <a:t>点击添加正文、温馨提示正文行距在</a:t>
            </a:r>
            <a:r>
              <a:rPr lang="en-US" altLang="zh-CN" sz="900" dirty="0">
                <a:solidFill>
                  <a:schemeClr val="bg1"/>
                </a:solidFill>
                <a:latin typeface="微软雅黑" pitchFamily="34" charset="-122"/>
              </a:rPr>
              <a:t>1.2~1.3</a:t>
            </a:r>
            <a:r>
              <a:rPr lang="zh-CN" altLang="en-US" sz="900" dirty="0">
                <a:solidFill>
                  <a:schemeClr val="bg1"/>
                </a:solidFill>
                <a:latin typeface="微软雅黑" pitchFamily="34" charset="-122"/>
              </a:rPr>
              <a:t>之间点击添加正文、温馨提示正文行距在点击添加正文、温馨提示正文行距在</a:t>
            </a:r>
            <a:r>
              <a:rPr lang="en-US" altLang="zh-CN" sz="900" dirty="0">
                <a:solidFill>
                  <a:schemeClr val="bg1"/>
                </a:solidFill>
                <a:latin typeface="微软雅黑" pitchFamily="34" charset="-122"/>
              </a:rPr>
              <a:t>1.2~1.3</a:t>
            </a:r>
            <a:r>
              <a:rPr lang="zh-CN" altLang="en-US" sz="900" dirty="0">
                <a:solidFill>
                  <a:schemeClr val="bg1"/>
                </a:solidFill>
                <a:latin typeface="微软雅黑" pitchFamily="34" charset="-122"/>
              </a:rPr>
              <a:t>之间点击添加正文</a:t>
            </a:r>
          </a:p>
          <a:p>
            <a:pPr>
              <a:lnSpc>
                <a:spcPct val="130000"/>
              </a:lnSpc>
              <a:defRPr/>
            </a:pPr>
            <a:endParaRPr lang="zh-CN" altLang="en-US" sz="900" dirty="0">
              <a:solidFill>
                <a:schemeClr val="bg1"/>
              </a:solidFill>
              <a:latin typeface="微软雅黑" pitchFamily="34" charset="-122"/>
            </a:endParaRPr>
          </a:p>
        </p:txBody>
      </p:sp>
      <p:sp>
        <p:nvSpPr>
          <p:cNvPr id="31" name="矩形 20"/>
          <p:cNvSpPr>
            <a:spLocks noChangeArrowheads="1"/>
          </p:cNvSpPr>
          <p:nvPr/>
        </p:nvSpPr>
        <p:spPr bwMode="auto">
          <a:xfrm>
            <a:off x="5896224" y="1058245"/>
            <a:ext cx="18113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r>
              <a:rPr lang="zh-CN" altLang="en-US" sz="1200" dirty="0">
                <a:solidFill>
                  <a:schemeClr val="bg1"/>
                </a:solidFill>
              </a:rPr>
              <a:t>单击添加标题</a:t>
            </a:r>
          </a:p>
        </p:txBody>
      </p:sp>
      <p:sp>
        <p:nvSpPr>
          <p:cNvPr id="32" name="矩形 21"/>
          <p:cNvSpPr>
            <a:spLocks noChangeArrowheads="1"/>
          </p:cNvSpPr>
          <p:nvPr/>
        </p:nvSpPr>
        <p:spPr bwMode="auto">
          <a:xfrm>
            <a:off x="6086725" y="2722973"/>
            <a:ext cx="2879725"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nSpc>
                <a:spcPct val="130000"/>
              </a:lnSpc>
              <a:defRPr/>
            </a:pPr>
            <a:r>
              <a:rPr lang="zh-CN" altLang="en-US" sz="900" dirty="0">
                <a:solidFill>
                  <a:schemeClr val="bg1"/>
                </a:solidFill>
                <a:latin typeface="微软雅黑" pitchFamily="34" charset="-122"/>
              </a:rPr>
              <a:t>点击添加正文、温馨提示正文行距在</a:t>
            </a:r>
            <a:r>
              <a:rPr lang="en-US" altLang="zh-CN" sz="900" dirty="0">
                <a:solidFill>
                  <a:schemeClr val="bg1"/>
                </a:solidFill>
                <a:latin typeface="微软雅黑" pitchFamily="34" charset="-122"/>
              </a:rPr>
              <a:t>1.2~1.3</a:t>
            </a:r>
            <a:r>
              <a:rPr lang="zh-CN" altLang="en-US" sz="900" dirty="0">
                <a:solidFill>
                  <a:schemeClr val="bg1"/>
                </a:solidFill>
                <a:latin typeface="微软雅黑" pitchFamily="34" charset="-122"/>
              </a:rPr>
              <a:t>之间点击添加正文、温馨提示正文行距在点击添加正文、温馨提示正文行距在</a:t>
            </a:r>
            <a:r>
              <a:rPr lang="en-US" altLang="zh-CN" sz="900" dirty="0">
                <a:solidFill>
                  <a:schemeClr val="bg1"/>
                </a:solidFill>
                <a:latin typeface="微软雅黑" pitchFamily="34" charset="-122"/>
              </a:rPr>
              <a:t>1.2~1.3</a:t>
            </a:r>
            <a:r>
              <a:rPr lang="zh-CN" altLang="en-US" sz="900" dirty="0">
                <a:solidFill>
                  <a:schemeClr val="bg1"/>
                </a:solidFill>
                <a:latin typeface="微软雅黑" pitchFamily="34" charset="-122"/>
              </a:rPr>
              <a:t>之间点击添加正文</a:t>
            </a:r>
          </a:p>
          <a:p>
            <a:pPr>
              <a:lnSpc>
                <a:spcPct val="130000"/>
              </a:lnSpc>
              <a:defRPr/>
            </a:pPr>
            <a:endParaRPr lang="zh-CN" altLang="en-US" sz="900" dirty="0">
              <a:solidFill>
                <a:schemeClr val="bg1"/>
              </a:solidFill>
              <a:latin typeface="微软雅黑" pitchFamily="34" charset="-122"/>
            </a:endParaRPr>
          </a:p>
        </p:txBody>
      </p:sp>
      <p:sp>
        <p:nvSpPr>
          <p:cNvPr id="33" name="矩形 22"/>
          <p:cNvSpPr>
            <a:spLocks noChangeArrowheads="1"/>
          </p:cNvSpPr>
          <p:nvPr/>
        </p:nvSpPr>
        <p:spPr bwMode="auto">
          <a:xfrm>
            <a:off x="6086724" y="2473580"/>
            <a:ext cx="18113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r>
              <a:rPr lang="zh-CN" altLang="en-US" sz="1200" dirty="0">
                <a:solidFill>
                  <a:schemeClr val="bg1"/>
                </a:solidFill>
              </a:rPr>
              <a:t>单击添加标题</a:t>
            </a:r>
          </a:p>
        </p:txBody>
      </p:sp>
      <p:sp>
        <p:nvSpPr>
          <p:cNvPr id="34" name="矩形 23"/>
          <p:cNvSpPr>
            <a:spLocks noChangeArrowheads="1"/>
          </p:cNvSpPr>
          <p:nvPr/>
        </p:nvSpPr>
        <p:spPr bwMode="auto">
          <a:xfrm>
            <a:off x="4861175" y="4139897"/>
            <a:ext cx="2879725"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nSpc>
                <a:spcPct val="130000"/>
              </a:lnSpc>
              <a:defRPr/>
            </a:pPr>
            <a:r>
              <a:rPr lang="zh-CN" altLang="en-US" sz="900" dirty="0">
                <a:solidFill>
                  <a:schemeClr val="bg1"/>
                </a:solidFill>
                <a:latin typeface="微软雅黑" pitchFamily="34" charset="-122"/>
              </a:rPr>
              <a:t>点击添加正文、温馨提示正文行距在</a:t>
            </a:r>
            <a:r>
              <a:rPr lang="en-US" altLang="zh-CN" sz="900" dirty="0">
                <a:solidFill>
                  <a:schemeClr val="bg1"/>
                </a:solidFill>
                <a:latin typeface="微软雅黑" pitchFamily="34" charset="-122"/>
              </a:rPr>
              <a:t>1.2~1.3</a:t>
            </a:r>
            <a:r>
              <a:rPr lang="zh-CN" altLang="en-US" sz="900" dirty="0">
                <a:solidFill>
                  <a:schemeClr val="bg1"/>
                </a:solidFill>
                <a:latin typeface="微软雅黑" pitchFamily="34" charset="-122"/>
              </a:rPr>
              <a:t>之间点击添加正文、温馨提示正文行距在点击添加正文、温馨提示正文行距在</a:t>
            </a:r>
            <a:r>
              <a:rPr lang="en-US" altLang="zh-CN" sz="900" dirty="0">
                <a:solidFill>
                  <a:schemeClr val="bg1"/>
                </a:solidFill>
                <a:latin typeface="微软雅黑" pitchFamily="34" charset="-122"/>
              </a:rPr>
              <a:t>1.2~1.3</a:t>
            </a:r>
            <a:r>
              <a:rPr lang="zh-CN" altLang="en-US" sz="900" dirty="0">
                <a:solidFill>
                  <a:schemeClr val="bg1"/>
                </a:solidFill>
                <a:latin typeface="微软雅黑" pitchFamily="34" charset="-122"/>
              </a:rPr>
              <a:t>之间点击添加正文</a:t>
            </a:r>
          </a:p>
          <a:p>
            <a:pPr>
              <a:lnSpc>
                <a:spcPct val="130000"/>
              </a:lnSpc>
              <a:defRPr/>
            </a:pPr>
            <a:endParaRPr lang="zh-CN" altLang="en-US" sz="900" dirty="0">
              <a:solidFill>
                <a:schemeClr val="bg1"/>
              </a:solidFill>
              <a:latin typeface="微软雅黑" pitchFamily="34" charset="-122"/>
            </a:endParaRPr>
          </a:p>
        </p:txBody>
      </p:sp>
      <p:sp>
        <p:nvSpPr>
          <p:cNvPr id="35" name="矩形 24"/>
          <p:cNvSpPr>
            <a:spLocks noChangeArrowheads="1"/>
          </p:cNvSpPr>
          <p:nvPr/>
        </p:nvSpPr>
        <p:spPr bwMode="auto">
          <a:xfrm>
            <a:off x="4861174" y="3890505"/>
            <a:ext cx="18097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r>
              <a:rPr lang="zh-CN" altLang="en-US" sz="1200" dirty="0">
                <a:solidFill>
                  <a:schemeClr val="bg1"/>
                </a:solidFill>
              </a:rPr>
              <a:t>单击添加标题</a:t>
            </a:r>
          </a:p>
        </p:txBody>
      </p:sp>
      <p:sp>
        <p:nvSpPr>
          <p:cNvPr id="36" name="矩形 25"/>
          <p:cNvSpPr>
            <a:spLocks noChangeArrowheads="1"/>
          </p:cNvSpPr>
          <p:nvPr/>
        </p:nvSpPr>
        <p:spPr bwMode="auto">
          <a:xfrm>
            <a:off x="467544" y="1816460"/>
            <a:ext cx="2484276" cy="1892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nSpc>
                <a:spcPct val="130000"/>
              </a:lnSpc>
              <a:defRPr/>
            </a:pPr>
            <a:r>
              <a:rPr lang="zh-CN" altLang="en-US" sz="900" dirty="0">
                <a:solidFill>
                  <a:schemeClr val="bg1"/>
                </a:solidFill>
                <a:latin typeface="微软雅黑" pitchFamily="34" charset="-122"/>
              </a:rPr>
              <a:t>点击添加正文、温馨提示正文行距在</a:t>
            </a:r>
            <a:r>
              <a:rPr lang="en-US" altLang="zh-CN" sz="900" dirty="0">
                <a:solidFill>
                  <a:schemeClr val="bg1"/>
                </a:solidFill>
                <a:latin typeface="微软雅黑" pitchFamily="34" charset="-122"/>
              </a:rPr>
              <a:t>1.2~1.3</a:t>
            </a:r>
            <a:r>
              <a:rPr lang="zh-CN" altLang="en-US" sz="900" dirty="0">
                <a:solidFill>
                  <a:schemeClr val="bg1"/>
                </a:solidFill>
                <a:latin typeface="微软雅黑" pitchFamily="34" charset="-122"/>
              </a:rPr>
              <a:t>之间点击添加正文、温馨提示正文行距在点击添加正文、</a:t>
            </a:r>
            <a:endParaRPr lang="en-US" altLang="zh-CN" sz="900" dirty="0">
              <a:solidFill>
                <a:schemeClr val="bg1"/>
              </a:solidFill>
              <a:latin typeface="微软雅黑" pitchFamily="34" charset="-122"/>
            </a:endParaRPr>
          </a:p>
          <a:p>
            <a:pPr>
              <a:lnSpc>
                <a:spcPct val="130000"/>
              </a:lnSpc>
              <a:defRPr/>
            </a:pPr>
            <a:endParaRPr lang="en-US" altLang="zh-CN" sz="900" dirty="0">
              <a:solidFill>
                <a:schemeClr val="bg1"/>
              </a:solidFill>
              <a:latin typeface="微软雅黑" pitchFamily="34" charset="-122"/>
            </a:endParaRPr>
          </a:p>
          <a:p>
            <a:pPr>
              <a:lnSpc>
                <a:spcPct val="130000"/>
              </a:lnSpc>
              <a:defRPr/>
            </a:pPr>
            <a:r>
              <a:rPr lang="zh-CN" altLang="en-US" sz="900" dirty="0">
                <a:solidFill>
                  <a:schemeClr val="bg1"/>
                </a:solidFill>
                <a:latin typeface="微软雅黑" pitchFamily="34" charset="-122"/>
              </a:rPr>
              <a:t>温馨提示正文行距在</a:t>
            </a:r>
            <a:r>
              <a:rPr lang="en-US" altLang="zh-CN" sz="900" dirty="0">
                <a:solidFill>
                  <a:schemeClr val="bg1"/>
                </a:solidFill>
                <a:latin typeface="微软雅黑" pitchFamily="34" charset="-122"/>
              </a:rPr>
              <a:t>1.2~1.3</a:t>
            </a:r>
            <a:r>
              <a:rPr lang="zh-CN" altLang="en-US" sz="900" dirty="0">
                <a:solidFill>
                  <a:schemeClr val="bg1"/>
                </a:solidFill>
                <a:latin typeface="微软雅黑" pitchFamily="34" charset="-122"/>
              </a:rPr>
              <a:t>之间点击添加正文、温馨提示正文行距在</a:t>
            </a:r>
          </a:p>
          <a:p>
            <a:pPr>
              <a:lnSpc>
                <a:spcPct val="130000"/>
              </a:lnSpc>
              <a:defRPr/>
            </a:pPr>
            <a:endParaRPr lang="en-US" altLang="zh-CN" sz="900" dirty="0">
              <a:solidFill>
                <a:schemeClr val="bg1"/>
              </a:solidFill>
              <a:latin typeface="微软雅黑" pitchFamily="34" charset="-122"/>
            </a:endParaRPr>
          </a:p>
          <a:p>
            <a:pPr>
              <a:lnSpc>
                <a:spcPct val="130000"/>
              </a:lnSpc>
              <a:defRPr/>
            </a:pPr>
            <a:r>
              <a:rPr lang="zh-CN" altLang="en-US" sz="900" dirty="0">
                <a:solidFill>
                  <a:schemeClr val="bg1"/>
                </a:solidFill>
                <a:latin typeface="微软雅黑" pitchFamily="34" charset="-122"/>
              </a:rPr>
              <a:t>点击添加正文、温馨提示正文行距在</a:t>
            </a:r>
            <a:r>
              <a:rPr lang="en-US" altLang="zh-CN" sz="900" dirty="0">
                <a:solidFill>
                  <a:schemeClr val="bg1"/>
                </a:solidFill>
                <a:latin typeface="微软雅黑" pitchFamily="34" charset="-122"/>
              </a:rPr>
              <a:t>1.2~1.3</a:t>
            </a:r>
            <a:r>
              <a:rPr lang="zh-CN" altLang="en-US" sz="900" dirty="0">
                <a:solidFill>
                  <a:schemeClr val="bg1"/>
                </a:solidFill>
                <a:latin typeface="微软雅黑" pitchFamily="34" charset="-122"/>
              </a:rPr>
              <a:t>之间点击添加正文、温馨提示正文行距在</a:t>
            </a:r>
          </a:p>
          <a:p>
            <a:pPr>
              <a:lnSpc>
                <a:spcPct val="130000"/>
              </a:lnSpc>
              <a:defRPr/>
            </a:pPr>
            <a:endParaRPr lang="zh-CN" altLang="en-US" sz="900" dirty="0">
              <a:solidFill>
                <a:schemeClr val="bg1"/>
              </a:solidFill>
              <a:latin typeface="微软雅黑" pitchFamily="34" charset="-122"/>
            </a:endParaRPr>
          </a:p>
        </p:txBody>
      </p:sp>
    </p:spTree>
    <p:extLst>
      <p:ext uri="{BB962C8B-B14F-4D97-AF65-F5344CB8AC3E}">
        <p14:creationId xmlns:p14="http://schemas.microsoft.com/office/powerpoint/2010/main" val="429277890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1+#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1000"/>
                            </p:stCondLst>
                            <p:childTnLst>
                              <p:par>
                                <p:cTn id="16" presetID="21" presetClass="entr" presetSubtype="1"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heel(1)">
                                      <p:cBhvr>
                                        <p:cTn id="18" dur="2000"/>
                                        <p:tgtEl>
                                          <p:spTgt spid="16"/>
                                        </p:tgtEl>
                                      </p:cBhvr>
                                    </p:animEffect>
                                  </p:childTnLst>
                                </p:cTn>
                              </p:par>
                            </p:childTnLst>
                          </p:cTn>
                        </p:par>
                        <p:par>
                          <p:cTn id="19" fill="hold">
                            <p:stCondLst>
                              <p:cond delay="3000"/>
                            </p:stCondLst>
                            <p:childTnLst>
                              <p:par>
                                <p:cTn id="20" presetID="2" presetClass="entr" presetSubtype="8"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0-#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25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0-#ppt_w/2"/>
                                          </p:val>
                                        </p:tav>
                                        <p:tav tm="100000">
                                          <p:val>
                                            <p:strVal val="#ppt_x"/>
                                          </p:val>
                                        </p:tav>
                                      </p:tavLst>
                                    </p:anim>
                                    <p:anim calcmode="lin" valueType="num">
                                      <p:cBhvr additive="base">
                                        <p:cTn id="27" dur="500" fill="hold"/>
                                        <p:tgtEl>
                                          <p:spTgt spid="6"/>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35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fill="hold"/>
                                        <p:tgtEl>
                                          <p:spTgt spid="4"/>
                                        </p:tgtEl>
                                        <p:attrNameLst>
                                          <p:attrName>ppt_x</p:attrName>
                                        </p:attrNameLst>
                                      </p:cBhvr>
                                      <p:tavLst>
                                        <p:tav tm="0">
                                          <p:val>
                                            <p:strVal val="0-#ppt_w/2"/>
                                          </p:val>
                                        </p:tav>
                                        <p:tav tm="100000">
                                          <p:val>
                                            <p:strVal val="#ppt_x"/>
                                          </p:val>
                                        </p:tav>
                                      </p:tavLst>
                                    </p:anim>
                                    <p:anim calcmode="lin" valueType="num">
                                      <p:cBhvr additive="base">
                                        <p:cTn id="31" dur="500" fill="hold"/>
                                        <p:tgtEl>
                                          <p:spTgt spid="4"/>
                                        </p:tgtEl>
                                        <p:attrNameLst>
                                          <p:attrName>ppt_y</p:attrName>
                                        </p:attrNameLst>
                                      </p:cBhvr>
                                      <p:tavLst>
                                        <p:tav tm="0">
                                          <p:val>
                                            <p:strVal val="#ppt_y"/>
                                          </p:val>
                                        </p:tav>
                                        <p:tav tm="100000">
                                          <p:val>
                                            <p:strVal val="#ppt_y"/>
                                          </p:val>
                                        </p:tav>
                                      </p:tavLst>
                                    </p:anim>
                                  </p:childTnLst>
                                </p:cTn>
                              </p:par>
                            </p:childTnLst>
                          </p:cTn>
                        </p:par>
                        <p:par>
                          <p:cTn id="32" fill="hold">
                            <p:stCondLst>
                              <p:cond delay="3850"/>
                            </p:stCondLst>
                            <p:childTnLst>
                              <p:par>
                                <p:cTn id="33" presetID="2" presetClass="entr" presetSubtype="2"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additive="base">
                                        <p:cTn id="35" dur="500" fill="hold"/>
                                        <p:tgtEl>
                                          <p:spTgt spid="31"/>
                                        </p:tgtEl>
                                        <p:attrNameLst>
                                          <p:attrName>ppt_x</p:attrName>
                                        </p:attrNameLst>
                                      </p:cBhvr>
                                      <p:tavLst>
                                        <p:tav tm="0">
                                          <p:val>
                                            <p:strVal val="1+#ppt_w/2"/>
                                          </p:val>
                                        </p:tav>
                                        <p:tav tm="100000">
                                          <p:val>
                                            <p:strVal val="#ppt_x"/>
                                          </p:val>
                                        </p:tav>
                                      </p:tavLst>
                                    </p:anim>
                                    <p:anim calcmode="lin" valueType="num">
                                      <p:cBhvr additive="base">
                                        <p:cTn id="36" dur="500" fill="hold"/>
                                        <p:tgtEl>
                                          <p:spTgt spid="31"/>
                                        </p:tgtEl>
                                        <p:attrNameLst>
                                          <p:attrName>ppt_y</p:attrName>
                                        </p:attrNameLst>
                                      </p:cBhvr>
                                      <p:tavLst>
                                        <p:tav tm="0">
                                          <p:val>
                                            <p:strVal val="#ppt_y"/>
                                          </p:val>
                                        </p:tav>
                                        <p:tav tm="100000">
                                          <p:val>
                                            <p:strVal val="#ppt_y"/>
                                          </p:val>
                                        </p:tav>
                                      </p:tavLst>
                                    </p:anim>
                                  </p:childTnLst>
                                </p:cTn>
                              </p:par>
                            </p:childTnLst>
                          </p:cTn>
                        </p:par>
                        <p:par>
                          <p:cTn id="37" fill="hold">
                            <p:stCondLst>
                              <p:cond delay="4350"/>
                            </p:stCondLst>
                            <p:childTnLst>
                              <p:par>
                                <p:cTn id="38" presetID="2" presetClass="entr" presetSubtype="2" fill="hold" grpId="0" nodeType="afterEffect">
                                  <p:stCondLst>
                                    <p:cond delay="0"/>
                                  </p:stCondLst>
                                  <p:childTnLst>
                                    <p:set>
                                      <p:cBhvr>
                                        <p:cTn id="39" dur="1" fill="hold">
                                          <p:stCondLst>
                                            <p:cond delay="0"/>
                                          </p:stCondLst>
                                        </p:cTn>
                                        <p:tgtEl>
                                          <p:spTgt spid="30"/>
                                        </p:tgtEl>
                                        <p:attrNameLst>
                                          <p:attrName>style.visibility</p:attrName>
                                        </p:attrNameLst>
                                      </p:cBhvr>
                                      <p:to>
                                        <p:strVal val="visible"/>
                                      </p:to>
                                    </p:set>
                                    <p:anim calcmode="lin" valueType="num">
                                      <p:cBhvr additive="base">
                                        <p:cTn id="40" dur="500" fill="hold"/>
                                        <p:tgtEl>
                                          <p:spTgt spid="30"/>
                                        </p:tgtEl>
                                        <p:attrNameLst>
                                          <p:attrName>ppt_x</p:attrName>
                                        </p:attrNameLst>
                                      </p:cBhvr>
                                      <p:tavLst>
                                        <p:tav tm="0">
                                          <p:val>
                                            <p:strVal val="1+#ppt_w/2"/>
                                          </p:val>
                                        </p:tav>
                                        <p:tav tm="100000">
                                          <p:val>
                                            <p:strVal val="#ppt_x"/>
                                          </p:val>
                                        </p:tav>
                                      </p:tavLst>
                                    </p:anim>
                                    <p:anim calcmode="lin" valueType="num">
                                      <p:cBhvr additive="base">
                                        <p:cTn id="41" dur="500" fill="hold"/>
                                        <p:tgtEl>
                                          <p:spTgt spid="30"/>
                                        </p:tgtEl>
                                        <p:attrNameLst>
                                          <p:attrName>ppt_y</p:attrName>
                                        </p:attrNameLst>
                                      </p:cBhvr>
                                      <p:tavLst>
                                        <p:tav tm="0">
                                          <p:val>
                                            <p:strVal val="#ppt_y"/>
                                          </p:val>
                                        </p:tav>
                                        <p:tav tm="100000">
                                          <p:val>
                                            <p:strVal val="#ppt_y"/>
                                          </p:val>
                                        </p:tav>
                                      </p:tavLst>
                                    </p:anim>
                                  </p:childTnLst>
                                </p:cTn>
                              </p:par>
                            </p:childTnLst>
                          </p:cTn>
                        </p:par>
                        <p:par>
                          <p:cTn id="42" fill="hold">
                            <p:stCondLst>
                              <p:cond delay="4850"/>
                            </p:stCondLst>
                            <p:childTnLst>
                              <p:par>
                                <p:cTn id="43" presetID="2" presetClass="entr" presetSubtype="2" fill="hold" grpId="0" nodeType="afterEffect">
                                  <p:stCondLst>
                                    <p:cond delay="0"/>
                                  </p:stCondLst>
                                  <p:childTnLst>
                                    <p:set>
                                      <p:cBhvr>
                                        <p:cTn id="44" dur="1" fill="hold">
                                          <p:stCondLst>
                                            <p:cond delay="0"/>
                                          </p:stCondLst>
                                        </p:cTn>
                                        <p:tgtEl>
                                          <p:spTgt spid="33"/>
                                        </p:tgtEl>
                                        <p:attrNameLst>
                                          <p:attrName>style.visibility</p:attrName>
                                        </p:attrNameLst>
                                      </p:cBhvr>
                                      <p:to>
                                        <p:strVal val="visible"/>
                                      </p:to>
                                    </p:set>
                                    <p:anim calcmode="lin" valueType="num">
                                      <p:cBhvr additive="base">
                                        <p:cTn id="45" dur="500" fill="hold"/>
                                        <p:tgtEl>
                                          <p:spTgt spid="33"/>
                                        </p:tgtEl>
                                        <p:attrNameLst>
                                          <p:attrName>ppt_x</p:attrName>
                                        </p:attrNameLst>
                                      </p:cBhvr>
                                      <p:tavLst>
                                        <p:tav tm="0">
                                          <p:val>
                                            <p:strVal val="1+#ppt_w/2"/>
                                          </p:val>
                                        </p:tav>
                                        <p:tav tm="100000">
                                          <p:val>
                                            <p:strVal val="#ppt_x"/>
                                          </p:val>
                                        </p:tav>
                                      </p:tavLst>
                                    </p:anim>
                                    <p:anim calcmode="lin" valueType="num">
                                      <p:cBhvr additive="base">
                                        <p:cTn id="46" dur="500" fill="hold"/>
                                        <p:tgtEl>
                                          <p:spTgt spid="33"/>
                                        </p:tgtEl>
                                        <p:attrNameLst>
                                          <p:attrName>ppt_y</p:attrName>
                                        </p:attrNameLst>
                                      </p:cBhvr>
                                      <p:tavLst>
                                        <p:tav tm="0">
                                          <p:val>
                                            <p:strVal val="#ppt_y"/>
                                          </p:val>
                                        </p:tav>
                                        <p:tav tm="100000">
                                          <p:val>
                                            <p:strVal val="#ppt_y"/>
                                          </p:val>
                                        </p:tav>
                                      </p:tavLst>
                                    </p:anim>
                                  </p:childTnLst>
                                </p:cTn>
                              </p:par>
                            </p:childTnLst>
                          </p:cTn>
                        </p:par>
                        <p:par>
                          <p:cTn id="47" fill="hold">
                            <p:stCondLst>
                              <p:cond delay="5350"/>
                            </p:stCondLst>
                            <p:childTnLst>
                              <p:par>
                                <p:cTn id="48" presetID="2" presetClass="entr" presetSubtype="2" fill="hold" grpId="0" nodeType="afterEffect">
                                  <p:stCondLst>
                                    <p:cond delay="0"/>
                                  </p:stCondLst>
                                  <p:childTnLst>
                                    <p:set>
                                      <p:cBhvr>
                                        <p:cTn id="49" dur="1" fill="hold">
                                          <p:stCondLst>
                                            <p:cond delay="0"/>
                                          </p:stCondLst>
                                        </p:cTn>
                                        <p:tgtEl>
                                          <p:spTgt spid="32"/>
                                        </p:tgtEl>
                                        <p:attrNameLst>
                                          <p:attrName>style.visibility</p:attrName>
                                        </p:attrNameLst>
                                      </p:cBhvr>
                                      <p:to>
                                        <p:strVal val="visible"/>
                                      </p:to>
                                    </p:set>
                                    <p:anim calcmode="lin" valueType="num">
                                      <p:cBhvr additive="base">
                                        <p:cTn id="50" dur="500" fill="hold"/>
                                        <p:tgtEl>
                                          <p:spTgt spid="32"/>
                                        </p:tgtEl>
                                        <p:attrNameLst>
                                          <p:attrName>ppt_x</p:attrName>
                                        </p:attrNameLst>
                                      </p:cBhvr>
                                      <p:tavLst>
                                        <p:tav tm="0">
                                          <p:val>
                                            <p:strVal val="1+#ppt_w/2"/>
                                          </p:val>
                                        </p:tav>
                                        <p:tav tm="100000">
                                          <p:val>
                                            <p:strVal val="#ppt_x"/>
                                          </p:val>
                                        </p:tav>
                                      </p:tavLst>
                                    </p:anim>
                                    <p:anim calcmode="lin" valueType="num">
                                      <p:cBhvr additive="base">
                                        <p:cTn id="51" dur="500" fill="hold"/>
                                        <p:tgtEl>
                                          <p:spTgt spid="32"/>
                                        </p:tgtEl>
                                        <p:attrNameLst>
                                          <p:attrName>ppt_y</p:attrName>
                                        </p:attrNameLst>
                                      </p:cBhvr>
                                      <p:tavLst>
                                        <p:tav tm="0">
                                          <p:val>
                                            <p:strVal val="#ppt_y"/>
                                          </p:val>
                                        </p:tav>
                                        <p:tav tm="100000">
                                          <p:val>
                                            <p:strVal val="#ppt_y"/>
                                          </p:val>
                                        </p:tav>
                                      </p:tavLst>
                                    </p:anim>
                                  </p:childTnLst>
                                </p:cTn>
                              </p:par>
                            </p:childTnLst>
                          </p:cTn>
                        </p:par>
                        <p:par>
                          <p:cTn id="52" fill="hold">
                            <p:stCondLst>
                              <p:cond delay="5850"/>
                            </p:stCondLst>
                            <p:childTnLst>
                              <p:par>
                                <p:cTn id="53" presetID="2" presetClass="entr" presetSubtype="2" fill="hold" grpId="0" nodeType="afterEffect">
                                  <p:stCondLst>
                                    <p:cond delay="0"/>
                                  </p:stCondLst>
                                  <p:childTnLst>
                                    <p:set>
                                      <p:cBhvr>
                                        <p:cTn id="54" dur="1" fill="hold">
                                          <p:stCondLst>
                                            <p:cond delay="0"/>
                                          </p:stCondLst>
                                        </p:cTn>
                                        <p:tgtEl>
                                          <p:spTgt spid="35"/>
                                        </p:tgtEl>
                                        <p:attrNameLst>
                                          <p:attrName>style.visibility</p:attrName>
                                        </p:attrNameLst>
                                      </p:cBhvr>
                                      <p:to>
                                        <p:strVal val="visible"/>
                                      </p:to>
                                    </p:set>
                                    <p:anim calcmode="lin" valueType="num">
                                      <p:cBhvr additive="base">
                                        <p:cTn id="55" dur="500" fill="hold"/>
                                        <p:tgtEl>
                                          <p:spTgt spid="35"/>
                                        </p:tgtEl>
                                        <p:attrNameLst>
                                          <p:attrName>ppt_x</p:attrName>
                                        </p:attrNameLst>
                                      </p:cBhvr>
                                      <p:tavLst>
                                        <p:tav tm="0">
                                          <p:val>
                                            <p:strVal val="1+#ppt_w/2"/>
                                          </p:val>
                                        </p:tav>
                                        <p:tav tm="100000">
                                          <p:val>
                                            <p:strVal val="#ppt_x"/>
                                          </p:val>
                                        </p:tav>
                                      </p:tavLst>
                                    </p:anim>
                                    <p:anim calcmode="lin" valueType="num">
                                      <p:cBhvr additive="base">
                                        <p:cTn id="56" dur="500" fill="hold"/>
                                        <p:tgtEl>
                                          <p:spTgt spid="35"/>
                                        </p:tgtEl>
                                        <p:attrNameLst>
                                          <p:attrName>ppt_y</p:attrName>
                                        </p:attrNameLst>
                                      </p:cBhvr>
                                      <p:tavLst>
                                        <p:tav tm="0">
                                          <p:val>
                                            <p:strVal val="#ppt_y"/>
                                          </p:val>
                                        </p:tav>
                                        <p:tav tm="100000">
                                          <p:val>
                                            <p:strVal val="#ppt_y"/>
                                          </p:val>
                                        </p:tav>
                                      </p:tavLst>
                                    </p:anim>
                                  </p:childTnLst>
                                </p:cTn>
                              </p:par>
                            </p:childTnLst>
                          </p:cTn>
                        </p:par>
                        <p:par>
                          <p:cTn id="57" fill="hold">
                            <p:stCondLst>
                              <p:cond delay="6350"/>
                            </p:stCondLst>
                            <p:childTnLst>
                              <p:par>
                                <p:cTn id="58" presetID="2" presetClass="entr" presetSubtype="2" fill="hold" grpId="0" nodeType="afterEffect">
                                  <p:stCondLst>
                                    <p:cond delay="0"/>
                                  </p:stCondLst>
                                  <p:childTnLst>
                                    <p:set>
                                      <p:cBhvr>
                                        <p:cTn id="59" dur="1" fill="hold">
                                          <p:stCondLst>
                                            <p:cond delay="0"/>
                                          </p:stCondLst>
                                        </p:cTn>
                                        <p:tgtEl>
                                          <p:spTgt spid="34"/>
                                        </p:tgtEl>
                                        <p:attrNameLst>
                                          <p:attrName>style.visibility</p:attrName>
                                        </p:attrNameLst>
                                      </p:cBhvr>
                                      <p:to>
                                        <p:strVal val="visible"/>
                                      </p:to>
                                    </p:set>
                                    <p:anim calcmode="lin" valueType="num">
                                      <p:cBhvr additive="base">
                                        <p:cTn id="60" dur="500" fill="hold"/>
                                        <p:tgtEl>
                                          <p:spTgt spid="34"/>
                                        </p:tgtEl>
                                        <p:attrNameLst>
                                          <p:attrName>ppt_x</p:attrName>
                                        </p:attrNameLst>
                                      </p:cBhvr>
                                      <p:tavLst>
                                        <p:tav tm="0">
                                          <p:val>
                                            <p:strVal val="1+#ppt_w/2"/>
                                          </p:val>
                                        </p:tav>
                                        <p:tav tm="100000">
                                          <p:val>
                                            <p:strVal val="#ppt_x"/>
                                          </p:val>
                                        </p:tav>
                                      </p:tavLst>
                                    </p:anim>
                                    <p:anim calcmode="lin" valueType="num">
                                      <p:cBhvr additive="base">
                                        <p:cTn id="61"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0" grpId="0"/>
      <p:bldP spid="31" grpId="0"/>
      <p:bldP spid="32" grpId="0"/>
      <p:bldP spid="33" grpId="0"/>
      <p:bldP spid="34" grpId="0"/>
      <p:bldP spid="35" grpId="0"/>
      <p:bldP spid="3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a:grpSpLocks/>
          </p:cNvGrpSpPr>
          <p:nvPr/>
        </p:nvGrpSpPr>
        <p:grpSpPr bwMode="auto">
          <a:xfrm>
            <a:off x="602456" y="1469684"/>
            <a:ext cx="3638944" cy="1267797"/>
            <a:chOff x="803786" y="1959667"/>
            <a:chExt cx="4477634" cy="1689689"/>
          </a:xfrm>
        </p:grpSpPr>
        <p:sp>
          <p:nvSpPr>
            <p:cNvPr id="28" name="Rounded Rectangle 5@|1FFC:7355919|FBC:16777215|LFC:16777215|LBC:16777215"/>
            <p:cNvSpPr/>
            <p:nvPr/>
          </p:nvSpPr>
          <p:spPr>
            <a:xfrm>
              <a:off x="1127585" y="1959667"/>
              <a:ext cx="4153835" cy="484135"/>
            </a:xfrm>
            <a:prstGeom prst="roundRect">
              <a:avLst>
                <a:gd name="adj" fmla="val 0"/>
              </a:avLst>
            </a:prstGeom>
            <a:solidFill>
              <a:schemeClr val="accent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900" i="1" dirty="0">
                <a:solidFill>
                  <a:prstClr val="white"/>
                </a:solidFill>
                <a:latin typeface="PT Sans" pitchFamily="34" charset="-52"/>
              </a:endParaRPr>
            </a:p>
          </p:txBody>
        </p:sp>
        <p:sp>
          <p:nvSpPr>
            <p:cNvPr id="32" name="Rectangle 31@|1FFC:16777215|FBC:16777215|LFC:16777215|LBC:16777215"/>
            <p:cNvSpPr/>
            <p:nvPr/>
          </p:nvSpPr>
          <p:spPr>
            <a:xfrm>
              <a:off x="1346613" y="2529518"/>
              <a:ext cx="3876066" cy="1119838"/>
            </a:xfrm>
            <a:prstGeom prst="rect">
              <a:avLst/>
            </a:prstGeom>
          </p:spPr>
          <p:txBody>
            <a:bodyPr>
              <a:spAutoFit/>
            </a:bodyPr>
            <a:lstStyle/>
            <a:p>
              <a:pPr defTabSz="912613">
                <a:spcBef>
                  <a:spcPct val="20000"/>
                </a:spcBef>
                <a:defRPr/>
              </a:pPr>
              <a:r>
                <a:rPr lang="zh-CN" altLang="en-US" sz="900" dirty="0">
                  <a:solidFill>
                    <a:schemeClr val="bg1"/>
                  </a:solidFill>
                  <a:latin typeface="微软雅黑" pitchFamily="34" charset="-122"/>
                  <a:ea typeface="微软雅黑" pitchFamily="34" charset="-122"/>
                  <a:cs typeface="+mn-ea"/>
                  <a:sym typeface="Arial" panose="020B0604020202020204" pitchFamily="34" charset="0"/>
                </a:rPr>
                <a:t>单击此处可编辑内容，根据您的需要自由拉伸文本框大小单击此处可编辑内容，根据您的需要自由拉伸文本框大小单击此处可编辑内容，根据您的需要自由拉伸文本框大小</a:t>
              </a:r>
              <a:endParaRPr lang="en-US" altLang="zh-CN" sz="900" dirty="0">
                <a:solidFill>
                  <a:schemeClr val="bg1"/>
                </a:solidFill>
                <a:latin typeface="微软雅黑" pitchFamily="34" charset="-122"/>
                <a:ea typeface="微软雅黑" pitchFamily="34" charset="-122"/>
                <a:cs typeface="+mn-ea"/>
                <a:sym typeface="Arial" panose="020B0604020202020204" pitchFamily="34" charset="0"/>
              </a:endParaRPr>
            </a:p>
            <a:p>
              <a:pPr defTabSz="912613">
                <a:spcBef>
                  <a:spcPct val="20000"/>
                </a:spcBef>
                <a:defRPr/>
              </a:pPr>
              <a:endParaRPr lang="en-US" altLang="zh-CN" sz="900" dirty="0">
                <a:solidFill>
                  <a:schemeClr val="bg1"/>
                </a:solidFill>
                <a:latin typeface="微软雅黑" pitchFamily="34" charset="-122"/>
                <a:ea typeface="微软雅黑" pitchFamily="34" charset="-122"/>
                <a:cs typeface="+mn-ea"/>
                <a:sym typeface="Arial" panose="020B0604020202020204" pitchFamily="34" charset="0"/>
              </a:endParaRPr>
            </a:p>
            <a:p>
              <a:pPr defTabSz="912613">
                <a:spcBef>
                  <a:spcPct val="20000"/>
                </a:spcBef>
                <a:defRPr/>
              </a:pPr>
              <a:endParaRPr lang="en-US" altLang="zh-CN" sz="900" dirty="0">
                <a:solidFill>
                  <a:schemeClr val="bg1"/>
                </a:solidFill>
                <a:latin typeface="微软雅黑" pitchFamily="34" charset="-122"/>
                <a:ea typeface="微软雅黑" pitchFamily="34" charset="-122"/>
                <a:cs typeface="+mn-ea"/>
                <a:sym typeface="Arial" panose="020B0604020202020204" pitchFamily="34" charset="0"/>
              </a:endParaRPr>
            </a:p>
          </p:txBody>
        </p:sp>
        <p:sp>
          <p:nvSpPr>
            <p:cNvPr id="32796" name="Rectangle 35@|1FFC:16777215|FBC:16777215|LFC:16777215|LBC:16777215"/>
            <p:cNvSpPr>
              <a:spLocks noChangeArrowheads="1"/>
            </p:cNvSpPr>
            <p:nvPr/>
          </p:nvSpPr>
          <p:spPr bwMode="auto">
            <a:xfrm>
              <a:off x="1405098" y="2017027"/>
              <a:ext cx="2787309" cy="369178"/>
            </a:xfrm>
            <a:prstGeom prst="rect">
              <a:avLst/>
            </a:prstGeom>
            <a:noFill/>
            <a:ln w="9525">
              <a:noFill/>
              <a:miter lim="800000"/>
              <a:headEnd/>
              <a:tailEnd/>
            </a:ln>
          </p:spPr>
          <p:txBody>
            <a:bodyPr>
              <a:spAutoFit/>
            </a:bodyPr>
            <a:lstStyle/>
            <a:p>
              <a:pPr algn="ctr" defTabSz="912613">
                <a:spcBef>
                  <a:spcPct val="20000"/>
                </a:spcBef>
                <a:defRPr/>
              </a:pPr>
              <a:r>
                <a:rPr lang="zh-CN" altLang="en-US" sz="1200" dirty="0">
                  <a:solidFill>
                    <a:schemeClr val="bg1"/>
                  </a:solidFill>
                  <a:latin typeface="微软雅黑" pitchFamily="34" charset="-122"/>
                  <a:ea typeface="微软雅黑" pitchFamily="34" charset="-122"/>
                  <a:cs typeface="+mn-ea"/>
                  <a:sym typeface="Arial" panose="020B0604020202020204" pitchFamily="34" charset="0"/>
                </a:rPr>
                <a:t>单击编辑标题</a:t>
              </a:r>
              <a:endParaRPr lang="en-US" altLang="zh-CN" sz="1200" dirty="0">
                <a:solidFill>
                  <a:schemeClr val="bg1"/>
                </a:solidFill>
                <a:latin typeface="微软雅黑" pitchFamily="34" charset="-122"/>
                <a:ea typeface="微软雅黑" pitchFamily="34" charset="-122"/>
                <a:cs typeface="+mn-ea"/>
                <a:sym typeface="Arial" panose="020B0604020202020204" pitchFamily="34" charset="0"/>
              </a:endParaRPr>
            </a:p>
          </p:txBody>
        </p:sp>
        <p:sp>
          <p:nvSpPr>
            <p:cNvPr id="2" name="Rectangle 1@|1FFC:3289814|FBC:16777215|LFC:16777215|LBC:16777215"/>
            <p:cNvSpPr/>
            <p:nvPr/>
          </p:nvSpPr>
          <p:spPr>
            <a:xfrm>
              <a:off x="803786" y="1959667"/>
              <a:ext cx="499984" cy="48413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900" dirty="0"/>
            </a:p>
          </p:txBody>
        </p:sp>
        <p:sp>
          <p:nvSpPr>
            <p:cNvPr id="32798" name="Rectangle 39@|1FFC:16777215|FBC:16777215|LFC:16777215|LBC:16777215"/>
            <p:cNvSpPr>
              <a:spLocks noChangeArrowheads="1"/>
            </p:cNvSpPr>
            <p:nvPr/>
          </p:nvSpPr>
          <p:spPr bwMode="auto">
            <a:xfrm>
              <a:off x="835518" y="1976723"/>
              <a:ext cx="436243" cy="451217"/>
            </a:xfrm>
            <a:prstGeom prst="rect">
              <a:avLst/>
            </a:prstGeom>
            <a:noFill/>
            <a:ln w="9525">
              <a:noFill/>
              <a:miter lim="800000"/>
              <a:headEnd/>
              <a:tailEnd/>
            </a:ln>
          </p:spPr>
          <p:txBody>
            <a:bodyPr>
              <a:spAutoFit/>
            </a:bodyPr>
            <a:lstStyle/>
            <a:p>
              <a:pPr algn="ctr" eaLnBrk="1" hangingPunct="1"/>
              <a:r>
                <a:rPr lang="en-US" altLang="zh-CN" sz="1600" b="1" dirty="0">
                  <a:solidFill>
                    <a:srgbClr val="FFFFFF"/>
                  </a:solidFill>
                  <a:latin typeface="微软雅黑" pitchFamily="34" charset="-122"/>
                </a:rPr>
                <a:t>1</a:t>
              </a:r>
              <a:endParaRPr lang="zh-CN" altLang="en-US" sz="1600" b="1" dirty="0">
                <a:solidFill>
                  <a:srgbClr val="FFFFFF"/>
                </a:solidFill>
              </a:endParaRPr>
            </a:p>
          </p:txBody>
        </p:sp>
      </p:grpSp>
      <p:grpSp>
        <p:nvGrpSpPr>
          <p:cNvPr id="4" name="组合 4"/>
          <p:cNvGrpSpPr>
            <a:grpSpLocks/>
          </p:cNvGrpSpPr>
          <p:nvPr/>
        </p:nvGrpSpPr>
        <p:grpSpPr bwMode="auto">
          <a:xfrm>
            <a:off x="602456" y="2983439"/>
            <a:ext cx="3654412" cy="1313049"/>
            <a:chOff x="803786" y="3976022"/>
            <a:chExt cx="4497002" cy="1750071"/>
          </a:xfrm>
        </p:grpSpPr>
        <p:sp>
          <p:nvSpPr>
            <p:cNvPr id="29" name="Rounded Rectangle 7@|1FFC:7355919|FBC:16777215|LFC:16777215|LBC:16777215"/>
            <p:cNvSpPr/>
            <p:nvPr/>
          </p:nvSpPr>
          <p:spPr>
            <a:xfrm>
              <a:off x="1127609" y="3976022"/>
              <a:ext cx="4154144" cy="484154"/>
            </a:xfrm>
            <a:prstGeom prst="roundRect">
              <a:avLst>
                <a:gd name="adj" fmla="val 0"/>
              </a:avLst>
            </a:prstGeom>
            <a:solidFill>
              <a:schemeClr val="accent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900" i="1" dirty="0">
                <a:solidFill>
                  <a:prstClr val="white"/>
                </a:solidFill>
                <a:latin typeface="PT Sans" pitchFamily="34" charset="-52"/>
              </a:endParaRPr>
            </a:p>
          </p:txBody>
        </p:sp>
        <p:sp>
          <p:nvSpPr>
            <p:cNvPr id="34" name="Rectangle 33@|1FFC:16777215|FBC:16777215|LFC:16777215|LBC:16777215"/>
            <p:cNvSpPr/>
            <p:nvPr/>
          </p:nvSpPr>
          <p:spPr>
            <a:xfrm>
              <a:off x="1346653" y="4606210"/>
              <a:ext cx="3954135" cy="1119883"/>
            </a:xfrm>
            <a:prstGeom prst="rect">
              <a:avLst/>
            </a:prstGeom>
          </p:spPr>
          <p:txBody>
            <a:bodyPr>
              <a:spAutoFit/>
            </a:bodyPr>
            <a:lstStyle/>
            <a:p>
              <a:pPr defTabSz="912613">
                <a:spcBef>
                  <a:spcPct val="20000"/>
                </a:spcBef>
                <a:defRPr/>
              </a:pPr>
              <a:r>
                <a:rPr lang="zh-CN" altLang="en-US" sz="900" dirty="0">
                  <a:solidFill>
                    <a:schemeClr val="bg1"/>
                  </a:solidFill>
                  <a:latin typeface="微软雅黑" pitchFamily="34" charset="-122"/>
                  <a:ea typeface="微软雅黑" pitchFamily="34" charset="-122"/>
                  <a:cs typeface="+mn-ea"/>
                  <a:sym typeface="Arial" panose="020B0604020202020204" pitchFamily="34" charset="0"/>
                </a:rPr>
                <a:t>单击此处可编辑内容，根据您的需要自由拉伸文本框大小单击此处可编辑内容，根据您的需要自由拉伸文本框大小单击此处可编辑内容，根据您的需要自由拉伸文本框大小</a:t>
              </a:r>
              <a:endParaRPr lang="en-US" altLang="zh-CN" sz="900" dirty="0">
                <a:solidFill>
                  <a:schemeClr val="bg1"/>
                </a:solidFill>
                <a:latin typeface="微软雅黑" pitchFamily="34" charset="-122"/>
                <a:ea typeface="微软雅黑" pitchFamily="34" charset="-122"/>
                <a:cs typeface="+mn-ea"/>
                <a:sym typeface="Arial" panose="020B0604020202020204" pitchFamily="34" charset="0"/>
              </a:endParaRPr>
            </a:p>
            <a:p>
              <a:pPr defTabSz="912613">
                <a:spcBef>
                  <a:spcPct val="20000"/>
                </a:spcBef>
                <a:defRPr/>
              </a:pPr>
              <a:endParaRPr lang="en-US" altLang="zh-CN" sz="900" dirty="0">
                <a:solidFill>
                  <a:schemeClr val="bg1"/>
                </a:solidFill>
                <a:latin typeface="微软雅黑" pitchFamily="34" charset="-122"/>
                <a:ea typeface="微软雅黑" pitchFamily="34" charset="-122"/>
                <a:cs typeface="+mn-ea"/>
                <a:sym typeface="Arial" panose="020B0604020202020204" pitchFamily="34" charset="0"/>
              </a:endParaRPr>
            </a:p>
            <a:p>
              <a:pPr defTabSz="912613">
                <a:spcBef>
                  <a:spcPct val="20000"/>
                </a:spcBef>
                <a:defRPr/>
              </a:pPr>
              <a:endParaRPr lang="en-US" altLang="zh-CN" sz="900" dirty="0">
                <a:solidFill>
                  <a:schemeClr val="bg1"/>
                </a:solidFill>
                <a:latin typeface="微软雅黑" pitchFamily="34" charset="-122"/>
                <a:ea typeface="微软雅黑" pitchFamily="34" charset="-122"/>
                <a:cs typeface="+mn-ea"/>
                <a:sym typeface="Arial" panose="020B0604020202020204" pitchFamily="34" charset="0"/>
              </a:endParaRPr>
            </a:p>
          </p:txBody>
        </p:sp>
        <p:sp>
          <p:nvSpPr>
            <p:cNvPr id="32791" name="Rectangle 37@|1FFC:16777215|FBC:16777215|LFC:16777215|LBC:16777215"/>
            <p:cNvSpPr>
              <a:spLocks noChangeArrowheads="1"/>
            </p:cNvSpPr>
            <p:nvPr/>
          </p:nvSpPr>
          <p:spPr bwMode="auto">
            <a:xfrm>
              <a:off x="1405098" y="4014547"/>
              <a:ext cx="2787310" cy="369192"/>
            </a:xfrm>
            <a:prstGeom prst="rect">
              <a:avLst/>
            </a:prstGeom>
            <a:noFill/>
            <a:ln w="9525">
              <a:noFill/>
              <a:miter lim="800000"/>
              <a:headEnd/>
              <a:tailEnd/>
            </a:ln>
          </p:spPr>
          <p:txBody>
            <a:bodyPr>
              <a:spAutoFit/>
            </a:bodyPr>
            <a:lstStyle/>
            <a:p>
              <a:pPr algn="ctr" defTabSz="912613">
                <a:spcBef>
                  <a:spcPct val="20000"/>
                </a:spcBef>
                <a:defRPr/>
              </a:pPr>
              <a:r>
                <a:rPr lang="zh-CN" altLang="en-US" sz="1200" dirty="0">
                  <a:solidFill>
                    <a:schemeClr val="bg1"/>
                  </a:solidFill>
                  <a:latin typeface="微软雅黑" pitchFamily="34" charset="-122"/>
                  <a:ea typeface="微软雅黑" pitchFamily="34" charset="-122"/>
                  <a:cs typeface="+mn-ea"/>
                  <a:sym typeface="Arial" panose="020B0604020202020204" pitchFamily="34" charset="0"/>
                </a:rPr>
                <a:t>单击编辑标题</a:t>
              </a:r>
              <a:endParaRPr lang="en-US" altLang="zh-CN" sz="1200" dirty="0">
                <a:solidFill>
                  <a:schemeClr val="bg1"/>
                </a:solidFill>
                <a:latin typeface="微软雅黑" pitchFamily="34" charset="-122"/>
                <a:ea typeface="微软雅黑" pitchFamily="34" charset="-122"/>
                <a:cs typeface="+mn-ea"/>
                <a:sym typeface="Arial" panose="020B0604020202020204" pitchFamily="34" charset="0"/>
              </a:endParaRPr>
            </a:p>
          </p:txBody>
        </p:sp>
        <p:sp>
          <p:nvSpPr>
            <p:cNvPr id="41" name="Rectangle 40@|1FFC:3289814|FBC:16777215|LFC:16777215|LBC:16777215"/>
            <p:cNvSpPr/>
            <p:nvPr/>
          </p:nvSpPr>
          <p:spPr>
            <a:xfrm>
              <a:off x="803786" y="3976022"/>
              <a:ext cx="500022" cy="4841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900" dirty="0"/>
            </a:p>
          </p:txBody>
        </p:sp>
        <p:sp>
          <p:nvSpPr>
            <p:cNvPr id="32793" name="Rectangle 41@|1FFC:16777215|FBC:16777215|LFC:16777215|LBC:16777215"/>
            <p:cNvSpPr>
              <a:spLocks noChangeArrowheads="1"/>
            </p:cNvSpPr>
            <p:nvPr/>
          </p:nvSpPr>
          <p:spPr bwMode="auto">
            <a:xfrm>
              <a:off x="835519" y="3993070"/>
              <a:ext cx="436242" cy="451235"/>
            </a:xfrm>
            <a:prstGeom prst="rect">
              <a:avLst/>
            </a:prstGeom>
            <a:noFill/>
            <a:ln w="9525">
              <a:noFill/>
              <a:miter lim="800000"/>
              <a:headEnd/>
              <a:tailEnd/>
            </a:ln>
          </p:spPr>
          <p:txBody>
            <a:bodyPr>
              <a:spAutoFit/>
            </a:bodyPr>
            <a:lstStyle/>
            <a:p>
              <a:pPr algn="ctr" eaLnBrk="1" hangingPunct="1"/>
              <a:r>
                <a:rPr lang="en-US" altLang="zh-CN" sz="1600" b="1" dirty="0">
                  <a:solidFill>
                    <a:srgbClr val="FFFFFF"/>
                  </a:solidFill>
                  <a:latin typeface="微软雅黑" pitchFamily="34" charset="-122"/>
                </a:rPr>
                <a:t>3</a:t>
              </a:r>
              <a:endParaRPr lang="zh-CN" altLang="en-US" sz="1600" b="1" dirty="0">
                <a:solidFill>
                  <a:srgbClr val="FFFFFF"/>
                </a:solidFill>
              </a:endParaRPr>
            </a:p>
          </p:txBody>
        </p:sp>
      </p:grpSp>
      <p:grpSp>
        <p:nvGrpSpPr>
          <p:cNvPr id="5" name="组合 3"/>
          <p:cNvGrpSpPr>
            <a:grpSpLocks/>
          </p:cNvGrpSpPr>
          <p:nvPr/>
        </p:nvGrpSpPr>
        <p:grpSpPr bwMode="auto">
          <a:xfrm>
            <a:off x="5016103" y="1469685"/>
            <a:ext cx="3578316" cy="1278515"/>
            <a:chOff x="6688049" y="1959667"/>
            <a:chExt cx="4403987" cy="1702671"/>
          </a:xfrm>
        </p:grpSpPr>
        <p:sp>
          <p:nvSpPr>
            <p:cNvPr id="30" name="Rounded Rectangle 9@|1FFC:7355919|FBC:16777215|LFC:16777215|LBC:16777215"/>
            <p:cNvSpPr/>
            <p:nvPr/>
          </p:nvSpPr>
          <p:spPr>
            <a:xfrm>
              <a:off x="6937301" y="1959667"/>
              <a:ext cx="4154735" cy="483764"/>
            </a:xfrm>
            <a:prstGeom prst="roundRect">
              <a:avLst>
                <a:gd name="adj" fmla="val 0"/>
              </a:avLst>
            </a:prstGeom>
            <a:solidFill>
              <a:schemeClr val="accent4"/>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900" i="1" dirty="0">
                <a:solidFill>
                  <a:prstClr val="white"/>
                </a:solidFill>
                <a:latin typeface="PT Sans" pitchFamily="34" charset="-52"/>
              </a:endParaRPr>
            </a:p>
          </p:txBody>
        </p:sp>
        <p:sp>
          <p:nvSpPr>
            <p:cNvPr id="33" name="Rectangle 32@|1FFC:16777215|FBC:16777215|LFC:16777215|LBC:16777215"/>
            <p:cNvSpPr/>
            <p:nvPr/>
          </p:nvSpPr>
          <p:spPr>
            <a:xfrm>
              <a:off x="7116328" y="2543356"/>
              <a:ext cx="3954697" cy="1118982"/>
            </a:xfrm>
            <a:prstGeom prst="rect">
              <a:avLst/>
            </a:prstGeom>
          </p:spPr>
          <p:txBody>
            <a:bodyPr>
              <a:spAutoFit/>
            </a:bodyPr>
            <a:lstStyle/>
            <a:p>
              <a:pPr defTabSz="912613">
                <a:spcBef>
                  <a:spcPct val="20000"/>
                </a:spcBef>
                <a:defRPr/>
              </a:pPr>
              <a:r>
                <a:rPr lang="zh-CN" altLang="en-US" sz="900" dirty="0">
                  <a:solidFill>
                    <a:schemeClr val="bg1"/>
                  </a:solidFill>
                  <a:latin typeface="微软雅黑" pitchFamily="34" charset="-122"/>
                  <a:ea typeface="微软雅黑" pitchFamily="34" charset="-122"/>
                  <a:cs typeface="+mn-ea"/>
                  <a:sym typeface="Arial" panose="020B0604020202020204" pitchFamily="34" charset="0"/>
                </a:rPr>
                <a:t>单击此处可编辑内容，根据您的需要自由拉伸文本框大小单击此处可编辑内容，根据您的需要自由拉伸文本框大小单击此处可编辑内容，根据您的需要自由拉伸文本框大小</a:t>
              </a:r>
              <a:endParaRPr lang="en-US" altLang="zh-CN" sz="900" dirty="0">
                <a:solidFill>
                  <a:schemeClr val="bg1"/>
                </a:solidFill>
                <a:latin typeface="微软雅黑" pitchFamily="34" charset="-122"/>
                <a:ea typeface="微软雅黑" pitchFamily="34" charset="-122"/>
                <a:cs typeface="+mn-ea"/>
                <a:sym typeface="Arial" panose="020B0604020202020204" pitchFamily="34" charset="0"/>
              </a:endParaRPr>
            </a:p>
            <a:p>
              <a:pPr defTabSz="912613">
                <a:spcBef>
                  <a:spcPct val="20000"/>
                </a:spcBef>
                <a:defRPr/>
              </a:pPr>
              <a:endParaRPr lang="en-US" altLang="zh-CN" sz="900" dirty="0">
                <a:solidFill>
                  <a:schemeClr val="bg1"/>
                </a:solidFill>
                <a:latin typeface="微软雅黑" pitchFamily="34" charset="-122"/>
                <a:ea typeface="微软雅黑" pitchFamily="34" charset="-122"/>
                <a:cs typeface="+mn-ea"/>
                <a:sym typeface="Arial" panose="020B0604020202020204" pitchFamily="34" charset="0"/>
              </a:endParaRPr>
            </a:p>
            <a:p>
              <a:pPr defTabSz="912613">
                <a:spcBef>
                  <a:spcPct val="20000"/>
                </a:spcBef>
                <a:defRPr/>
              </a:pPr>
              <a:endParaRPr lang="en-US" altLang="zh-CN" sz="900" dirty="0">
                <a:solidFill>
                  <a:schemeClr val="bg1"/>
                </a:solidFill>
                <a:latin typeface="微软雅黑" pitchFamily="34" charset="-122"/>
                <a:ea typeface="微软雅黑" pitchFamily="34" charset="-122"/>
                <a:cs typeface="+mn-ea"/>
                <a:sym typeface="Arial" panose="020B0604020202020204" pitchFamily="34" charset="0"/>
              </a:endParaRPr>
            </a:p>
          </p:txBody>
        </p:sp>
        <p:sp>
          <p:nvSpPr>
            <p:cNvPr id="32786" name="Rectangle 36@|1FFC:16777215|FBC:16777215|LFC:16777215|LBC:16777215"/>
            <p:cNvSpPr>
              <a:spLocks noChangeArrowheads="1"/>
            </p:cNvSpPr>
            <p:nvPr/>
          </p:nvSpPr>
          <p:spPr bwMode="auto">
            <a:xfrm>
              <a:off x="7202689" y="2017024"/>
              <a:ext cx="2787310" cy="368895"/>
            </a:xfrm>
            <a:prstGeom prst="rect">
              <a:avLst/>
            </a:prstGeom>
            <a:noFill/>
            <a:ln w="9525">
              <a:noFill/>
              <a:miter lim="800000"/>
              <a:headEnd/>
              <a:tailEnd/>
            </a:ln>
          </p:spPr>
          <p:txBody>
            <a:bodyPr>
              <a:spAutoFit/>
            </a:bodyPr>
            <a:lstStyle/>
            <a:p>
              <a:pPr algn="ctr" defTabSz="912613">
                <a:spcBef>
                  <a:spcPct val="20000"/>
                </a:spcBef>
                <a:defRPr/>
              </a:pPr>
              <a:r>
                <a:rPr lang="zh-CN" altLang="en-US" sz="1200" dirty="0">
                  <a:solidFill>
                    <a:schemeClr val="bg1"/>
                  </a:solidFill>
                  <a:latin typeface="微软雅黑" pitchFamily="34" charset="-122"/>
                  <a:ea typeface="微软雅黑" pitchFamily="34" charset="-122"/>
                  <a:cs typeface="+mn-ea"/>
                  <a:sym typeface="Arial" panose="020B0604020202020204" pitchFamily="34" charset="0"/>
                </a:rPr>
                <a:t>单击编辑标题</a:t>
              </a:r>
              <a:endParaRPr lang="en-US" altLang="zh-CN" sz="1200" dirty="0">
                <a:solidFill>
                  <a:schemeClr val="bg1"/>
                </a:solidFill>
                <a:latin typeface="微软雅黑" pitchFamily="34" charset="-122"/>
                <a:ea typeface="微软雅黑" pitchFamily="34" charset="-122"/>
                <a:cs typeface="+mn-ea"/>
                <a:sym typeface="Arial" panose="020B0604020202020204" pitchFamily="34" charset="0"/>
              </a:endParaRPr>
            </a:p>
          </p:txBody>
        </p:sp>
        <p:sp>
          <p:nvSpPr>
            <p:cNvPr id="43" name="Rectangle 42@|1FFC:3289814|FBC:16777215|LFC:16777215|LBC:16777215"/>
            <p:cNvSpPr/>
            <p:nvPr/>
          </p:nvSpPr>
          <p:spPr>
            <a:xfrm>
              <a:off x="6688049" y="1959667"/>
              <a:ext cx="500092" cy="48376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900" dirty="0"/>
            </a:p>
          </p:txBody>
        </p:sp>
        <p:sp>
          <p:nvSpPr>
            <p:cNvPr id="32788" name="Rectangle 43@|1FFC:16777215|FBC:16777215|LFC:16777215|LBC:16777215"/>
            <p:cNvSpPr>
              <a:spLocks noChangeArrowheads="1"/>
            </p:cNvSpPr>
            <p:nvPr/>
          </p:nvSpPr>
          <p:spPr bwMode="auto">
            <a:xfrm>
              <a:off x="6719784" y="1976721"/>
              <a:ext cx="436243" cy="450872"/>
            </a:xfrm>
            <a:prstGeom prst="rect">
              <a:avLst/>
            </a:prstGeom>
            <a:noFill/>
            <a:ln w="9525">
              <a:noFill/>
              <a:miter lim="800000"/>
              <a:headEnd/>
              <a:tailEnd/>
            </a:ln>
          </p:spPr>
          <p:txBody>
            <a:bodyPr>
              <a:spAutoFit/>
            </a:bodyPr>
            <a:lstStyle/>
            <a:p>
              <a:pPr algn="ctr" eaLnBrk="1" hangingPunct="1"/>
              <a:r>
                <a:rPr lang="en-US" altLang="zh-CN" sz="1600" b="1" dirty="0">
                  <a:solidFill>
                    <a:srgbClr val="FFFFFF"/>
                  </a:solidFill>
                  <a:latin typeface="微软雅黑" pitchFamily="34" charset="-122"/>
                </a:rPr>
                <a:t>2</a:t>
              </a:r>
              <a:endParaRPr lang="zh-CN" altLang="en-US" sz="1600" b="1" dirty="0">
                <a:solidFill>
                  <a:srgbClr val="FFFFFF"/>
                </a:solidFill>
              </a:endParaRPr>
            </a:p>
          </p:txBody>
        </p:sp>
      </p:grpSp>
      <p:grpSp>
        <p:nvGrpSpPr>
          <p:cNvPr id="6" name="组合 5"/>
          <p:cNvGrpSpPr>
            <a:grpSpLocks/>
          </p:cNvGrpSpPr>
          <p:nvPr/>
        </p:nvGrpSpPr>
        <p:grpSpPr bwMode="auto">
          <a:xfrm>
            <a:off x="5016104" y="2983439"/>
            <a:ext cx="3578316" cy="1313049"/>
            <a:chOff x="6688049" y="3976022"/>
            <a:chExt cx="4403989" cy="1750071"/>
          </a:xfrm>
        </p:grpSpPr>
        <p:sp>
          <p:nvSpPr>
            <p:cNvPr id="31" name="Rounded Rectangle 11@|1FFC:7355919|FBC:16777215|LFC:16777215|LBC:16777215"/>
            <p:cNvSpPr/>
            <p:nvPr/>
          </p:nvSpPr>
          <p:spPr>
            <a:xfrm>
              <a:off x="6937301" y="3976022"/>
              <a:ext cx="4154737" cy="484154"/>
            </a:xfrm>
            <a:prstGeom prst="roundRect">
              <a:avLst>
                <a:gd name="adj" fmla="val 0"/>
              </a:avLst>
            </a:prstGeom>
            <a:solidFill>
              <a:schemeClr val="accent4"/>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900" i="1" dirty="0">
                <a:solidFill>
                  <a:prstClr val="white"/>
                </a:solidFill>
                <a:latin typeface="PT Sans" pitchFamily="34" charset="-52"/>
              </a:endParaRPr>
            </a:p>
          </p:txBody>
        </p:sp>
        <p:sp>
          <p:nvSpPr>
            <p:cNvPr id="35" name="Rectangle 34@|1FFC:16777215|FBC:16777215|LFC:16777215|LBC:16777215"/>
            <p:cNvSpPr/>
            <p:nvPr/>
          </p:nvSpPr>
          <p:spPr>
            <a:xfrm>
              <a:off x="7116328" y="4606210"/>
              <a:ext cx="3954699" cy="1119883"/>
            </a:xfrm>
            <a:prstGeom prst="rect">
              <a:avLst/>
            </a:prstGeom>
          </p:spPr>
          <p:txBody>
            <a:bodyPr>
              <a:spAutoFit/>
            </a:bodyPr>
            <a:lstStyle/>
            <a:p>
              <a:pPr defTabSz="912613">
                <a:spcBef>
                  <a:spcPct val="20000"/>
                </a:spcBef>
                <a:defRPr/>
              </a:pPr>
              <a:r>
                <a:rPr lang="zh-CN" altLang="en-US" sz="900" dirty="0">
                  <a:solidFill>
                    <a:schemeClr val="bg1"/>
                  </a:solidFill>
                  <a:latin typeface="微软雅黑" pitchFamily="34" charset="-122"/>
                  <a:ea typeface="微软雅黑" pitchFamily="34" charset="-122"/>
                  <a:cs typeface="+mn-ea"/>
                  <a:sym typeface="Arial" panose="020B0604020202020204" pitchFamily="34" charset="0"/>
                </a:rPr>
                <a:t>单击此处可编辑内容，根据您的需要自由拉伸文本框大小单击此处可编辑内容，根据您的需要自由拉伸文本框大小单击此处可编辑内容，根据您的需要自由拉伸文本框大小</a:t>
              </a:r>
              <a:endParaRPr lang="en-US" altLang="zh-CN" sz="900" dirty="0">
                <a:solidFill>
                  <a:schemeClr val="bg1"/>
                </a:solidFill>
                <a:latin typeface="微软雅黑" pitchFamily="34" charset="-122"/>
                <a:ea typeface="微软雅黑" pitchFamily="34" charset="-122"/>
                <a:cs typeface="+mn-ea"/>
                <a:sym typeface="Arial" panose="020B0604020202020204" pitchFamily="34" charset="0"/>
              </a:endParaRPr>
            </a:p>
            <a:p>
              <a:pPr defTabSz="912613">
                <a:spcBef>
                  <a:spcPct val="20000"/>
                </a:spcBef>
                <a:defRPr/>
              </a:pPr>
              <a:endParaRPr lang="en-US" altLang="zh-CN" sz="900" dirty="0">
                <a:solidFill>
                  <a:schemeClr val="bg1"/>
                </a:solidFill>
                <a:latin typeface="微软雅黑" pitchFamily="34" charset="-122"/>
                <a:ea typeface="微软雅黑" pitchFamily="34" charset="-122"/>
                <a:cs typeface="+mn-ea"/>
                <a:sym typeface="Arial" panose="020B0604020202020204" pitchFamily="34" charset="0"/>
              </a:endParaRPr>
            </a:p>
            <a:p>
              <a:pPr defTabSz="912613">
                <a:spcBef>
                  <a:spcPct val="20000"/>
                </a:spcBef>
                <a:defRPr/>
              </a:pPr>
              <a:endParaRPr lang="en-US" altLang="zh-CN" sz="900" dirty="0">
                <a:solidFill>
                  <a:schemeClr val="bg1"/>
                </a:solidFill>
                <a:latin typeface="微软雅黑" pitchFamily="34" charset="-122"/>
                <a:ea typeface="微软雅黑" pitchFamily="34" charset="-122"/>
                <a:cs typeface="+mn-ea"/>
                <a:sym typeface="Arial" panose="020B0604020202020204" pitchFamily="34" charset="0"/>
              </a:endParaRPr>
            </a:p>
          </p:txBody>
        </p:sp>
        <p:sp>
          <p:nvSpPr>
            <p:cNvPr id="32781" name="Rectangle 38@|1FFC:16777215|FBC:16777215|LFC:16777215|LBC:16777215"/>
            <p:cNvSpPr>
              <a:spLocks noChangeArrowheads="1"/>
            </p:cNvSpPr>
            <p:nvPr/>
          </p:nvSpPr>
          <p:spPr bwMode="auto">
            <a:xfrm>
              <a:off x="7202687" y="4014547"/>
              <a:ext cx="2787310" cy="369192"/>
            </a:xfrm>
            <a:prstGeom prst="rect">
              <a:avLst/>
            </a:prstGeom>
            <a:noFill/>
            <a:ln w="9525">
              <a:noFill/>
              <a:miter lim="800000"/>
              <a:headEnd/>
              <a:tailEnd/>
            </a:ln>
          </p:spPr>
          <p:txBody>
            <a:bodyPr>
              <a:spAutoFit/>
            </a:bodyPr>
            <a:lstStyle/>
            <a:p>
              <a:pPr algn="ctr" defTabSz="912613">
                <a:spcBef>
                  <a:spcPct val="20000"/>
                </a:spcBef>
                <a:defRPr/>
              </a:pPr>
              <a:r>
                <a:rPr lang="zh-CN" altLang="en-US" sz="1200" dirty="0">
                  <a:solidFill>
                    <a:schemeClr val="bg1"/>
                  </a:solidFill>
                  <a:latin typeface="微软雅黑" pitchFamily="34" charset="-122"/>
                  <a:ea typeface="微软雅黑" pitchFamily="34" charset="-122"/>
                  <a:cs typeface="+mn-ea"/>
                  <a:sym typeface="Arial" panose="020B0604020202020204" pitchFamily="34" charset="0"/>
                </a:rPr>
                <a:t>单击编辑标题</a:t>
              </a:r>
              <a:endParaRPr lang="en-US" altLang="zh-CN" sz="1200" dirty="0">
                <a:solidFill>
                  <a:schemeClr val="bg1"/>
                </a:solidFill>
                <a:latin typeface="微软雅黑" pitchFamily="34" charset="-122"/>
                <a:ea typeface="微软雅黑" pitchFamily="34" charset="-122"/>
                <a:cs typeface="+mn-ea"/>
                <a:sym typeface="Arial" panose="020B0604020202020204" pitchFamily="34" charset="0"/>
              </a:endParaRPr>
            </a:p>
          </p:txBody>
        </p:sp>
        <p:sp>
          <p:nvSpPr>
            <p:cNvPr id="45" name="Rectangle 44@|1FFC:3289814|FBC:16777215|LFC:16777215|LBC:16777215"/>
            <p:cNvSpPr/>
            <p:nvPr/>
          </p:nvSpPr>
          <p:spPr>
            <a:xfrm>
              <a:off x="6688049" y="3976022"/>
              <a:ext cx="500092" cy="48415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900" dirty="0"/>
            </a:p>
          </p:txBody>
        </p:sp>
        <p:sp>
          <p:nvSpPr>
            <p:cNvPr id="32783" name="Rectangle 45@|1FFC:16777215|FBC:16777215|LFC:16777215|LBC:16777215"/>
            <p:cNvSpPr>
              <a:spLocks noChangeArrowheads="1"/>
            </p:cNvSpPr>
            <p:nvPr/>
          </p:nvSpPr>
          <p:spPr bwMode="auto">
            <a:xfrm>
              <a:off x="6719782" y="3993070"/>
              <a:ext cx="436243" cy="451235"/>
            </a:xfrm>
            <a:prstGeom prst="rect">
              <a:avLst/>
            </a:prstGeom>
            <a:noFill/>
            <a:ln w="9525">
              <a:noFill/>
              <a:miter lim="800000"/>
              <a:headEnd/>
              <a:tailEnd/>
            </a:ln>
          </p:spPr>
          <p:txBody>
            <a:bodyPr>
              <a:spAutoFit/>
            </a:bodyPr>
            <a:lstStyle/>
            <a:p>
              <a:pPr algn="ctr" eaLnBrk="1" hangingPunct="1"/>
              <a:r>
                <a:rPr lang="en-US" altLang="zh-CN" sz="1600" b="1" dirty="0">
                  <a:solidFill>
                    <a:srgbClr val="FFFFFF"/>
                  </a:solidFill>
                  <a:latin typeface="微软雅黑" pitchFamily="34" charset="-122"/>
                </a:rPr>
                <a:t>4</a:t>
              </a:r>
              <a:endParaRPr lang="zh-CN" altLang="en-US" sz="1600" b="1" dirty="0">
                <a:solidFill>
                  <a:srgbClr val="FFFFFF"/>
                </a:solidFill>
              </a:endParaRPr>
            </a:p>
          </p:txBody>
        </p:sp>
      </p:grpSp>
    </p:spTree>
    <p:extLst>
      <p:ext uri="{BB962C8B-B14F-4D97-AF65-F5344CB8AC3E}">
        <p14:creationId xmlns:p14="http://schemas.microsoft.com/office/powerpoint/2010/main" val="363406279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anim calcmode="lin" valueType="num">
                                      <p:cBhvr>
                                        <p:cTn id="15" dur="500" fill="hold"/>
                                        <p:tgtEl>
                                          <p:spTgt spid="5"/>
                                        </p:tgtEl>
                                        <p:attrNameLst>
                                          <p:attrName>ppt_x</p:attrName>
                                        </p:attrNameLst>
                                      </p:cBhvr>
                                      <p:tavLst>
                                        <p:tav tm="0">
                                          <p:val>
                                            <p:strVal val="#ppt_x"/>
                                          </p:val>
                                        </p:tav>
                                        <p:tav tm="100000">
                                          <p:val>
                                            <p:strVal val="#ppt_x"/>
                                          </p:val>
                                        </p:tav>
                                      </p:tavLst>
                                    </p:anim>
                                    <p:anim calcmode="lin" valueType="num">
                                      <p:cBhvr>
                                        <p:cTn id="16" dur="5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anim calcmode="lin" valueType="num">
                                      <p:cBhvr>
                                        <p:cTn id="22" dur="500" fill="hold"/>
                                        <p:tgtEl>
                                          <p:spTgt spid="4"/>
                                        </p:tgtEl>
                                        <p:attrNameLst>
                                          <p:attrName>ppt_x</p:attrName>
                                        </p:attrNameLst>
                                      </p:cBhvr>
                                      <p:tavLst>
                                        <p:tav tm="0">
                                          <p:val>
                                            <p:strVal val="#ppt_x"/>
                                          </p:val>
                                        </p:tav>
                                        <p:tav tm="100000">
                                          <p:val>
                                            <p:strVal val="#ppt_x"/>
                                          </p:val>
                                        </p:tav>
                                      </p:tavLst>
                                    </p:anim>
                                    <p:anim calcmode="lin" valueType="num">
                                      <p:cBhvr>
                                        <p:cTn id="23" dur="5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anim calcmode="lin" valueType="num">
                                      <p:cBhvr>
                                        <p:cTn id="29" dur="500" fill="hold"/>
                                        <p:tgtEl>
                                          <p:spTgt spid="6"/>
                                        </p:tgtEl>
                                        <p:attrNameLst>
                                          <p:attrName>ppt_x</p:attrName>
                                        </p:attrNameLst>
                                      </p:cBhvr>
                                      <p:tavLst>
                                        <p:tav tm="0">
                                          <p:val>
                                            <p:strVal val="#ppt_x"/>
                                          </p:val>
                                        </p:tav>
                                        <p:tav tm="100000">
                                          <p:val>
                                            <p:strVal val="#ppt_x"/>
                                          </p:val>
                                        </p:tav>
                                      </p:tavLst>
                                    </p:anim>
                                    <p:anim calcmode="lin" valueType="num">
                                      <p:cBhvr>
                                        <p:cTn id="30"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id="{B8E0EB79-AA28-4AEF-87CE-0BC71B2423DE}"/>
              </a:ext>
            </a:extLst>
          </p:cNvPr>
          <p:cNvSpPr/>
          <p:nvPr/>
        </p:nvSpPr>
        <p:spPr>
          <a:xfrm>
            <a:off x="4580442" y="-1"/>
            <a:ext cx="4563558" cy="5159527"/>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7D801B72-B8E1-4071-A1C1-C54031999E59}"/>
              </a:ext>
            </a:extLst>
          </p:cNvPr>
          <p:cNvSpPr/>
          <p:nvPr/>
        </p:nvSpPr>
        <p:spPr>
          <a:xfrm>
            <a:off x="0" y="-1"/>
            <a:ext cx="4580442" cy="51450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0F04C2B4-26DD-4844-AA39-4C46259F37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0303" y="265283"/>
            <a:ext cx="8561027" cy="4648207"/>
          </a:xfrm>
          <a:prstGeom prst="rect">
            <a:avLst/>
          </a:prstGeom>
        </p:spPr>
      </p:pic>
      <p:pic>
        <p:nvPicPr>
          <p:cNvPr id="9" name="图片 8">
            <a:extLst>
              <a:ext uri="{FF2B5EF4-FFF2-40B4-BE49-F238E27FC236}">
                <a16:creationId xmlns:a16="http://schemas.microsoft.com/office/drawing/2014/main" id="{70E83B0B-E782-4239-9F2D-0910AA36B39C}"/>
              </a:ext>
            </a:extLst>
          </p:cNvPr>
          <p:cNvPicPr>
            <a:picLocks noChangeAspect="1"/>
          </p:cNvPicPr>
          <p:nvPr/>
        </p:nvPicPr>
        <p:blipFill rotWithShape="1">
          <a:blip r:embed="rId4">
            <a:extLst>
              <a:ext uri="{28A0092B-C50C-407E-A947-70E740481C1C}">
                <a14:useLocalDpi xmlns:a14="http://schemas.microsoft.com/office/drawing/2010/main" val="0"/>
              </a:ext>
            </a:extLst>
          </a:blip>
          <a:srcRect l="28797"/>
          <a:stretch/>
        </p:blipFill>
        <p:spPr>
          <a:xfrm>
            <a:off x="2766809" y="214237"/>
            <a:ext cx="6069184" cy="4796098"/>
          </a:xfrm>
          <a:prstGeom prst="rect">
            <a:avLst/>
          </a:prstGeom>
        </p:spPr>
      </p:pic>
      <p:pic>
        <p:nvPicPr>
          <p:cNvPr id="10" name="图片 9">
            <a:extLst>
              <a:ext uri="{FF2B5EF4-FFF2-40B4-BE49-F238E27FC236}">
                <a16:creationId xmlns:a16="http://schemas.microsoft.com/office/drawing/2014/main" id="{F5901273-D711-49B3-A84F-B2AF0F3AF1DA}"/>
              </a:ext>
            </a:extLst>
          </p:cNvPr>
          <p:cNvPicPr>
            <a:picLocks noChangeAspect="1"/>
          </p:cNvPicPr>
          <p:nvPr/>
        </p:nvPicPr>
        <p:blipFill rotWithShape="1">
          <a:blip r:embed="rId4">
            <a:extLst>
              <a:ext uri="{28A0092B-C50C-407E-A947-70E740481C1C}">
                <a14:useLocalDpi xmlns:a14="http://schemas.microsoft.com/office/drawing/2010/main" val="0"/>
              </a:ext>
            </a:extLst>
          </a:blip>
          <a:srcRect t="43822" r="71257" b="28886"/>
          <a:stretch/>
        </p:blipFill>
        <p:spPr>
          <a:xfrm>
            <a:off x="2606833" y="3972378"/>
            <a:ext cx="1716908" cy="917252"/>
          </a:xfrm>
          <a:prstGeom prst="rect">
            <a:avLst/>
          </a:prstGeom>
        </p:spPr>
      </p:pic>
      <p:sp>
        <p:nvSpPr>
          <p:cNvPr id="11" name="文本框 158">
            <a:extLst>
              <a:ext uri="{FF2B5EF4-FFF2-40B4-BE49-F238E27FC236}">
                <a16:creationId xmlns:a16="http://schemas.microsoft.com/office/drawing/2014/main" id="{7CC7069C-733B-4F14-B021-4DA5D0DF4C1F}"/>
              </a:ext>
            </a:extLst>
          </p:cNvPr>
          <p:cNvSpPr txBox="1"/>
          <p:nvPr/>
        </p:nvSpPr>
        <p:spPr>
          <a:xfrm rot="20382928">
            <a:off x="3113563" y="1722218"/>
            <a:ext cx="2593547" cy="804331"/>
          </a:xfrm>
          <a:prstGeom prst="rect">
            <a:avLst/>
          </a:prstGeom>
          <a:noFill/>
        </p:spPr>
        <p:txBody>
          <a:bodyPr wrap="none" lIns="65032" tIns="32516" rIns="65032" bIns="32516" rtlCol="0">
            <a:spAutoFit/>
          </a:bodyPr>
          <a:lstStyle/>
          <a:p>
            <a:r>
              <a:rPr kumimoji="1" lang="zh-CN" altLang="en-US" sz="4800" b="1" dirty="0">
                <a:solidFill>
                  <a:schemeClr val="accent2"/>
                </a:solidFill>
                <a:latin typeface="微软雅黑" panose="020B0503020204020204" pitchFamily="34" charset="-122"/>
                <a:ea typeface="微软雅黑" panose="020B0503020204020204" pitchFamily="34" charset="-122"/>
              </a:rPr>
              <a:t>谢谢聆听</a:t>
            </a:r>
          </a:p>
        </p:txBody>
      </p:sp>
      <p:sp>
        <p:nvSpPr>
          <p:cNvPr id="12" name="文本框 159">
            <a:extLst>
              <a:ext uri="{FF2B5EF4-FFF2-40B4-BE49-F238E27FC236}">
                <a16:creationId xmlns:a16="http://schemas.microsoft.com/office/drawing/2014/main" id="{63CEB31F-660E-4D83-8A97-7BF4E27E0433}"/>
              </a:ext>
            </a:extLst>
          </p:cNvPr>
          <p:cNvSpPr txBox="1"/>
          <p:nvPr/>
        </p:nvSpPr>
        <p:spPr>
          <a:xfrm rot="20382928">
            <a:off x="724429" y="3308509"/>
            <a:ext cx="4376454" cy="325546"/>
          </a:xfrm>
          <a:prstGeom prst="rect">
            <a:avLst/>
          </a:prstGeom>
          <a:noFill/>
        </p:spPr>
        <p:txBody>
          <a:bodyPr wrap="square" lIns="65032" tIns="32516" rIns="65032" bIns="32516" rtlCol="0">
            <a:spAutoFit/>
          </a:bodyPr>
          <a:lstStyle/>
          <a:p>
            <a:pPr algn="just">
              <a:lnSpc>
                <a:spcPct val="150000"/>
              </a:lnSpc>
              <a:buNone/>
            </a:pPr>
            <a:r>
              <a:rPr lang="en-US" altLang="zh-CN" sz="600" dirty="0">
                <a:solidFill>
                  <a:schemeClr val="bg1"/>
                </a:solidFill>
                <a:latin typeface="Arial" panose="020B0604020202020204" pitchFamily="34" charset="0"/>
                <a:cs typeface="Arial" panose="020B0604020202020204" pitchFamily="34" charset="0"/>
              </a:rPr>
              <a:t>CONTRACTED WIND POWERPOINT TEMPLATE DESIGNS CONTRACTED WIND POWERPOINT TEMPLATE DESIGNS CONTRACTED WIND POWERPOINT TEMPLATE DESIGNS CONTRACTED WIND POWERPOINT TEMPLATE DESIGNS</a:t>
            </a:r>
            <a:endParaRPr lang="zh-CN" altLang="en-US" sz="600" dirty="0">
              <a:solidFill>
                <a:schemeClr val="bg1"/>
              </a:solidFill>
              <a:latin typeface="Arial" panose="020B0604020202020204" pitchFamily="34" charset="0"/>
              <a:cs typeface="Arial" panose="020B0604020202020204" pitchFamily="34" charset="0"/>
            </a:endParaRPr>
          </a:p>
        </p:txBody>
      </p:sp>
      <p:sp>
        <p:nvSpPr>
          <p:cNvPr id="13" name="文本框 160">
            <a:extLst>
              <a:ext uri="{FF2B5EF4-FFF2-40B4-BE49-F238E27FC236}">
                <a16:creationId xmlns:a16="http://schemas.microsoft.com/office/drawing/2014/main" id="{6DAF3613-8581-4A9D-97D0-B7E9AD76273E}"/>
              </a:ext>
            </a:extLst>
          </p:cNvPr>
          <p:cNvSpPr txBox="1"/>
          <p:nvPr/>
        </p:nvSpPr>
        <p:spPr>
          <a:xfrm rot="20382928">
            <a:off x="4198039" y="2198497"/>
            <a:ext cx="2492587" cy="202499"/>
          </a:xfrm>
          <a:prstGeom prst="rect">
            <a:avLst/>
          </a:prstGeom>
          <a:noFill/>
        </p:spPr>
        <p:txBody>
          <a:bodyPr wrap="square" lIns="65032" tIns="32516" rIns="65032" bIns="32516" rtlCol="0">
            <a:spAutoFit/>
          </a:bodyPr>
          <a:lstStyle/>
          <a:p>
            <a:pPr algn="dist">
              <a:lnSpc>
                <a:spcPts val="960"/>
              </a:lnSpc>
            </a:pPr>
            <a:r>
              <a:rPr kumimoji="1" lang="en-US" altLang="zh-CN" sz="1200" b="1" dirty="0">
                <a:solidFill>
                  <a:schemeClr val="accent2"/>
                </a:solidFill>
                <a:latin typeface="+mj-lt"/>
                <a:ea typeface="微软雅黑"/>
                <a:cs typeface="Arial"/>
              </a:rPr>
              <a:t>PRESENTED</a:t>
            </a:r>
            <a:r>
              <a:rPr kumimoji="1" lang="zh-CN" altLang="en-US" sz="1200" b="1" dirty="0">
                <a:solidFill>
                  <a:schemeClr val="accent2"/>
                </a:solidFill>
                <a:latin typeface="+mj-lt"/>
                <a:ea typeface="微软雅黑"/>
                <a:cs typeface="Arial"/>
              </a:rPr>
              <a:t> </a:t>
            </a:r>
            <a:r>
              <a:rPr kumimoji="1" lang="en-US" altLang="zh-CN" sz="1200" b="1" dirty="0">
                <a:solidFill>
                  <a:schemeClr val="accent2"/>
                </a:solidFill>
                <a:latin typeface="+mj-lt"/>
                <a:ea typeface="微软雅黑"/>
                <a:cs typeface="Arial"/>
              </a:rPr>
              <a:t>BY</a:t>
            </a:r>
            <a:r>
              <a:rPr kumimoji="1" lang="zh-CN" altLang="en-US" sz="1200" b="1" dirty="0">
                <a:solidFill>
                  <a:schemeClr val="accent2"/>
                </a:solidFill>
                <a:latin typeface="+mj-lt"/>
                <a:ea typeface="微软雅黑"/>
                <a:cs typeface="Arial"/>
              </a:rPr>
              <a:t> </a:t>
            </a:r>
            <a:r>
              <a:rPr kumimoji="1" lang="en-US" altLang="zh-CN" sz="1200" b="1" dirty="0">
                <a:solidFill>
                  <a:schemeClr val="accent2"/>
                </a:solidFill>
                <a:latin typeface="+mj-lt"/>
                <a:ea typeface="微软雅黑"/>
                <a:cs typeface="Arial"/>
              </a:rPr>
              <a:t>JANE</a:t>
            </a:r>
            <a:r>
              <a:rPr kumimoji="1" lang="zh-CN" altLang="en-US" sz="1200" b="1" dirty="0">
                <a:solidFill>
                  <a:schemeClr val="accent2"/>
                </a:solidFill>
                <a:latin typeface="+mj-lt"/>
                <a:ea typeface="微软雅黑"/>
                <a:cs typeface="Arial"/>
              </a:rPr>
              <a:t> </a:t>
            </a:r>
            <a:r>
              <a:rPr kumimoji="1" lang="en-US" altLang="zh-CN" sz="1200" b="1" dirty="0">
                <a:solidFill>
                  <a:schemeClr val="accent2"/>
                </a:solidFill>
                <a:latin typeface="+mj-lt"/>
                <a:ea typeface="微软雅黑"/>
                <a:cs typeface="Arial"/>
              </a:rPr>
              <a:t>DOE</a:t>
            </a:r>
          </a:p>
        </p:txBody>
      </p:sp>
      <p:sp>
        <p:nvSpPr>
          <p:cNvPr id="14" name="文本框 36">
            <a:extLst>
              <a:ext uri="{FF2B5EF4-FFF2-40B4-BE49-F238E27FC236}">
                <a16:creationId xmlns:a16="http://schemas.microsoft.com/office/drawing/2014/main" id="{0CCC6474-5E54-4BCD-8CB4-FDE9373E0945}"/>
              </a:ext>
            </a:extLst>
          </p:cNvPr>
          <p:cNvSpPr txBox="1"/>
          <p:nvPr/>
        </p:nvSpPr>
        <p:spPr>
          <a:xfrm rot="20382928">
            <a:off x="744884" y="776004"/>
            <a:ext cx="2096616" cy="1296773"/>
          </a:xfrm>
          <a:prstGeom prst="rect">
            <a:avLst/>
          </a:prstGeom>
          <a:noFill/>
        </p:spPr>
        <p:txBody>
          <a:bodyPr wrap="none" lIns="65032" tIns="32516" rIns="65032" bIns="32516" rtlCol="0">
            <a:spAutoFit/>
          </a:bodyPr>
          <a:lstStyle/>
          <a:p>
            <a:r>
              <a:rPr kumimoji="1" lang="en-US" altLang="zh-CN" sz="8000" b="1" dirty="0">
                <a:solidFill>
                  <a:schemeClr val="accent2"/>
                </a:solidFill>
                <a:latin typeface="方正舒体" pitchFamily="2" charset="-122"/>
                <a:ea typeface="方正舒体" pitchFamily="2" charset="-122"/>
              </a:rPr>
              <a:t>2019</a:t>
            </a:r>
            <a:endParaRPr kumimoji="1" lang="zh-CN" altLang="en-US" sz="6000" b="1" dirty="0">
              <a:solidFill>
                <a:schemeClr val="accent2"/>
              </a:solidFill>
              <a:latin typeface="方正舒体" pitchFamily="2" charset="-122"/>
              <a:ea typeface="方正舒体" pitchFamily="2" charset="-122"/>
            </a:endParaRPr>
          </a:p>
        </p:txBody>
      </p:sp>
    </p:spTree>
    <p:extLst>
      <p:ext uri="{BB962C8B-B14F-4D97-AF65-F5344CB8AC3E}">
        <p14:creationId xmlns:p14="http://schemas.microsoft.com/office/powerpoint/2010/main" val="165592685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3"/>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par>
                                <p:cTn id="10" presetID="10" presetClass="entr" presetSubtype="0" fill="hold" nodeType="withEffect">
                                  <p:stCondLst>
                                    <p:cond delay="60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par>
                          <p:cTn id="13" fill="hold">
                            <p:stCondLst>
                              <p:cond delay="1100"/>
                            </p:stCondLst>
                            <p:childTnLst>
                              <p:par>
                                <p:cTn id="14" presetID="2" presetClass="entr" presetSubtype="2" fill="hold" grpId="0" nodeType="afterEffect">
                                  <p:stCondLst>
                                    <p:cond delay="0"/>
                                  </p:stCondLst>
                                  <p:iterate type="lt">
                                    <p:tmPct val="0"/>
                                  </p:iterate>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1+#ppt_w/2"/>
                                          </p:val>
                                        </p:tav>
                                        <p:tav tm="100000">
                                          <p:val>
                                            <p:strVal val="#ppt_x"/>
                                          </p:val>
                                        </p:tav>
                                      </p:tavLst>
                                    </p:anim>
                                    <p:anim calcmode="lin" valueType="num">
                                      <p:cBhvr additive="base">
                                        <p:cTn id="17" dur="500" fill="hold"/>
                                        <p:tgtEl>
                                          <p:spTgt spid="14"/>
                                        </p:tgtEl>
                                        <p:attrNameLst>
                                          <p:attrName>ppt_y</p:attrName>
                                        </p:attrNameLst>
                                      </p:cBhvr>
                                      <p:tavLst>
                                        <p:tav tm="0">
                                          <p:val>
                                            <p:strVal val="#ppt_y"/>
                                          </p:val>
                                        </p:tav>
                                        <p:tav tm="100000">
                                          <p:val>
                                            <p:strVal val="#ppt_y"/>
                                          </p:val>
                                        </p:tav>
                                      </p:tavLst>
                                    </p:anim>
                                  </p:childTnLst>
                                </p:cTn>
                              </p:par>
                            </p:childTnLst>
                          </p:cTn>
                        </p:par>
                        <p:par>
                          <p:cTn id="18" fill="hold">
                            <p:stCondLst>
                              <p:cond delay="1600"/>
                            </p:stCondLst>
                            <p:childTnLst>
                              <p:par>
                                <p:cTn id="19" presetID="26" presetClass="emph" presetSubtype="0" fill="hold" grpId="1" nodeType="afterEffect">
                                  <p:stCondLst>
                                    <p:cond delay="0"/>
                                  </p:stCondLst>
                                  <p:iterate type="lt">
                                    <p:tmPct val="0"/>
                                  </p:iterate>
                                  <p:childTnLst>
                                    <p:animEffect transition="out" filter="fade">
                                      <p:cBhvr>
                                        <p:cTn id="20" dur="500" tmFilter="0, 0; .2, .5; .8, .5; 1, 0"/>
                                        <p:tgtEl>
                                          <p:spTgt spid="14"/>
                                        </p:tgtEl>
                                      </p:cBhvr>
                                    </p:animEffect>
                                    <p:animScale>
                                      <p:cBhvr>
                                        <p:cTn id="21" dur="250" autoRev="1" fill="hold"/>
                                        <p:tgtEl>
                                          <p:spTgt spid="14"/>
                                        </p:tgtEl>
                                      </p:cBhvr>
                                      <p:by x="105000" y="105000"/>
                                    </p:animScale>
                                  </p:childTnLst>
                                </p:cTn>
                              </p:par>
                            </p:childTnLst>
                          </p:cTn>
                        </p:par>
                        <p:par>
                          <p:cTn id="22" fill="hold">
                            <p:stCondLst>
                              <p:cond delay="21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1"/>
                                        </p:tgtEl>
                                        <p:attrNameLst>
                                          <p:attrName>ppt_y</p:attrName>
                                        </p:attrNameLst>
                                      </p:cBhvr>
                                      <p:tavLst>
                                        <p:tav tm="0">
                                          <p:val>
                                            <p:strVal val="#ppt_y"/>
                                          </p:val>
                                        </p:tav>
                                        <p:tav tm="100000">
                                          <p:val>
                                            <p:strVal val="#ppt_y"/>
                                          </p:val>
                                        </p:tav>
                                      </p:tavLst>
                                    </p:anim>
                                    <p:anim calcmode="lin" valueType="num">
                                      <p:cBhvr>
                                        <p:cTn id="27"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1"/>
                                        </p:tgtEl>
                                      </p:cBhvr>
                                    </p:animEffect>
                                  </p:childTnLst>
                                </p:cTn>
                              </p:par>
                            </p:childTnLst>
                          </p:cTn>
                        </p:par>
                        <p:par>
                          <p:cTn id="30" fill="hold">
                            <p:stCondLst>
                              <p:cond delay="2750"/>
                            </p:stCondLst>
                            <p:childTnLst>
                              <p:par>
                                <p:cTn id="31" presetID="26" presetClass="emph" presetSubtype="0" fill="hold" grpId="1" nodeType="afterEffect">
                                  <p:stCondLst>
                                    <p:cond delay="0"/>
                                  </p:stCondLst>
                                  <p:iterate type="lt">
                                    <p:tmPct val="0"/>
                                  </p:iterate>
                                  <p:childTnLst>
                                    <p:animEffect transition="out" filter="fade">
                                      <p:cBhvr>
                                        <p:cTn id="32" dur="500" tmFilter="0, 0; .2, .5; .8, .5; 1, 0"/>
                                        <p:tgtEl>
                                          <p:spTgt spid="11"/>
                                        </p:tgtEl>
                                      </p:cBhvr>
                                    </p:animEffect>
                                    <p:animScale>
                                      <p:cBhvr>
                                        <p:cTn id="33" dur="250" autoRev="1" fill="hold"/>
                                        <p:tgtEl>
                                          <p:spTgt spid="11"/>
                                        </p:tgtEl>
                                      </p:cBhvr>
                                      <p:by x="105000" y="105000"/>
                                    </p:animScale>
                                  </p:childTnLst>
                                </p:cTn>
                              </p:par>
                            </p:childTnLst>
                          </p:cTn>
                        </p:par>
                        <p:par>
                          <p:cTn id="34" fill="hold">
                            <p:stCondLst>
                              <p:cond delay="3250"/>
                            </p:stCondLst>
                            <p:childTnLst>
                              <p:par>
                                <p:cTn id="35" presetID="22" presetClass="entr" presetSubtype="4"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down)">
                                      <p:cBhvr>
                                        <p:cTn id="37" dur="500"/>
                                        <p:tgtEl>
                                          <p:spTgt spid="13"/>
                                        </p:tgtEl>
                                      </p:cBhvr>
                                    </p:animEffect>
                                  </p:childTnLst>
                                </p:cTn>
                              </p:par>
                            </p:childTnLst>
                          </p:cTn>
                        </p:par>
                        <p:par>
                          <p:cTn id="38" fill="hold">
                            <p:stCondLst>
                              <p:cond delay="375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12"/>
                                        </p:tgtEl>
                                        <p:attrNameLst>
                                          <p:attrName>ppt_y</p:attrName>
                                        </p:attrNameLst>
                                      </p:cBhvr>
                                      <p:tavLst>
                                        <p:tav tm="0">
                                          <p:val>
                                            <p:strVal val="#ppt_y"/>
                                          </p:val>
                                        </p:tav>
                                        <p:tav tm="100000">
                                          <p:val>
                                            <p:strVal val="#ppt_y"/>
                                          </p:val>
                                        </p:tav>
                                      </p:tavLst>
                                    </p:anim>
                                    <p:anim calcmode="lin" valueType="num">
                                      <p:cBhvr>
                                        <p:cTn id="43"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2" grpId="0"/>
      <p:bldP spid="13" grpId="0"/>
      <p:bldP spid="14" grpId="0"/>
      <p:bldP spid="14"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id="{AB1CA76A-D3FA-4CE7-A265-C6EA37852C6C}"/>
              </a:ext>
            </a:extLst>
          </p:cNvPr>
          <p:cNvSpPr/>
          <p:nvPr/>
        </p:nvSpPr>
        <p:spPr>
          <a:xfrm>
            <a:off x="4580442" y="-1"/>
            <a:ext cx="4563558" cy="5159527"/>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id="{A4FA329D-1FDC-47F9-B73C-B8BFA085C96A}"/>
              </a:ext>
            </a:extLst>
          </p:cNvPr>
          <p:cNvSpPr/>
          <p:nvPr/>
        </p:nvSpPr>
        <p:spPr>
          <a:xfrm>
            <a:off x="0" y="-1"/>
            <a:ext cx="4580442" cy="51450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图片 32">
            <a:extLst>
              <a:ext uri="{FF2B5EF4-FFF2-40B4-BE49-F238E27FC236}">
                <a16:creationId xmlns:a16="http://schemas.microsoft.com/office/drawing/2014/main" id="{8E0ECA10-9739-4C04-B0AA-45E318E323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0303" y="265283"/>
            <a:ext cx="8561027" cy="4648207"/>
          </a:xfrm>
          <a:prstGeom prst="rect">
            <a:avLst/>
          </a:prstGeom>
        </p:spPr>
      </p:pic>
      <p:pic>
        <p:nvPicPr>
          <p:cNvPr id="24" name="图片 23">
            <a:extLst>
              <a:ext uri="{FF2B5EF4-FFF2-40B4-BE49-F238E27FC236}">
                <a16:creationId xmlns:a16="http://schemas.microsoft.com/office/drawing/2014/main" id="{A400D9D8-3A0C-46DD-958F-F3CBB6FB981D}"/>
              </a:ext>
            </a:extLst>
          </p:cNvPr>
          <p:cNvPicPr>
            <a:picLocks noChangeAspect="1"/>
          </p:cNvPicPr>
          <p:nvPr/>
        </p:nvPicPr>
        <p:blipFill rotWithShape="1">
          <a:blip r:embed="rId4">
            <a:extLst>
              <a:ext uri="{28A0092B-C50C-407E-A947-70E740481C1C}">
                <a14:useLocalDpi xmlns:a14="http://schemas.microsoft.com/office/drawing/2010/main" val="0"/>
              </a:ext>
            </a:extLst>
          </a:blip>
          <a:srcRect l="28797" b="47408"/>
          <a:stretch/>
        </p:blipFill>
        <p:spPr>
          <a:xfrm>
            <a:off x="1775841" y="2391112"/>
            <a:ext cx="6069184" cy="2522378"/>
          </a:xfrm>
          <a:prstGeom prst="rect">
            <a:avLst/>
          </a:prstGeom>
        </p:spPr>
      </p:pic>
      <p:grpSp>
        <p:nvGrpSpPr>
          <p:cNvPr id="4" name="组合 25"/>
          <p:cNvGrpSpPr>
            <a:grpSpLocks/>
          </p:cNvGrpSpPr>
          <p:nvPr/>
        </p:nvGrpSpPr>
        <p:grpSpPr bwMode="auto">
          <a:xfrm>
            <a:off x="3943155" y="2972717"/>
            <a:ext cx="2088952" cy="626301"/>
            <a:chOff x="-164745" y="38514"/>
            <a:chExt cx="2787578" cy="835353"/>
          </a:xfrm>
        </p:grpSpPr>
        <p:sp>
          <p:nvSpPr>
            <p:cNvPr id="27" name="文本框 66"/>
            <p:cNvSpPr txBox="1">
              <a:spLocks noChangeArrowheads="1"/>
            </p:cNvSpPr>
            <p:nvPr/>
          </p:nvSpPr>
          <p:spPr bwMode="auto">
            <a:xfrm>
              <a:off x="-164745" y="38514"/>
              <a:ext cx="2787578" cy="492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algn="ctr" defTabSz="685869">
                <a:defRPr/>
              </a:pPr>
              <a:r>
                <a:rPr lang="zh-CN" altLang="en-US" sz="1800" b="1" dirty="0">
                  <a:solidFill>
                    <a:schemeClr val="accent2"/>
                  </a:solidFill>
                  <a:latin typeface="微软雅黑" pitchFamily="34" charset="-122"/>
                  <a:ea typeface="微软雅黑" pitchFamily="34" charset="-122"/>
                </a:rPr>
                <a:t>单击此处添加标题</a:t>
              </a:r>
              <a:endParaRPr lang="zh-CN" altLang="en-US" sz="1800" kern="0" dirty="0">
                <a:solidFill>
                  <a:schemeClr val="accent2"/>
                </a:solidFill>
                <a:latin typeface="微软雅黑" pitchFamily="34" charset="-122"/>
                <a:ea typeface="微软雅黑" pitchFamily="34" charset="-122"/>
              </a:endParaRPr>
            </a:p>
          </p:txBody>
        </p:sp>
        <p:sp>
          <p:nvSpPr>
            <p:cNvPr id="28" name="矩形 70"/>
            <p:cNvSpPr>
              <a:spLocks noChangeArrowheads="1"/>
            </p:cNvSpPr>
            <p:nvPr/>
          </p:nvSpPr>
          <p:spPr bwMode="auto">
            <a:xfrm>
              <a:off x="3891" y="504579"/>
              <a:ext cx="2268604" cy="36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endParaRPr lang="zh-CN" altLang="en-US" sz="1199" dirty="0">
                <a:solidFill>
                  <a:schemeClr val="tx1">
                    <a:lumMod val="65000"/>
                    <a:lumOff val="35000"/>
                  </a:schemeClr>
                </a:solidFill>
                <a:latin typeface="微软雅黑" pitchFamily="34" charset="-122"/>
                <a:ea typeface="微软雅黑" pitchFamily="34" charset="-122"/>
              </a:endParaRPr>
            </a:p>
          </p:txBody>
        </p:sp>
      </p:grpSp>
      <p:sp>
        <p:nvSpPr>
          <p:cNvPr id="29" name="矩形 26"/>
          <p:cNvSpPr>
            <a:spLocks noChangeArrowheads="1"/>
          </p:cNvSpPr>
          <p:nvPr/>
        </p:nvSpPr>
        <p:spPr bwMode="auto">
          <a:xfrm>
            <a:off x="3825956" y="3452614"/>
            <a:ext cx="1151774" cy="223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p>
            <a:pPr algn="ctr">
              <a:defRPr/>
            </a:pPr>
            <a:r>
              <a:rPr lang="zh-CN" altLang="en-US" sz="1000" dirty="0">
                <a:solidFill>
                  <a:schemeClr val="bg1"/>
                </a:solidFill>
                <a:latin typeface="微软雅黑" panose="020B0503020204020204" pitchFamily="34" charset="-122"/>
                <a:ea typeface="微软雅黑" panose="020B0503020204020204" pitchFamily="34" charset="-122"/>
                <a:cs typeface="宋体" pitchFamily="2" charset="-122"/>
              </a:rPr>
              <a:t>单此处添加文本</a:t>
            </a:r>
            <a:endParaRPr lang="zh-CN" altLang="en-US" sz="1000" dirty="0">
              <a:solidFill>
                <a:schemeClr val="bg1"/>
              </a:solidFill>
              <a:latin typeface="微软雅黑" pitchFamily="34" charset="-122"/>
              <a:ea typeface="微软雅黑" pitchFamily="34" charset="-122"/>
            </a:endParaRPr>
          </a:p>
        </p:txBody>
      </p:sp>
      <p:sp>
        <p:nvSpPr>
          <p:cNvPr id="30" name="矩形 26"/>
          <p:cNvSpPr>
            <a:spLocks noChangeArrowheads="1"/>
          </p:cNvSpPr>
          <p:nvPr/>
        </p:nvSpPr>
        <p:spPr bwMode="auto">
          <a:xfrm>
            <a:off x="3825956" y="3704565"/>
            <a:ext cx="1151774" cy="223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p>
            <a:pPr algn="ctr">
              <a:defRPr/>
            </a:pPr>
            <a:r>
              <a:rPr lang="zh-CN" altLang="en-US" sz="1000" dirty="0">
                <a:solidFill>
                  <a:schemeClr val="bg1"/>
                </a:solidFill>
                <a:latin typeface="微软雅黑" panose="020B0503020204020204" pitchFamily="34" charset="-122"/>
                <a:ea typeface="微软雅黑" panose="020B0503020204020204" pitchFamily="34" charset="-122"/>
                <a:cs typeface="宋体" pitchFamily="2" charset="-122"/>
              </a:rPr>
              <a:t>单此处添加文本</a:t>
            </a:r>
            <a:endParaRPr lang="zh-CN" altLang="en-US" sz="1000" dirty="0">
              <a:solidFill>
                <a:schemeClr val="bg1"/>
              </a:solidFill>
              <a:latin typeface="微软雅黑" pitchFamily="34" charset="-122"/>
              <a:ea typeface="微软雅黑" pitchFamily="34" charset="-122"/>
            </a:endParaRPr>
          </a:p>
        </p:txBody>
      </p:sp>
      <p:sp>
        <p:nvSpPr>
          <p:cNvPr id="31" name="矩形 26"/>
          <p:cNvSpPr>
            <a:spLocks noChangeArrowheads="1"/>
          </p:cNvSpPr>
          <p:nvPr/>
        </p:nvSpPr>
        <p:spPr bwMode="auto">
          <a:xfrm>
            <a:off x="4977728" y="3452614"/>
            <a:ext cx="1151774" cy="223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p>
            <a:pPr algn="ctr">
              <a:defRPr/>
            </a:pPr>
            <a:r>
              <a:rPr lang="zh-CN" altLang="en-US" sz="1000" dirty="0">
                <a:solidFill>
                  <a:schemeClr val="bg1"/>
                </a:solidFill>
                <a:latin typeface="微软雅黑" panose="020B0503020204020204" pitchFamily="34" charset="-122"/>
                <a:ea typeface="微软雅黑" panose="020B0503020204020204" pitchFamily="34" charset="-122"/>
                <a:cs typeface="宋体" pitchFamily="2" charset="-122"/>
              </a:rPr>
              <a:t>单此处添加文本</a:t>
            </a:r>
            <a:endParaRPr lang="zh-CN" altLang="en-US" sz="1000" dirty="0">
              <a:solidFill>
                <a:schemeClr val="bg1"/>
              </a:solidFill>
              <a:latin typeface="微软雅黑" pitchFamily="34" charset="-122"/>
              <a:ea typeface="微软雅黑" pitchFamily="34" charset="-122"/>
            </a:endParaRPr>
          </a:p>
        </p:txBody>
      </p:sp>
      <p:sp>
        <p:nvSpPr>
          <p:cNvPr id="32" name="矩形 31"/>
          <p:cNvSpPr>
            <a:spLocks noChangeArrowheads="1"/>
          </p:cNvSpPr>
          <p:nvPr/>
        </p:nvSpPr>
        <p:spPr bwMode="auto">
          <a:xfrm>
            <a:off x="4977728" y="3704565"/>
            <a:ext cx="1151774" cy="223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p>
            <a:pPr algn="ctr">
              <a:defRPr/>
            </a:pPr>
            <a:r>
              <a:rPr lang="zh-CN" altLang="en-US" sz="1000" dirty="0">
                <a:solidFill>
                  <a:schemeClr val="bg1"/>
                </a:solidFill>
                <a:latin typeface="微软雅黑" panose="020B0503020204020204" pitchFamily="34" charset="-122"/>
                <a:ea typeface="微软雅黑" panose="020B0503020204020204" pitchFamily="34" charset="-122"/>
                <a:cs typeface="宋体" pitchFamily="2" charset="-122"/>
              </a:rPr>
              <a:t>单此处添加文本</a:t>
            </a:r>
            <a:endParaRPr lang="zh-CN" altLang="en-US" sz="1000" dirty="0">
              <a:solidFill>
                <a:schemeClr val="bg1"/>
              </a:solidFill>
              <a:latin typeface="微软雅黑" pitchFamily="34" charset="-122"/>
              <a:ea typeface="微软雅黑" pitchFamily="34" charset="-122"/>
            </a:endParaRPr>
          </a:p>
        </p:txBody>
      </p:sp>
      <p:grpSp>
        <p:nvGrpSpPr>
          <p:cNvPr id="15" name="组合 14">
            <a:extLst>
              <a:ext uri="{FF2B5EF4-FFF2-40B4-BE49-F238E27FC236}">
                <a16:creationId xmlns:a16="http://schemas.microsoft.com/office/drawing/2014/main" id="{4DBCD343-776A-4557-8182-8396CB6097FF}"/>
              </a:ext>
            </a:extLst>
          </p:cNvPr>
          <p:cNvGrpSpPr/>
          <p:nvPr/>
        </p:nvGrpSpPr>
        <p:grpSpPr>
          <a:xfrm>
            <a:off x="4340033" y="1291364"/>
            <a:ext cx="1215535" cy="1411234"/>
            <a:chOff x="5520831" y="2759122"/>
            <a:chExt cx="1709941" cy="1984515"/>
          </a:xfrm>
        </p:grpSpPr>
        <p:sp>
          <p:nvSpPr>
            <p:cNvPr id="18" name="Hexagon 4">
              <a:extLst>
                <a:ext uri="{FF2B5EF4-FFF2-40B4-BE49-F238E27FC236}">
                  <a16:creationId xmlns:a16="http://schemas.microsoft.com/office/drawing/2014/main" id="{E6A6B674-51A9-4F5D-85F3-BF1DD926C4F0}"/>
                </a:ext>
              </a:extLst>
            </p:cNvPr>
            <p:cNvSpPr/>
            <p:nvPr/>
          </p:nvSpPr>
          <p:spPr>
            <a:xfrm rot="5400000">
              <a:off x="5383544" y="2896409"/>
              <a:ext cx="1984515" cy="1709941"/>
            </a:xfrm>
            <a:prstGeom prst="hexagon">
              <a:avLst/>
            </a:prstGeom>
            <a:solidFill>
              <a:schemeClr val="accent2"/>
            </a:solidFill>
            <a:ln w="38100" cmpd="sng">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zh-CN">
                <a:solidFill>
                  <a:srgbClr val="00B0F0"/>
                </a:solidFill>
                <a:latin typeface="Signika" pitchFamily="2" charset="0"/>
                <a:cs typeface="Arial" pitchFamily="34" charset="0"/>
              </a:endParaRPr>
            </a:p>
          </p:txBody>
        </p:sp>
        <p:sp>
          <p:nvSpPr>
            <p:cNvPr id="19" name="Rectangle 35">
              <a:extLst>
                <a:ext uri="{FF2B5EF4-FFF2-40B4-BE49-F238E27FC236}">
                  <a16:creationId xmlns:a16="http://schemas.microsoft.com/office/drawing/2014/main" id="{A41EB536-0B46-45B0-91F0-710EE5A56CA5}"/>
                </a:ext>
              </a:extLst>
            </p:cNvPr>
            <p:cNvSpPr>
              <a:spLocks noChangeArrowheads="1"/>
            </p:cNvSpPr>
            <p:nvPr/>
          </p:nvSpPr>
          <p:spPr bwMode="auto">
            <a:xfrm>
              <a:off x="5538498" y="3274960"/>
              <a:ext cx="1599710" cy="1168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r>
                <a:rPr lang="en-US" altLang="zh-CN" sz="2400" dirty="0">
                  <a:solidFill>
                    <a:schemeClr val="bg1"/>
                  </a:solidFill>
                  <a:ea typeface="微软雅黑" panose="020B0503020204020204" pitchFamily="34" charset="-122"/>
                </a:rPr>
                <a:t>PART 01</a:t>
              </a:r>
              <a:endParaRPr lang="zh-CN" altLang="en-US" sz="1200" dirty="0">
                <a:ln w="0"/>
                <a:solidFill>
                  <a:schemeClr val="bg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58282336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000" fill="hold"/>
                                        <p:tgtEl>
                                          <p:spTgt spid="24"/>
                                        </p:tgtEl>
                                        <p:attrNameLst>
                                          <p:attrName>ppt_w</p:attrName>
                                        </p:attrNameLst>
                                      </p:cBhvr>
                                      <p:tavLst>
                                        <p:tav tm="0">
                                          <p:val>
                                            <p:strVal val="#ppt_w+.3"/>
                                          </p:val>
                                        </p:tav>
                                        <p:tav tm="100000">
                                          <p:val>
                                            <p:strVal val="#ppt_w"/>
                                          </p:val>
                                        </p:tav>
                                      </p:tavLst>
                                    </p:anim>
                                    <p:anim calcmode="lin" valueType="num">
                                      <p:cBhvr>
                                        <p:cTn id="8" dur="1000" fill="hold"/>
                                        <p:tgtEl>
                                          <p:spTgt spid="24"/>
                                        </p:tgtEl>
                                        <p:attrNameLst>
                                          <p:attrName>ppt_h</p:attrName>
                                        </p:attrNameLst>
                                      </p:cBhvr>
                                      <p:tavLst>
                                        <p:tav tm="0">
                                          <p:val>
                                            <p:strVal val="#ppt_h"/>
                                          </p:val>
                                        </p:tav>
                                        <p:tav tm="100000">
                                          <p:val>
                                            <p:strVal val="#ppt_h"/>
                                          </p:val>
                                        </p:tav>
                                      </p:tavLst>
                                    </p:anim>
                                    <p:animEffect transition="in" filter="fade">
                                      <p:cBhvr>
                                        <p:cTn id="9" dur="1000"/>
                                        <p:tgtEl>
                                          <p:spTgt spid="24"/>
                                        </p:tgtEl>
                                      </p:cBhvr>
                                    </p:animEffect>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 calcmode="lin" valueType="num">
                                      <p:cBhvr>
                                        <p:cTn id="15" dur="500" fill="hold"/>
                                        <p:tgtEl>
                                          <p:spTgt spid="15"/>
                                        </p:tgtEl>
                                        <p:attrNameLst>
                                          <p:attrName>style.rotation</p:attrName>
                                        </p:attrNameLst>
                                      </p:cBhvr>
                                      <p:tavLst>
                                        <p:tav tm="0">
                                          <p:val>
                                            <p:fltVal val="90"/>
                                          </p:val>
                                        </p:tav>
                                        <p:tav tm="100000">
                                          <p:val>
                                            <p:fltVal val="0"/>
                                          </p:val>
                                        </p:tav>
                                      </p:tavLst>
                                    </p:anim>
                                    <p:animEffect transition="in" filter="fade">
                                      <p:cBhvr>
                                        <p:cTn id="16" dur="500"/>
                                        <p:tgtEl>
                                          <p:spTgt spid="15"/>
                                        </p:tgtEl>
                                      </p:cBhvr>
                                    </p:animEffect>
                                  </p:childTnLst>
                                </p:cTn>
                              </p:par>
                            </p:childTnLst>
                          </p:cTn>
                        </p:par>
                        <p:par>
                          <p:cTn id="17" fill="hold">
                            <p:stCondLst>
                              <p:cond delay="1500"/>
                            </p:stCondLst>
                            <p:childTnLst>
                              <p:par>
                                <p:cTn id="18" presetID="12" presetClass="entr" presetSubtype="1"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p:tgtEl>
                                          <p:spTgt spid="4"/>
                                        </p:tgtEl>
                                        <p:attrNameLst>
                                          <p:attrName>ppt_y</p:attrName>
                                        </p:attrNameLst>
                                      </p:cBhvr>
                                      <p:tavLst>
                                        <p:tav tm="0">
                                          <p:val>
                                            <p:strVal val="#ppt_y-#ppt_h*1.125000"/>
                                          </p:val>
                                        </p:tav>
                                        <p:tav tm="100000">
                                          <p:val>
                                            <p:strVal val="#ppt_y"/>
                                          </p:val>
                                        </p:tav>
                                      </p:tavLst>
                                    </p:anim>
                                    <p:animEffect transition="in" filter="wipe(down)">
                                      <p:cBhvr>
                                        <p:cTn id="21" dur="500"/>
                                        <p:tgtEl>
                                          <p:spTgt spid="4"/>
                                        </p:tgtEl>
                                      </p:cBhvr>
                                    </p:animEffect>
                                  </p:childTnLst>
                                </p:cTn>
                              </p:par>
                            </p:childTnLst>
                          </p:cTn>
                        </p:par>
                        <p:par>
                          <p:cTn id="22" fill="hold">
                            <p:stCondLst>
                              <p:cond delay="2000"/>
                            </p:stCondLst>
                            <p:childTnLst>
                              <p:par>
                                <p:cTn id="23" presetID="2" presetClass="entr" presetSubtype="4"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600" fill="hold"/>
                                        <p:tgtEl>
                                          <p:spTgt spid="29"/>
                                        </p:tgtEl>
                                        <p:attrNameLst>
                                          <p:attrName>ppt_x</p:attrName>
                                        </p:attrNameLst>
                                      </p:cBhvr>
                                      <p:tavLst>
                                        <p:tav tm="0">
                                          <p:val>
                                            <p:strVal val="#ppt_x"/>
                                          </p:val>
                                        </p:tav>
                                        <p:tav tm="100000">
                                          <p:val>
                                            <p:strVal val="#ppt_x"/>
                                          </p:val>
                                        </p:tav>
                                      </p:tavLst>
                                    </p:anim>
                                    <p:anim calcmode="lin" valueType="num">
                                      <p:cBhvr additive="base">
                                        <p:cTn id="26" dur="600" fill="hold"/>
                                        <p:tgtEl>
                                          <p:spTgt spid="29"/>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additive="base">
                                        <p:cTn id="29" dur="600" fill="hold"/>
                                        <p:tgtEl>
                                          <p:spTgt spid="30"/>
                                        </p:tgtEl>
                                        <p:attrNameLst>
                                          <p:attrName>ppt_x</p:attrName>
                                        </p:attrNameLst>
                                      </p:cBhvr>
                                      <p:tavLst>
                                        <p:tav tm="0">
                                          <p:val>
                                            <p:strVal val="#ppt_x"/>
                                          </p:val>
                                        </p:tav>
                                        <p:tav tm="100000">
                                          <p:val>
                                            <p:strVal val="#ppt_x"/>
                                          </p:val>
                                        </p:tav>
                                      </p:tavLst>
                                    </p:anim>
                                    <p:anim calcmode="lin" valueType="num">
                                      <p:cBhvr additive="base">
                                        <p:cTn id="30" dur="600" fill="hold"/>
                                        <p:tgtEl>
                                          <p:spTgt spid="3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additive="base">
                                        <p:cTn id="33" dur="600" fill="hold"/>
                                        <p:tgtEl>
                                          <p:spTgt spid="31"/>
                                        </p:tgtEl>
                                        <p:attrNameLst>
                                          <p:attrName>ppt_x</p:attrName>
                                        </p:attrNameLst>
                                      </p:cBhvr>
                                      <p:tavLst>
                                        <p:tav tm="0">
                                          <p:val>
                                            <p:strVal val="#ppt_x"/>
                                          </p:val>
                                        </p:tav>
                                        <p:tav tm="100000">
                                          <p:val>
                                            <p:strVal val="#ppt_x"/>
                                          </p:val>
                                        </p:tav>
                                      </p:tavLst>
                                    </p:anim>
                                    <p:anim calcmode="lin" valueType="num">
                                      <p:cBhvr additive="base">
                                        <p:cTn id="34" dur="600" fill="hold"/>
                                        <p:tgtEl>
                                          <p:spTgt spid="3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2"/>
                                        </p:tgtEl>
                                        <p:attrNameLst>
                                          <p:attrName>style.visibility</p:attrName>
                                        </p:attrNameLst>
                                      </p:cBhvr>
                                      <p:to>
                                        <p:strVal val="visible"/>
                                      </p:to>
                                    </p:set>
                                    <p:anim calcmode="lin" valueType="num">
                                      <p:cBhvr additive="base">
                                        <p:cTn id="37" dur="600" fill="hold"/>
                                        <p:tgtEl>
                                          <p:spTgt spid="32"/>
                                        </p:tgtEl>
                                        <p:attrNameLst>
                                          <p:attrName>ppt_x</p:attrName>
                                        </p:attrNameLst>
                                      </p:cBhvr>
                                      <p:tavLst>
                                        <p:tav tm="0">
                                          <p:val>
                                            <p:strVal val="#ppt_x"/>
                                          </p:val>
                                        </p:tav>
                                        <p:tav tm="100000">
                                          <p:val>
                                            <p:strVal val="#ppt_x"/>
                                          </p:val>
                                        </p:tav>
                                      </p:tavLst>
                                    </p:anim>
                                    <p:anim calcmode="lin" valueType="num">
                                      <p:cBhvr additive="base">
                                        <p:cTn id="38" dur="6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nvSpPr>
        <p:spPr>
          <a:xfrm>
            <a:off x="3178448" y="2477264"/>
            <a:ext cx="1060950" cy="1061278"/>
          </a:xfrm>
          <a:prstGeom prst="ellipse">
            <a:avLst/>
          </a:prstGeom>
          <a:noFill/>
          <a:ln w="9525">
            <a:solidFill>
              <a:schemeClr val="bg1"/>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600" dirty="0"/>
          </a:p>
        </p:txBody>
      </p:sp>
      <p:sp>
        <p:nvSpPr>
          <p:cNvPr id="10" name="椭圆 9"/>
          <p:cNvSpPr/>
          <p:nvPr/>
        </p:nvSpPr>
        <p:spPr>
          <a:xfrm>
            <a:off x="4794494" y="2477264"/>
            <a:ext cx="1060950" cy="1061278"/>
          </a:xfrm>
          <a:prstGeom prst="ellipse">
            <a:avLst/>
          </a:prstGeom>
          <a:noFill/>
          <a:ln w="9525">
            <a:solidFill>
              <a:schemeClr val="bg1"/>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600" dirty="0"/>
          </a:p>
        </p:txBody>
      </p:sp>
      <p:sp>
        <p:nvSpPr>
          <p:cNvPr id="11" name="椭圆 10"/>
          <p:cNvSpPr/>
          <p:nvPr/>
        </p:nvSpPr>
        <p:spPr>
          <a:xfrm>
            <a:off x="5477331" y="1835097"/>
            <a:ext cx="443372" cy="443509"/>
          </a:xfrm>
          <a:prstGeom prst="ellipse">
            <a:avLst/>
          </a:prstGeom>
          <a:solidFill>
            <a:schemeClr val="accent1"/>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600" dirty="0"/>
          </a:p>
        </p:txBody>
      </p:sp>
      <p:cxnSp>
        <p:nvCxnSpPr>
          <p:cNvPr id="12" name="直接连接符 11"/>
          <p:cNvCxnSpPr/>
          <p:nvPr/>
        </p:nvCxnSpPr>
        <p:spPr>
          <a:xfrm>
            <a:off x="4235512" y="3007903"/>
            <a:ext cx="558800" cy="0"/>
          </a:xfrm>
          <a:prstGeom prst="line">
            <a:avLst/>
          </a:prstGeom>
          <a:noFill/>
          <a:ln w="9525">
            <a:solidFill>
              <a:schemeClr val="bg1"/>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3" name="直接连接符 12"/>
          <p:cNvCxnSpPr/>
          <p:nvPr/>
        </p:nvCxnSpPr>
        <p:spPr>
          <a:xfrm flipH="1">
            <a:off x="5848351" y="3016053"/>
            <a:ext cx="2828107" cy="0"/>
          </a:xfrm>
          <a:prstGeom prst="line">
            <a:avLst/>
          </a:prstGeom>
          <a:noFill/>
          <a:ln w="9525">
            <a:solidFill>
              <a:schemeClr val="bg1"/>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4" name="直接连接符 13"/>
          <p:cNvCxnSpPr/>
          <p:nvPr/>
        </p:nvCxnSpPr>
        <p:spPr>
          <a:xfrm flipH="1">
            <a:off x="566057" y="3016053"/>
            <a:ext cx="2609487" cy="0"/>
          </a:xfrm>
          <a:prstGeom prst="line">
            <a:avLst/>
          </a:prstGeom>
          <a:noFill/>
          <a:ln w="9525">
            <a:solidFill>
              <a:schemeClr val="bg1"/>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15" name="矩形 14"/>
          <p:cNvSpPr/>
          <p:nvPr/>
        </p:nvSpPr>
        <p:spPr>
          <a:xfrm>
            <a:off x="5997528" y="1820517"/>
            <a:ext cx="1574790" cy="284693"/>
          </a:xfrm>
          <a:prstGeom prst="rect">
            <a:avLst/>
          </a:prstGeom>
        </p:spPr>
        <p:txBody>
          <a:bodyPr wrap="none" lIns="68580" tIns="34290" rIns="68580" bIns="3429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单击此处输入标题</a:t>
            </a:r>
          </a:p>
        </p:txBody>
      </p:sp>
      <p:sp>
        <p:nvSpPr>
          <p:cNvPr id="16" name="矩形 15"/>
          <p:cNvSpPr/>
          <p:nvPr/>
        </p:nvSpPr>
        <p:spPr>
          <a:xfrm>
            <a:off x="6012160" y="2140496"/>
            <a:ext cx="1680865" cy="401648"/>
          </a:xfrm>
          <a:prstGeom prst="rect">
            <a:avLst/>
          </a:prstGeom>
        </p:spPr>
        <p:txBody>
          <a:bodyPr wrap="square" lIns="68580" tIns="34290" rIns="68580" bIns="34290">
            <a:spAutoFit/>
          </a:bodyPr>
          <a:lstStyle/>
          <a:p>
            <a:pPr>
              <a:lnSpc>
                <a:spcPct val="120000"/>
              </a:lnSpc>
            </a:pPr>
            <a:r>
              <a:rPr lang="zh-CN" altLang="en-US" sz="900" dirty="0">
                <a:solidFill>
                  <a:schemeClr val="bg1"/>
                </a:solidFill>
                <a:latin typeface="微软雅黑" pitchFamily="34" charset="-122"/>
                <a:ea typeface="微软雅黑" pitchFamily="34" charset="-122"/>
              </a:rPr>
              <a:t>任务中遇见问题可以从外的问题和内的问题两方面考虑</a:t>
            </a:r>
          </a:p>
        </p:txBody>
      </p:sp>
      <p:sp>
        <p:nvSpPr>
          <p:cNvPr id="17" name="椭圆 16"/>
          <p:cNvSpPr/>
          <p:nvPr/>
        </p:nvSpPr>
        <p:spPr>
          <a:xfrm>
            <a:off x="5477331" y="3645571"/>
            <a:ext cx="443372" cy="443509"/>
          </a:xfrm>
          <a:prstGeom prst="ellipse">
            <a:avLst/>
          </a:prstGeom>
          <a:solidFill>
            <a:schemeClr val="accent1"/>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600" dirty="0"/>
          </a:p>
        </p:txBody>
      </p:sp>
      <p:sp>
        <p:nvSpPr>
          <p:cNvPr id="18" name="矩形 17"/>
          <p:cNvSpPr/>
          <p:nvPr/>
        </p:nvSpPr>
        <p:spPr>
          <a:xfrm>
            <a:off x="5997528" y="3656003"/>
            <a:ext cx="1574790" cy="284693"/>
          </a:xfrm>
          <a:prstGeom prst="rect">
            <a:avLst/>
          </a:prstGeom>
        </p:spPr>
        <p:txBody>
          <a:bodyPr wrap="none" lIns="68580" tIns="34290" rIns="68580" bIns="3429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单击此处输入标题</a:t>
            </a:r>
          </a:p>
        </p:txBody>
      </p:sp>
      <p:sp>
        <p:nvSpPr>
          <p:cNvPr id="19" name="矩形 18"/>
          <p:cNvSpPr/>
          <p:nvPr/>
        </p:nvSpPr>
        <p:spPr>
          <a:xfrm>
            <a:off x="6012160" y="3950971"/>
            <a:ext cx="1680865" cy="401648"/>
          </a:xfrm>
          <a:prstGeom prst="rect">
            <a:avLst/>
          </a:prstGeom>
        </p:spPr>
        <p:txBody>
          <a:bodyPr wrap="square" lIns="68580" tIns="34290" rIns="68580" bIns="34290">
            <a:spAutoFit/>
          </a:bodyPr>
          <a:lstStyle/>
          <a:p>
            <a:pPr>
              <a:lnSpc>
                <a:spcPct val="120000"/>
              </a:lnSpc>
            </a:pPr>
            <a:r>
              <a:rPr lang="zh-CN" altLang="en-US" sz="900" dirty="0">
                <a:solidFill>
                  <a:schemeClr val="bg1"/>
                </a:solidFill>
                <a:latin typeface="微软雅黑" pitchFamily="34" charset="-122"/>
                <a:ea typeface="微软雅黑" pitchFamily="34" charset="-122"/>
              </a:rPr>
              <a:t>任务中遇见问题可以从外的问题和内的问题两方面考虑</a:t>
            </a:r>
          </a:p>
        </p:txBody>
      </p:sp>
      <p:sp>
        <p:nvSpPr>
          <p:cNvPr id="20" name="矩形 19"/>
          <p:cNvSpPr/>
          <p:nvPr/>
        </p:nvSpPr>
        <p:spPr>
          <a:xfrm>
            <a:off x="1604143" y="1753108"/>
            <a:ext cx="1574790" cy="284693"/>
          </a:xfrm>
          <a:prstGeom prst="rect">
            <a:avLst/>
          </a:prstGeom>
        </p:spPr>
        <p:txBody>
          <a:bodyPr wrap="none" lIns="68580" tIns="34290" rIns="68580" bIns="3429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单击此处输入标题</a:t>
            </a:r>
          </a:p>
        </p:txBody>
      </p:sp>
      <p:sp>
        <p:nvSpPr>
          <p:cNvPr id="21" name="矩形 20"/>
          <p:cNvSpPr/>
          <p:nvPr/>
        </p:nvSpPr>
        <p:spPr>
          <a:xfrm>
            <a:off x="1511660" y="2097514"/>
            <a:ext cx="1680865" cy="401648"/>
          </a:xfrm>
          <a:prstGeom prst="rect">
            <a:avLst/>
          </a:prstGeom>
        </p:spPr>
        <p:txBody>
          <a:bodyPr wrap="square" lIns="68580" tIns="34290" rIns="68580" bIns="34290">
            <a:spAutoFit/>
          </a:bodyPr>
          <a:lstStyle/>
          <a:p>
            <a:pPr>
              <a:lnSpc>
                <a:spcPct val="120000"/>
              </a:lnSpc>
            </a:pPr>
            <a:r>
              <a:rPr lang="zh-CN" altLang="en-US" sz="900" dirty="0">
                <a:solidFill>
                  <a:schemeClr val="bg1"/>
                </a:solidFill>
                <a:latin typeface="微软雅黑" pitchFamily="34" charset="-122"/>
                <a:ea typeface="微软雅黑" pitchFamily="34" charset="-122"/>
              </a:rPr>
              <a:t>任务中遇见问题可以从外的问题和内的问题两方面考虑</a:t>
            </a:r>
          </a:p>
        </p:txBody>
      </p:sp>
      <p:sp>
        <p:nvSpPr>
          <p:cNvPr id="26" name="矩形 25"/>
          <p:cNvSpPr/>
          <p:nvPr/>
        </p:nvSpPr>
        <p:spPr>
          <a:xfrm>
            <a:off x="1547664" y="3619999"/>
            <a:ext cx="1574790" cy="284693"/>
          </a:xfrm>
          <a:prstGeom prst="rect">
            <a:avLst/>
          </a:prstGeom>
        </p:spPr>
        <p:txBody>
          <a:bodyPr wrap="none" lIns="68580" tIns="34290" rIns="68580" bIns="3429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单击此处输入标题</a:t>
            </a:r>
          </a:p>
        </p:txBody>
      </p:sp>
      <p:sp>
        <p:nvSpPr>
          <p:cNvPr id="27" name="矩形 26"/>
          <p:cNvSpPr/>
          <p:nvPr/>
        </p:nvSpPr>
        <p:spPr>
          <a:xfrm>
            <a:off x="1511660" y="3907989"/>
            <a:ext cx="1680865" cy="401648"/>
          </a:xfrm>
          <a:prstGeom prst="rect">
            <a:avLst/>
          </a:prstGeom>
        </p:spPr>
        <p:txBody>
          <a:bodyPr wrap="square" lIns="68580" tIns="34290" rIns="68580" bIns="34290">
            <a:spAutoFit/>
          </a:bodyPr>
          <a:lstStyle/>
          <a:p>
            <a:pPr>
              <a:lnSpc>
                <a:spcPct val="120000"/>
              </a:lnSpc>
            </a:pPr>
            <a:r>
              <a:rPr lang="zh-CN" altLang="en-US" sz="900" dirty="0">
                <a:solidFill>
                  <a:schemeClr val="bg1"/>
                </a:solidFill>
                <a:latin typeface="微软雅黑" pitchFamily="34" charset="-122"/>
                <a:ea typeface="微软雅黑" pitchFamily="34" charset="-122"/>
              </a:rPr>
              <a:t>任务中遇见问题可以从外的问题和内的问题两方面考虑</a:t>
            </a:r>
          </a:p>
        </p:txBody>
      </p:sp>
      <p:sp>
        <p:nvSpPr>
          <p:cNvPr id="28" name="椭圆 27"/>
          <p:cNvSpPr/>
          <p:nvPr/>
        </p:nvSpPr>
        <p:spPr>
          <a:xfrm>
            <a:off x="3192525" y="1835097"/>
            <a:ext cx="443372" cy="443509"/>
          </a:xfrm>
          <a:prstGeom prst="ellipse">
            <a:avLst/>
          </a:prstGeom>
          <a:solidFill>
            <a:schemeClr val="accent2"/>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600" dirty="0"/>
          </a:p>
        </p:txBody>
      </p:sp>
      <p:sp>
        <p:nvSpPr>
          <p:cNvPr id="29" name="椭圆 28"/>
          <p:cNvSpPr/>
          <p:nvPr/>
        </p:nvSpPr>
        <p:spPr>
          <a:xfrm>
            <a:off x="3192525" y="3645571"/>
            <a:ext cx="443372" cy="443509"/>
          </a:xfrm>
          <a:prstGeom prst="ellipse">
            <a:avLst/>
          </a:prstGeom>
          <a:solidFill>
            <a:schemeClr val="accent2"/>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600" dirty="0"/>
          </a:p>
        </p:txBody>
      </p:sp>
      <p:sp>
        <p:nvSpPr>
          <p:cNvPr id="30" name="文本框 9"/>
          <p:cNvSpPr txBox="1"/>
          <p:nvPr/>
        </p:nvSpPr>
        <p:spPr>
          <a:xfrm>
            <a:off x="3287493" y="1869732"/>
            <a:ext cx="275556" cy="392536"/>
          </a:xfrm>
          <a:prstGeom prst="rect">
            <a:avLst/>
          </a:prstGeom>
          <a:noFill/>
        </p:spPr>
        <p:txBody>
          <a:bodyPr wrap="none" lIns="68580" tIns="34290" rIns="68580" bIns="34290" rtlCol="0" anchor="ctr">
            <a:spAutoFit/>
          </a:bodyPr>
          <a:lstStyle/>
          <a:p>
            <a:pPr algn="ctr"/>
            <a:r>
              <a:rPr lang="en-US" altLang="zh-CN" sz="2100" dirty="0">
                <a:solidFill>
                  <a:schemeClr val="bg1"/>
                </a:solidFill>
                <a:latin typeface="Impact" pitchFamily="34" charset="0"/>
                <a:ea typeface="汉仪菱心体简" pitchFamily="49" charset="-122"/>
              </a:rPr>
              <a:t>A</a:t>
            </a:r>
            <a:endParaRPr lang="zh-CN" altLang="en-US" sz="2100" dirty="0">
              <a:solidFill>
                <a:schemeClr val="bg1"/>
              </a:solidFill>
              <a:latin typeface="Impact" pitchFamily="34" charset="0"/>
              <a:ea typeface="汉仪菱心体简" pitchFamily="49" charset="-122"/>
            </a:endParaRPr>
          </a:p>
        </p:txBody>
      </p:sp>
      <p:sp>
        <p:nvSpPr>
          <p:cNvPr id="31" name="文本框 9"/>
          <p:cNvSpPr txBox="1"/>
          <p:nvPr/>
        </p:nvSpPr>
        <p:spPr>
          <a:xfrm>
            <a:off x="3270421" y="3671057"/>
            <a:ext cx="287579" cy="392536"/>
          </a:xfrm>
          <a:prstGeom prst="rect">
            <a:avLst/>
          </a:prstGeom>
          <a:noFill/>
        </p:spPr>
        <p:txBody>
          <a:bodyPr wrap="none" lIns="68580" tIns="34290" rIns="68580" bIns="34290" rtlCol="0" anchor="ctr">
            <a:spAutoFit/>
          </a:bodyPr>
          <a:lstStyle/>
          <a:p>
            <a:pPr algn="ctr"/>
            <a:r>
              <a:rPr lang="en-US" altLang="zh-CN" sz="2100" dirty="0">
                <a:solidFill>
                  <a:schemeClr val="bg1"/>
                </a:solidFill>
                <a:latin typeface="Impact" pitchFamily="34" charset="0"/>
                <a:ea typeface="汉仪菱心体简" pitchFamily="49" charset="-122"/>
              </a:rPr>
              <a:t>B</a:t>
            </a:r>
            <a:endParaRPr lang="zh-CN" altLang="en-US" sz="2100" dirty="0">
              <a:solidFill>
                <a:schemeClr val="bg1"/>
              </a:solidFill>
              <a:latin typeface="Impact" pitchFamily="34" charset="0"/>
              <a:ea typeface="汉仪菱心体简" pitchFamily="49" charset="-122"/>
            </a:endParaRPr>
          </a:p>
        </p:txBody>
      </p:sp>
      <p:sp>
        <p:nvSpPr>
          <p:cNvPr id="32" name="文本框 9"/>
          <p:cNvSpPr txBox="1"/>
          <p:nvPr/>
        </p:nvSpPr>
        <p:spPr>
          <a:xfrm>
            <a:off x="5556409" y="1869732"/>
            <a:ext cx="287579" cy="392536"/>
          </a:xfrm>
          <a:prstGeom prst="rect">
            <a:avLst/>
          </a:prstGeom>
          <a:noFill/>
        </p:spPr>
        <p:txBody>
          <a:bodyPr wrap="none" lIns="68580" tIns="34290" rIns="68580" bIns="34290" rtlCol="0" anchor="ctr">
            <a:spAutoFit/>
          </a:bodyPr>
          <a:lstStyle/>
          <a:p>
            <a:pPr algn="ctr"/>
            <a:r>
              <a:rPr lang="en-US" altLang="zh-CN" sz="2100" dirty="0">
                <a:solidFill>
                  <a:schemeClr val="bg1"/>
                </a:solidFill>
                <a:latin typeface="Impact" pitchFamily="34" charset="0"/>
                <a:ea typeface="汉仪菱心体简" pitchFamily="49" charset="-122"/>
              </a:rPr>
              <a:t>C</a:t>
            </a:r>
            <a:endParaRPr lang="zh-CN" altLang="en-US" sz="2100" dirty="0">
              <a:solidFill>
                <a:schemeClr val="bg1"/>
              </a:solidFill>
              <a:latin typeface="Impact" pitchFamily="34" charset="0"/>
              <a:ea typeface="汉仪菱心体简" pitchFamily="49" charset="-122"/>
            </a:endParaRPr>
          </a:p>
        </p:txBody>
      </p:sp>
      <p:sp>
        <p:nvSpPr>
          <p:cNvPr id="33" name="文本框 9"/>
          <p:cNvSpPr txBox="1"/>
          <p:nvPr/>
        </p:nvSpPr>
        <p:spPr>
          <a:xfrm>
            <a:off x="5556409" y="3671057"/>
            <a:ext cx="287579" cy="392536"/>
          </a:xfrm>
          <a:prstGeom prst="rect">
            <a:avLst/>
          </a:prstGeom>
          <a:noFill/>
        </p:spPr>
        <p:txBody>
          <a:bodyPr wrap="none" lIns="68580" tIns="34290" rIns="68580" bIns="34290" rtlCol="0" anchor="ctr">
            <a:spAutoFit/>
          </a:bodyPr>
          <a:lstStyle/>
          <a:p>
            <a:pPr algn="ctr"/>
            <a:r>
              <a:rPr lang="en-US" altLang="zh-CN" sz="2100" dirty="0">
                <a:solidFill>
                  <a:schemeClr val="bg1"/>
                </a:solidFill>
                <a:latin typeface="Impact" pitchFamily="34" charset="0"/>
                <a:ea typeface="汉仪菱心体简" pitchFamily="49" charset="-122"/>
              </a:rPr>
              <a:t>D</a:t>
            </a:r>
            <a:endParaRPr lang="zh-CN" altLang="en-US" sz="2100" dirty="0">
              <a:solidFill>
                <a:schemeClr val="bg1"/>
              </a:solidFill>
              <a:latin typeface="Impact" pitchFamily="34" charset="0"/>
              <a:ea typeface="汉仪菱心体简" pitchFamily="49" charset="-122"/>
            </a:endParaRPr>
          </a:p>
        </p:txBody>
      </p:sp>
      <p:sp>
        <p:nvSpPr>
          <p:cNvPr id="34" name="Freeform 532"/>
          <p:cNvSpPr>
            <a:spLocks/>
          </p:cNvSpPr>
          <p:nvPr/>
        </p:nvSpPr>
        <p:spPr bwMode="auto">
          <a:xfrm>
            <a:off x="3484631" y="2778062"/>
            <a:ext cx="448584" cy="455625"/>
          </a:xfrm>
          <a:custGeom>
            <a:avLst/>
            <a:gdLst>
              <a:gd name="T0" fmla="*/ 53 w 55"/>
              <a:gd name="T1" fmla="*/ 20 h 56"/>
              <a:gd name="T2" fmla="*/ 54 w 55"/>
              <a:gd name="T3" fmla="*/ 28 h 56"/>
              <a:gd name="T4" fmla="*/ 52 w 55"/>
              <a:gd name="T5" fmla="*/ 30 h 56"/>
              <a:gd name="T6" fmla="*/ 55 w 55"/>
              <a:gd name="T7" fmla="*/ 33 h 56"/>
              <a:gd name="T8" fmla="*/ 54 w 55"/>
              <a:gd name="T9" fmla="*/ 37 h 56"/>
              <a:gd name="T10" fmla="*/ 52 w 55"/>
              <a:gd name="T11" fmla="*/ 38 h 56"/>
              <a:gd name="T12" fmla="*/ 53 w 55"/>
              <a:gd name="T13" fmla="*/ 40 h 56"/>
              <a:gd name="T14" fmla="*/ 52 w 55"/>
              <a:gd name="T15" fmla="*/ 45 h 56"/>
              <a:gd name="T16" fmla="*/ 50 w 55"/>
              <a:gd name="T17" fmla="*/ 46 h 56"/>
              <a:gd name="T18" fmla="*/ 52 w 55"/>
              <a:gd name="T19" fmla="*/ 48 h 56"/>
              <a:gd name="T20" fmla="*/ 51 w 55"/>
              <a:gd name="T21" fmla="*/ 54 h 56"/>
              <a:gd name="T22" fmla="*/ 47 w 55"/>
              <a:gd name="T23" fmla="*/ 56 h 56"/>
              <a:gd name="T24" fmla="*/ 20 w 55"/>
              <a:gd name="T25" fmla="*/ 49 h 56"/>
              <a:gd name="T26" fmla="*/ 13 w 55"/>
              <a:gd name="T27" fmla="*/ 48 h 56"/>
              <a:gd name="T28" fmla="*/ 13 w 55"/>
              <a:gd name="T29" fmla="*/ 52 h 56"/>
              <a:gd name="T30" fmla="*/ 0 w 55"/>
              <a:gd name="T31" fmla="*/ 52 h 56"/>
              <a:gd name="T32" fmla="*/ 0 w 55"/>
              <a:gd name="T33" fmla="*/ 17 h 56"/>
              <a:gd name="T34" fmla="*/ 13 w 55"/>
              <a:gd name="T35" fmla="*/ 17 h 56"/>
              <a:gd name="T36" fmla="*/ 13 w 55"/>
              <a:gd name="T37" fmla="*/ 23 h 56"/>
              <a:gd name="T38" fmla="*/ 18 w 55"/>
              <a:gd name="T39" fmla="*/ 22 h 56"/>
              <a:gd name="T40" fmla="*/ 40 w 55"/>
              <a:gd name="T41" fmla="*/ 0 h 56"/>
              <a:gd name="T42" fmla="*/ 34 w 55"/>
              <a:gd name="T43" fmla="*/ 21 h 56"/>
              <a:gd name="T44" fmla="*/ 53 w 55"/>
              <a:gd name="T4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 h="56">
                <a:moveTo>
                  <a:pt x="53" y="20"/>
                </a:moveTo>
                <a:cubicBezTo>
                  <a:pt x="54" y="28"/>
                  <a:pt x="54" y="28"/>
                  <a:pt x="54" y="28"/>
                </a:cubicBezTo>
                <a:cubicBezTo>
                  <a:pt x="52" y="30"/>
                  <a:pt x="52" y="30"/>
                  <a:pt x="52" y="30"/>
                </a:cubicBezTo>
                <a:cubicBezTo>
                  <a:pt x="55" y="33"/>
                  <a:pt x="55" y="33"/>
                  <a:pt x="55" y="33"/>
                </a:cubicBezTo>
                <a:cubicBezTo>
                  <a:pt x="54" y="37"/>
                  <a:pt x="54" y="37"/>
                  <a:pt x="54" y="37"/>
                </a:cubicBezTo>
                <a:cubicBezTo>
                  <a:pt x="52" y="38"/>
                  <a:pt x="52" y="38"/>
                  <a:pt x="52" y="38"/>
                </a:cubicBezTo>
                <a:cubicBezTo>
                  <a:pt x="53" y="40"/>
                  <a:pt x="53" y="40"/>
                  <a:pt x="53" y="40"/>
                </a:cubicBezTo>
                <a:cubicBezTo>
                  <a:pt x="52" y="45"/>
                  <a:pt x="52" y="45"/>
                  <a:pt x="52" y="45"/>
                </a:cubicBezTo>
                <a:cubicBezTo>
                  <a:pt x="50" y="46"/>
                  <a:pt x="50" y="46"/>
                  <a:pt x="50" y="46"/>
                </a:cubicBezTo>
                <a:cubicBezTo>
                  <a:pt x="52" y="48"/>
                  <a:pt x="52" y="48"/>
                  <a:pt x="52" y="48"/>
                </a:cubicBezTo>
                <a:cubicBezTo>
                  <a:pt x="51" y="54"/>
                  <a:pt x="51" y="54"/>
                  <a:pt x="51" y="54"/>
                </a:cubicBezTo>
                <a:cubicBezTo>
                  <a:pt x="47" y="56"/>
                  <a:pt x="47" y="56"/>
                  <a:pt x="47" y="56"/>
                </a:cubicBezTo>
                <a:cubicBezTo>
                  <a:pt x="20" y="49"/>
                  <a:pt x="20" y="49"/>
                  <a:pt x="20" y="49"/>
                </a:cubicBezTo>
                <a:cubicBezTo>
                  <a:pt x="13" y="48"/>
                  <a:pt x="13" y="48"/>
                  <a:pt x="13" y="48"/>
                </a:cubicBezTo>
                <a:cubicBezTo>
                  <a:pt x="13" y="52"/>
                  <a:pt x="13" y="52"/>
                  <a:pt x="13" y="52"/>
                </a:cubicBezTo>
                <a:cubicBezTo>
                  <a:pt x="0" y="52"/>
                  <a:pt x="0" y="52"/>
                  <a:pt x="0" y="52"/>
                </a:cubicBezTo>
                <a:cubicBezTo>
                  <a:pt x="0" y="17"/>
                  <a:pt x="0" y="17"/>
                  <a:pt x="0" y="17"/>
                </a:cubicBezTo>
                <a:cubicBezTo>
                  <a:pt x="13" y="17"/>
                  <a:pt x="13" y="17"/>
                  <a:pt x="13" y="17"/>
                </a:cubicBezTo>
                <a:cubicBezTo>
                  <a:pt x="13" y="23"/>
                  <a:pt x="13" y="23"/>
                  <a:pt x="13" y="23"/>
                </a:cubicBezTo>
                <a:cubicBezTo>
                  <a:pt x="18" y="22"/>
                  <a:pt x="18" y="22"/>
                  <a:pt x="18" y="22"/>
                </a:cubicBezTo>
                <a:cubicBezTo>
                  <a:pt x="40" y="0"/>
                  <a:pt x="40" y="0"/>
                  <a:pt x="40" y="0"/>
                </a:cubicBezTo>
                <a:cubicBezTo>
                  <a:pt x="51" y="8"/>
                  <a:pt x="41" y="15"/>
                  <a:pt x="34" y="21"/>
                </a:cubicBezTo>
                <a:lnTo>
                  <a:pt x="53" y="20"/>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dirty="0"/>
          </a:p>
        </p:txBody>
      </p:sp>
      <p:sp>
        <p:nvSpPr>
          <p:cNvPr id="35" name="Freeform 532"/>
          <p:cNvSpPr>
            <a:spLocks/>
          </p:cNvSpPr>
          <p:nvPr/>
        </p:nvSpPr>
        <p:spPr bwMode="auto">
          <a:xfrm flipH="1" flipV="1">
            <a:off x="5100677" y="2778062"/>
            <a:ext cx="448584" cy="455625"/>
          </a:xfrm>
          <a:custGeom>
            <a:avLst/>
            <a:gdLst>
              <a:gd name="T0" fmla="*/ 53 w 55"/>
              <a:gd name="T1" fmla="*/ 20 h 56"/>
              <a:gd name="T2" fmla="*/ 54 w 55"/>
              <a:gd name="T3" fmla="*/ 28 h 56"/>
              <a:gd name="T4" fmla="*/ 52 w 55"/>
              <a:gd name="T5" fmla="*/ 30 h 56"/>
              <a:gd name="T6" fmla="*/ 55 w 55"/>
              <a:gd name="T7" fmla="*/ 33 h 56"/>
              <a:gd name="T8" fmla="*/ 54 w 55"/>
              <a:gd name="T9" fmla="*/ 37 h 56"/>
              <a:gd name="T10" fmla="*/ 52 w 55"/>
              <a:gd name="T11" fmla="*/ 38 h 56"/>
              <a:gd name="T12" fmla="*/ 53 w 55"/>
              <a:gd name="T13" fmla="*/ 40 h 56"/>
              <a:gd name="T14" fmla="*/ 52 w 55"/>
              <a:gd name="T15" fmla="*/ 45 h 56"/>
              <a:gd name="T16" fmla="*/ 50 w 55"/>
              <a:gd name="T17" fmla="*/ 46 h 56"/>
              <a:gd name="T18" fmla="*/ 52 w 55"/>
              <a:gd name="T19" fmla="*/ 48 h 56"/>
              <a:gd name="T20" fmla="*/ 51 w 55"/>
              <a:gd name="T21" fmla="*/ 54 h 56"/>
              <a:gd name="T22" fmla="*/ 47 w 55"/>
              <a:gd name="T23" fmla="*/ 56 h 56"/>
              <a:gd name="T24" fmla="*/ 20 w 55"/>
              <a:gd name="T25" fmla="*/ 49 h 56"/>
              <a:gd name="T26" fmla="*/ 13 w 55"/>
              <a:gd name="T27" fmla="*/ 48 h 56"/>
              <a:gd name="T28" fmla="*/ 13 w 55"/>
              <a:gd name="T29" fmla="*/ 52 h 56"/>
              <a:gd name="T30" fmla="*/ 0 w 55"/>
              <a:gd name="T31" fmla="*/ 52 h 56"/>
              <a:gd name="T32" fmla="*/ 0 w 55"/>
              <a:gd name="T33" fmla="*/ 17 h 56"/>
              <a:gd name="T34" fmla="*/ 13 w 55"/>
              <a:gd name="T35" fmla="*/ 17 h 56"/>
              <a:gd name="T36" fmla="*/ 13 w 55"/>
              <a:gd name="T37" fmla="*/ 23 h 56"/>
              <a:gd name="T38" fmla="*/ 18 w 55"/>
              <a:gd name="T39" fmla="*/ 22 h 56"/>
              <a:gd name="T40" fmla="*/ 40 w 55"/>
              <a:gd name="T41" fmla="*/ 0 h 56"/>
              <a:gd name="T42" fmla="*/ 34 w 55"/>
              <a:gd name="T43" fmla="*/ 21 h 56"/>
              <a:gd name="T44" fmla="*/ 53 w 55"/>
              <a:gd name="T4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 h="56">
                <a:moveTo>
                  <a:pt x="53" y="20"/>
                </a:moveTo>
                <a:cubicBezTo>
                  <a:pt x="54" y="28"/>
                  <a:pt x="54" y="28"/>
                  <a:pt x="54" y="28"/>
                </a:cubicBezTo>
                <a:cubicBezTo>
                  <a:pt x="52" y="30"/>
                  <a:pt x="52" y="30"/>
                  <a:pt x="52" y="30"/>
                </a:cubicBezTo>
                <a:cubicBezTo>
                  <a:pt x="55" y="33"/>
                  <a:pt x="55" y="33"/>
                  <a:pt x="55" y="33"/>
                </a:cubicBezTo>
                <a:cubicBezTo>
                  <a:pt x="54" y="37"/>
                  <a:pt x="54" y="37"/>
                  <a:pt x="54" y="37"/>
                </a:cubicBezTo>
                <a:cubicBezTo>
                  <a:pt x="52" y="38"/>
                  <a:pt x="52" y="38"/>
                  <a:pt x="52" y="38"/>
                </a:cubicBezTo>
                <a:cubicBezTo>
                  <a:pt x="53" y="40"/>
                  <a:pt x="53" y="40"/>
                  <a:pt x="53" y="40"/>
                </a:cubicBezTo>
                <a:cubicBezTo>
                  <a:pt x="52" y="45"/>
                  <a:pt x="52" y="45"/>
                  <a:pt x="52" y="45"/>
                </a:cubicBezTo>
                <a:cubicBezTo>
                  <a:pt x="50" y="46"/>
                  <a:pt x="50" y="46"/>
                  <a:pt x="50" y="46"/>
                </a:cubicBezTo>
                <a:cubicBezTo>
                  <a:pt x="52" y="48"/>
                  <a:pt x="52" y="48"/>
                  <a:pt x="52" y="48"/>
                </a:cubicBezTo>
                <a:cubicBezTo>
                  <a:pt x="51" y="54"/>
                  <a:pt x="51" y="54"/>
                  <a:pt x="51" y="54"/>
                </a:cubicBezTo>
                <a:cubicBezTo>
                  <a:pt x="47" y="56"/>
                  <a:pt x="47" y="56"/>
                  <a:pt x="47" y="56"/>
                </a:cubicBezTo>
                <a:cubicBezTo>
                  <a:pt x="20" y="49"/>
                  <a:pt x="20" y="49"/>
                  <a:pt x="20" y="49"/>
                </a:cubicBezTo>
                <a:cubicBezTo>
                  <a:pt x="13" y="48"/>
                  <a:pt x="13" y="48"/>
                  <a:pt x="13" y="48"/>
                </a:cubicBezTo>
                <a:cubicBezTo>
                  <a:pt x="13" y="52"/>
                  <a:pt x="13" y="52"/>
                  <a:pt x="13" y="52"/>
                </a:cubicBezTo>
                <a:cubicBezTo>
                  <a:pt x="0" y="52"/>
                  <a:pt x="0" y="52"/>
                  <a:pt x="0" y="52"/>
                </a:cubicBezTo>
                <a:cubicBezTo>
                  <a:pt x="0" y="17"/>
                  <a:pt x="0" y="17"/>
                  <a:pt x="0" y="17"/>
                </a:cubicBezTo>
                <a:cubicBezTo>
                  <a:pt x="13" y="17"/>
                  <a:pt x="13" y="17"/>
                  <a:pt x="13" y="17"/>
                </a:cubicBezTo>
                <a:cubicBezTo>
                  <a:pt x="13" y="23"/>
                  <a:pt x="13" y="23"/>
                  <a:pt x="13" y="23"/>
                </a:cubicBezTo>
                <a:cubicBezTo>
                  <a:pt x="18" y="22"/>
                  <a:pt x="18" y="22"/>
                  <a:pt x="18" y="22"/>
                </a:cubicBezTo>
                <a:cubicBezTo>
                  <a:pt x="40" y="0"/>
                  <a:pt x="40" y="0"/>
                  <a:pt x="40" y="0"/>
                </a:cubicBezTo>
                <a:cubicBezTo>
                  <a:pt x="51" y="8"/>
                  <a:pt x="41" y="15"/>
                  <a:pt x="34" y="21"/>
                </a:cubicBezTo>
                <a:lnTo>
                  <a:pt x="53" y="20"/>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417743542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right)">
                                      <p:cBhvr>
                                        <p:cTn id="7" dur="500"/>
                                        <p:tgtEl>
                                          <p:spTgt spid="1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right)">
                                      <p:cBhvr>
                                        <p:cTn id="17" dur="500"/>
                                        <p:tgtEl>
                                          <p:spTgt spid="12"/>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childTnLst>
                          </p:cTn>
                        </p:par>
                        <p:par>
                          <p:cTn id="24" fill="hold">
                            <p:stCondLst>
                              <p:cond delay="2000"/>
                            </p:stCondLst>
                            <p:childTnLst>
                              <p:par>
                                <p:cTn id="25" presetID="22" presetClass="entr" presetSubtype="2"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right)">
                                      <p:cBhvr>
                                        <p:cTn id="27" dur="500"/>
                                        <p:tgtEl>
                                          <p:spTgt spid="14"/>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p:cTn id="31" dur="500" fill="hold"/>
                                        <p:tgtEl>
                                          <p:spTgt spid="35"/>
                                        </p:tgtEl>
                                        <p:attrNameLst>
                                          <p:attrName>ppt_w</p:attrName>
                                        </p:attrNameLst>
                                      </p:cBhvr>
                                      <p:tavLst>
                                        <p:tav tm="0">
                                          <p:val>
                                            <p:fltVal val="0"/>
                                          </p:val>
                                        </p:tav>
                                        <p:tav tm="100000">
                                          <p:val>
                                            <p:strVal val="#ppt_w"/>
                                          </p:val>
                                        </p:tav>
                                      </p:tavLst>
                                    </p:anim>
                                    <p:anim calcmode="lin" valueType="num">
                                      <p:cBhvr>
                                        <p:cTn id="32" dur="500" fill="hold"/>
                                        <p:tgtEl>
                                          <p:spTgt spid="35"/>
                                        </p:tgtEl>
                                        <p:attrNameLst>
                                          <p:attrName>ppt_h</p:attrName>
                                        </p:attrNameLst>
                                      </p:cBhvr>
                                      <p:tavLst>
                                        <p:tav tm="0">
                                          <p:val>
                                            <p:fltVal val="0"/>
                                          </p:val>
                                        </p:tav>
                                        <p:tav tm="100000">
                                          <p:val>
                                            <p:strVal val="#ppt_h"/>
                                          </p:val>
                                        </p:tav>
                                      </p:tavLst>
                                    </p:anim>
                                    <p:animEffect transition="in" filter="fade">
                                      <p:cBhvr>
                                        <p:cTn id="33" dur="500"/>
                                        <p:tgtEl>
                                          <p:spTgt spid="35"/>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p:cTn id="36" dur="500" fill="hold"/>
                                        <p:tgtEl>
                                          <p:spTgt spid="34"/>
                                        </p:tgtEl>
                                        <p:attrNameLst>
                                          <p:attrName>ppt_w</p:attrName>
                                        </p:attrNameLst>
                                      </p:cBhvr>
                                      <p:tavLst>
                                        <p:tav tm="0">
                                          <p:val>
                                            <p:fltVal val="0"/>
                                          </p:val>
                                        </p:tav>
                                        <p:tav tm="100000">
                                          <p:val>
                                            <p:strVal val="#ppt_w"/>
                                          </p:val>
                                        </p:tav>
                                      </p:tavLst>
                                    </p:anim>
                                    <p:anim calcmode="lin" valueType="num">
                                      <p:cBhvr>
                                        <p:cTn id="37" dur="500" fill="hold"/>
                                        <p:tgtEl>
                                          <p:spTgt spid="34"/>
                                        </p:tgtEl>
                                        <p:attrNameLst>
                                          <p:attrName>ppt_h</p:attrName>
                                        </p:attrNameLst>
                                      </p:cBhvr>
                                      <p:tavLst>
                                        <p:tav tm="0">
                                          <p:val>
                                            <p:fltVal val="0"/>
                                          </p:val>
                                        </p:tav>
                                        <p:tav tm="100000">
                                          <p:val>
                                            <p:strVal val="#ppt_h"/>
                                          </p:val>
                                        </p:tav>
                                      </p:tavLst>
                                    </p:anim>
                                    <p:animEffect transition="in" filter="fade">
                                      <p:cBhvr>
                                        <p:cTn id="38" dur="500"/>
                                        <p:tgtEl>
                                          <p:spTgt spid="34"/>
                                        </p:tgtEl>
                                      </p:cBhvr>
                                    </p:animEffect>
                                  </p:childTnLst>
                                </p:cTn>
                              </p:par>
                            </p:childTnLst>
                          </p:cTn>
                        </p:par>
                        <p:par>
                          <p:cTn id="39" fill="hold">
                            <p:stCondLst>
                              <p:cond delay="3000"/>
                            </p:stCondLst>
                            <p:childTnLst>
                              <p:par>
                                <p:cTn id="40" presetID="42" presetClass="entr" presetSubtype="0" fill="hold" grpId="0" nodeType="after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750"/>
                                        <p:tgtEl>
                                          <p:spTgt spid="28"/>
                                        </p:tgtEl>
                                      </p:cBhvr>
                                    </p:animEffect>
                                    <p:anim calcmode="lin" valueType="num">
                                      <p:cBhvr>
                                        <p:cTn id="43" dur="750" fill="hold"/>
                                        <p:tgtEl>
                                          <p:spTgt spid="28"/>
                                        </p:tgtEl>
                                        <p:attrNameLst>
                                          <p:attrName>ppt_x</p:attrName>
                                        </p:attrNameLst>
                                      </p:cBhvr>
                                      <p:tavLst>
                                        <p:tav tm="0">
                                          <p:val>
                                            <p:strVal val="#ppt_x"/>
                                          </p:val>
                                        </p:tav>
                                        <p:tav tm="100000">
                                          <p:val>
                                            <p:strVal val="#ppt_x"/>
                                          </p:val>
                                        </p:tav>
                                      </p:tavLst>
                                    </p:anim>
                                    <p:anim calcmode="lin" valueType="num">
                                      <p:cBhvr>
                                        <p:cTn id="44" dur="750" fill="hold"/>
                                        <p:tgtEl>
                                          <p:spTgt spid="28"/>
                                        </p:tgtEl>
                                        <p:attrNameLst>
                                          <p:attrName>ppt_y</p:attrName>
                                        </p:attrNameLst>
                                      </p:cBhvr>
                                      <p:tavLst>
                                        <p:tav tm="0">
                                          <p:val>
                                            <p:strVal val="#ppt_y+.1"/>
                                          </p:val>
                                        </p:tav>
                                        <p:tav tm="100000">
                                          <p:val>
                                            <p:strVal val="#ppt_y"/>
                                          </p:val>
                                        </p:tav>
                                      </p:tavLst>
                                    </p:anim>
                                  </p:childTnLst>
                                </p:cTn>
                              </p:par>
                            </p:childTnLst>
                          </p:cTn>
                        </p:par>
                        <p:par>
                          <p:cTn id="45" fill="hold">
                            <p:stCondLst>
                              <p:cond delay="3750"/>
                            </p:stCondLst>
                            <p:childTnLst>
                              <p:par>
                                <p:cTn id="46" presetID="53" presetClass="entr" presetSubtype="16"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 calcmode="lin" valueType="num">
                                      <p:cBhvr>
                                        <p:cTn id="48" dur="500" fill="hold"/>
                                        <p:tgtEl>
                                          <p:spTgt spid="30"/>
                                        </p:tgtEl>
                                        <p:attrNameLst>
                                          <p:attrName>ppt_w</p:attrName>
                                        </p:attrNameLst>
                                      </p:cBhvr>
                                      <p:tavLst>
                                        <p:tav tm="0">
                                          <p:val>
                                            <p:fltVal val="0"/>
                                          </p:val>
                                        </p:tav>
                                        <p:tav tm="100000">
                                          <p:val>
                                            <p:strVal val="#ppt_w"/>
                                          </p:val>
                                        </p:tav>
                                      </p:tavLst>
                                    </p:anim>
                                    <p:anim calcmode="lin" valueType="num">
                                      <p:cBhvr>
                                        <p:cTn id="49" dur="500" fill="hold"/>
                                        <p:tgtEl>
                                          <p:spTgt spid="30"/>
                                        </p:tgtEl>
                                        <p:attrNameLst>
                                          <p:attrName>ppt_h</p:attrName>
                                        </p:attrNameLst>
                                      </p:cBhvr>
                                      <p:tavLst>
                                        <p:tav tm="0">
                                          <p:val>
                                            <p:fltVal val="0"/>
                                          </p:val>
                                        </p:tav>
                                        <p:tav tm="100000">
                                          <p:val>
                                            <p:strVal val="#ppt_h"/>
                                          </p:val>
                                        </p:tav>
                                      </p:tavLst>
                                    </p:anim>
                                    <p:animEffect transition="in" filter="fade">
                                      <p:cBhvr>
                                        <p:cTn id="50" dur="500"/>
                                        <p:tgtEl>
                                          <p:spTgt spid="30"/>
                                        </p:tgtEl>
                                      </p:cBhvr>
                                    </p:animEffect>
                                  </p:childTnLst>
                                </p:cTn>
                              </p:par>
                            </p:childTnLst>
                          </p:cTn>
                        </p:par>
                        <p:par>
                          <p:cTn id="51" fill="hold">
                            <p:stCondLst>
                              <p:cond delay="4250"/>
                            </p:stCondLst>
                            <p:childTnLst>
                              <p:par>
                                <p:cTn id="52" presetID="42" presetClass="entr" presetSubtype="0" fill="hold" grpId="0" nodeType="after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750"/>
                                        <p:tgtEl>
                                          <p:spTgt spid="29"/>
                                        </p:tgtEl>
                                      </p:cBhvr>
                                    </p:animEffect>
                                    <p:anim calcmode="lin" valueType="num">
                                      <p:cBhvr>
                                        <p:cTn id="55" dur="750" fill="hold"/>
                                        <p:tgtEl>
                                          <p:spTgt spid="29"/>
                                        </p:tgtEl>
                                        <p:attrNameLst>
                                          <p:attrName>ppt_x</p:attrName>
                                        </p:attrNameLst>
                                      </p:cBhvr>
                                      <p:tavLst>
                                        <p:tav tm="0">
                                          <p:val>
                                            <p:strVal val="#ppt_x"/>
                                          </p:val>
                                        </p:tav>
                                        <p:tav tm="100000">
                                          <p:val>
                                            <p:strVal val="#ppt_x"/>
                                          </p:val>
                                        </p:tav>
                                      </p:tavLst>
                                    </p:anim>
                                    <p:anim calcmode="lin" valueType="num">
                                      <p:cBhvr>
                                        <p:cTn id="56" dur="750" fill="hold"/>
                                        <p:tgtEl>
                                          <p:spTgt spid="29"/>
                                        </p:tgtEl>
                                        <p:attrNameLst>
                                          <p:attrName>ppt_y</p:attrName>
                                        </p:attrNameLst>
                                      </p:cBhvr>
                                      <p:tavLst>
                                        <p:tav tm="0">
                                          <p:val>
                                            <p:strVal val="#ppt_y+.1"/>
                                          </p:val>
                                        </p:tav>
                                        <p:tav tm="100000">
                                          <p:val>
                                            <p:strVal val="#ppt_y"/>
                                          </p:val>
                                        </p:tav>
                                      </p:tavLst>
                                    </p:anim>
                                  </p:childTnLst>
                                </p:cTn>
                              </p:par>
                            </p:childTnLst>
                          </p:cTn>
                        </p:par>
                        <p:par>
                          <p:cTn id="57" fill="hold">
                            <p:stCondLst>
                              <p:cond delay="5000"/>
                            </p:stCondLst>
                            <p:childTnLst>
                              <p:par>
                                <p:cTn id="58" presetID="53" presetClass="entr" presetSubtype="16" fill="hold" grpId="0" nodeType="afterEffect">
                                  <p:stCondLst>
                                    <p:cond delay="0"/>
                                  </p:stCondLst>
                                  <p:childTnLst>
                                    <p:set>
                                      <p:cBhvr>
                                        <p:cTn id="59" dur="1" fill="hold">
                                          <p:stCondLst>
                                            <p:cond delay="0"/>
                                          </p:stCondLst>
                                        </p:cTn>
                                        <p:tgtEl>
                                          <p:spTgt spid="31"/>
                                        </p:tgtEl>
                                        <p:attrNameLst>
                                          <p:attrName>style.visibility</p:attrName>
                                        </p:attrNameLst>
                                      </p:cBhvr>
                                      <p:to>
                                        <p:strVal val="visible"/>
                                      </p:to>
                                    </p:set>
                                    <p:anim calcmode="lin" valueType="num">
                                      <p:cBhvr>
                                        <p:cTn id="60" dur="500" fill="hold"/>
                                        <p:tgtEl>
                                          <p:spTgt spid="31"/>
                                        </p:tgtEl>
                                        <p:attrNameLst>
                                          <p:attrName>ppt_w</p:attrName>
                                        </p:attrNameLst>
                                      </p:cBhvr>
                                      <p:tavLst>
                                        <p:tav tm="0">
                                          <p:val>
                                            <p:fltVal val="0"/>
                                          </p:val>
                                        </p:tav>
                                        <p:tav tm="100000">
                                          <p:val>
                                            <p:strVal val="#ppt_w"/>
                                          </p:val>
                                        </p:tav>
                                      </p:tavLst>
                                    </p:anim>
                                    <p:anim calcmode="lin" valueType="num">
                                      <p:cBhvr>
                                        <p:cTn id="61" dur="500" fill="hold"/>
                                        <p:tgtEl>
                                          <p:spTgt spid="31"/>
                                        </p:tgtEl>
                                        <p:attrNameLst>
                                          <p:attrName>ppt_h</p:attrName>
                                        </p:attrNameLst>
                                      </p:cBhvr>
                                      <p:tavLst>
                                        <p:tav tm="0">
                                          <p:val>
                                            <p:fltVal val="0"/>
                                          </p:val>
                                        </p:tav>
                                        <p:tav tm="100000">
                                          <p:val>
                                            <p:strVal val="#ppt_h"/>
                                          </p:val>
                                        </p:tav>
                                      </p:tavLst>
                                    </p:anim>
                                    <p:animEffect transition="in" filter="fade">
                                      <p:cBhvr>
                                        <p:cTn id="62" dur="500"/>
                                        <p:tgtEl>
                                          <p:spTgt spid="31"/>
                                        </p:tgtEl>
                                      </p:cBhvr>
                                    </p:animEffect>
                                  </p:childTnLst>
                                </p:cTn>
                              </p:par>
                            </p:childTnLst>
                          </p:cTn>
                        </p:par>
                        <p:par>
                          <p:cTn id="63" fill="hold">
                            <p:stCondLst>
                              <p:cond delay="5500"/>
                            </p:stCondLst>
                            <p:childTnLst>
                              <p:par>
                                <p:cTn id="64" presetID="42" presetClass="entr" presetSubtype="0" fill="hold" grpId="0" nodeType="after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fade">
                                      <p:cBhvr>
                                        <p:cTn id="66" dur="750"/>
                                        <p:tgtEl>
                                          <p:spTgt spid="11"/>
                                        </p:tgtEl>
                                      </p:cBhvr>
                                    </p:animEffect>
                                    <p:anim calcmode="lin" valueType="num">
                                      <p:cBhvr>
                                        <p:cTn id="67" dur="750" fill="hold"/>
                                        <p:tgtEl>
                                          <p:spTgt spid="11"/>
                                        </p:tgtEl>
                                        <p:attrNameLst>
                                          <p:attrName>ppt_x</p:attrName>
                                        </p:attrNameLst>
                                      </p:cBhvr>
                                      <p:tavLst>
                                        <p:tav tm="0">
                                          <p:val>
                                            <p:strVal val="#ppt_x"/>
                                          </p:val>
                                        </p:tav>
                                        <p:tav tm="100000">
                                          <p:val>
                                            <p:strVal val="#ppt_x"/>
                                          </p:val>
                                        </p:tav>
                                      </p:tavLst>
                                    </p:anim>
                                    <p:anim calcmode="lin" valueType="num">
                                      <p:cBhvr>
                                        <p:cTn id="68" dur="750" fill="hold"/>
                                        <p:tgtEl>
                                          <p:spTgt spid="11"/>
                                        </p:tgtEl>
                                        <p:attrNameLst>
                                          <p:attrName>ppt_y</p:attrName>
                                        </p:attrNameLst>
                                      </p:cBhvr>
                                      <p:tavLst>
                                        <p:tav tm="0">
                                          <p:val>
                                            <p:strVal val="#ppt_y+.1"/>
                                          </p:val>
                                        </p:tav>
                                        <p:tav tm="100000">
                                          <p:val>
                                            <p:strVal val="#ppt_y"/>
                                          </p:val>
                                        </p:tav>
                                      </p:tavLst>
                                    </p:anim>
                                  </p:childTnLst>
                                </p:cTn>
                              </p:par>
                            </p:childTnLst>
                          </p:cTn>
                        </p:par>
                        <p:par>
                          <p:cTn id="69" fill="hold">
                            <p:stCondLst>
                              <p:cond delay="6250"/>
                            </p:stCondLst>
                            <p:childTnLst>
                              <p:par>
                                <p:cTn id="70" presetID="53" presetClass="entr" presetSubtype="16" fill="hold" grpId="0" nodeType="afterEffect">
                                  <p:stCondLst>
                                    <p:cond delay="0"/>
                                  </p:stCondLst>
                                  <p:childTnLst>
                                    <p:set>
                                      <p:cBhvr>
                                        <p:cTn id="71" dur="1" fill="hold">
                                          <p:stCondLst>
                                            <p:cond delay="0"/>
                                          </p:stCondLst>
                                        </p:cTn>
                                        <p:tgtEl>
                                          <p:spTgt spid="32"/>
                                        </p:tgtEl>
                                        <p:attrNameLst>
                                          <p:attrName>style.visibility</p:attrName>
                                        </p:attrNameLst>
                                      </p:cBhvr>
                                      <p:to>
                                        <p:strVal val="visible"/>
                                      </p:to>
                                    </p:set>
                                    <p:anim calcmode="lin" valueType="num">
                                      <p:cBhvr>
                                        <p:cTn id="72" dur="500" fill="hold"/>
                                        <p:tgtEl>
                                          <p:spTgt spid="32"/>
                                        </p:tgtEl>
                                        <p:attrNameLst>
                                          <p:attrName>ppt_w</p:attrName>
                                        </p:attrNameLst>
                                      </p:cBhvr>
                                      <p:tavLst>
                                        <p:tav tm="0">
                                          <p:val>
                                            <p:fltVal val="0"/>
                                          </p:val>
                                        </p:tav>
                                        <p:tav tm="100000">
                                          <p:val>
                                            <p:strVal val="#ppt_w"/>
                                          </p:val>
                                        </p:tav>
                                      </p:tavLst>
                                    </p:anim>
                                    <p:anim calcmode="lin" valueType="num">
                                      <p:cBhvr>
                                        <p:cTn id="73" dur="500" fill="hold"/>
                                        <p:tgtEl>
                                          <p:spTgt spid="32"/>
                                        </p:tgtEl>
                                        <p:attrNameLst>
                                          <p:attrName>ppt_h</p:attrName>
                                        </p:attrNameLst>
                                      </p:cBhvr>
                                      <p:tavLst>
                                        <p:tav tm="0">
                                          <p:val>
                                            <p:fltVal val="0"/>
                                          </p:val>
                                        </p:tav>
                                        <p:tav tm="100000">
                                          <p:val>
                                            <p:strVal val="#ppt_h"/>
                                          </p:val>
                                        </p:tav>
                                      </p:tavLst>
                                    </p:anim>
                                    <p:animEffect transition="in" filter="fade">
                                      <p:cBhvr>
                                        <p:cTn id="74" dur="500"/>
                                        <p:tgtEl>
                                          <p:spTgt spid="32"/>
                                        </p:tgtEl>
                                      </p:cBhvr>
                                    </p:animEffect>
                                  </p:childTnLst>
                                </p:cTn>
                              </p:par>
                            </p:childTnLst>
                          </p:cTn>
                        </p:par>
                        <p:par>
                          <p:cTn id="75" fill="hold">
                            <p:stCondLst>
                              <p:cond delay="6750"/>
                            </p:stCondLst>
                            <p:childTnLst>
                              <p:par>
                                <p:cTn id="76" presetID="42" presetClass="entr" presetSubtype="0" fill="hold" grpId="0" nodeType="afterEffect">
                                  <p:stCondLst>
                                    <p:cond delay="0"/>
                                  </p:stCondLst>
                                  <p:childTnLst>
                                    <p:set>
                                      <p:cBhvr>
                                        <p:cTn id="77" dur="1" fill="hold">
                                          <p:stCondLst>
                                            <p:cond delay="0"/>
                                          </p:stCondLst>
                                        </p:cTn>
                                        <p:tgtEl>
                                          <p:spTgt spid="17"/>
                                        </p:tgtEl>
                                        <p:attrNameLst>
                                          <p:attrName>style.visibility</p:attrName>
                                        </p:attrNameLst>
                                      </p:cBhvr>
                                      <p:to>
                                        <p:strVal val="visible"/>
                                      </p:to>
                                    </p:set>
                                    <p:animEffect transition="in" filter="fade">
                                      <p:cBhvr>
                                        <p:cTn id="78" dur="500"/>
                                        <p:tgtEl>
                                          <p:spTgt spid="17"/>
                                        </p:tgtEl>
                                      </p:cBhvr>
                                    </p:animEffect>
                                    <p:anim calcmode="lin" valueType="num">
                                      <p:cBhvr>
                                        <p:cTn id="79" dur="500" fill="hold"/>
                                        <p:tgtEl>
                                          <p:spTgt spid="17"/>
                                        </p:tgtEl>
                                        <p:attrNameLst>
                                          <p:attrName>ppt_x</p:attrName>
                                        </p:attrNameLst>
                                      </p:cBhvr>
                                      <p:tavLst>
                                        <p:tav tm="0">
                                          <p:val>
                                            <p:strVal val="#ppt_x"/>
                                          </p:val>
                                        </p:tav>
                                        <p:tav tm="100000">
                                          <p:val>
                                            <p:strVal val="#ppt_x"/>
                                          </p:val>
                                        </p:tav>
                                      </p:tavLst>
                                    </p:anim>
                                    <p:anim calcmode="lin" valueType="num">
                                      <p:cBhvr>
                                        <p:cTn id="80" dur="500" fill="hold"/>
                                        <p:tgtEl>
                                          <p:spTgt spid="17"/>
                                        </p:tgtEl>
                                        <p:attrNameLst>
                                          <p:attrName>ppt_y</p:attrName>
                                        </p:attrNameLst>
                                      </p:cBhvr>
                                      <p:tavLst>
                                        <p:tav tm="0">
                                          <p:val>
                                            <p:strVal val="#ppt_y+.1"/>
                                          </p:val>
                                        </p:tav>
                                        <p:tav tm="100000">
                                          <p:val>
                                            <p:strVal val="#ppt_y"/>
                                          </p:val>
                                        </p:tav>
                                      </p:tavLst>
                                    </p:anim>
                                  </p:childTnLst>
                                </p:cTn>
                              </p:par>
                            </p:childTnLst>
                          </p:cTn>
                        </p:par>
                        <p:par>
                          <p:cTn id="81" fill="hold">
                            <p:stCondLst>
                              <p:cond delay="7250"/>
                            </p:stCondLst>
                            <p:childTnLst>
                              <p:par>
                                <p:cTn id="82" presetID="53" presetClass="entr" presetSubtype="16" fill="hold" grpId="0" nodeType="afterEffect">
                                  <p:stCondLst>
                                    <p:cond delay="0"/>
                                  </p:stCondLst>
                                  <p:childTnLst>
                                    <p:set>
                                      <p:cBhvr>
                                        <p:cTn id="83" dur="1" fill="hold">
                                          <p:stCondLst>
                                            <p:cond delay="0"/>
                                          </p:stCondLst>
                                        </p:cTn>
                                        <p:tgtEl>
                                          <p:spTgt spid="33"/>
                                        </p:tgtEl>
                                        <p:attrNameLst>
                                          <p:attrName>style.visibility</p:attrName>
                                        </p:attrNameLst>
                                      </p:cBhvr>
                                      <p:to>
                                        <p:strVal val="visible"/>
                                      </p:to>
                                    </p:set>
                                    <p:anim calcmode="lin" valueType="num">
                                      <p:cBhvr>
                                        <p:cTn id="84" dur="750" fill="hold"/>
                                        <p:tgtEl>
                                          <p:spTgt spid="33"/>
                                        </p:tgtEl>
                                        <p:attrNameLst>
                                          <p:attrName>ppt_w</p:attrName>
                                        </p:attrNameLst>
                                      </p:cBhvr>
                                      <p:tavLst>
                                        <p:tav tm="0">
                                          <p:val>
                                            <p:fltVal val="0"/>
                                          </p:val>
                                        </p:tav>
                                        <p:tav tm="100000">
                                          <p:val>
                                            <p:strVal val="#ppt_w"/>
                                          </p:val>
                                        </p:tav>
                                      </p:tavLst>
                                    </p:anim>
                                    <p:anim calcmode="lin" valueType="num">
                                      <p:cBhvr>
                                        <p:cTn id="85" dur="750" fill="hold"/>
                                        <p:tgtEl>
                                          <p:spTgt spid="33"/>
                                        </p:tgtEl>
                                        <p:attrNameLst>
                                          <p:attrName>ppt_h</p:attrName>
                                        </p:attrNameLst>
                                      </p:cBhvr>
                                      <p:tavLst>
                                        <p:tav tm="0">
                                          <p:val>
                                            <p:fltVal val="0"/>
                                          </p:val>
                                        </p:tav>
                                        <p:tav tm="100000">
                                          <p:val>
                                            <p:strVal val="#ppt_h"/>
                                          </p:val>
                                        </p:tav>
                                      </p:tavLst>
                                    </p:anim>
                                    <p:animEffect transition="in" filter="fade">
                                      <p:cBhvr>
                                        <p:cTn id="86" dur="750"/>
                                        <p:tgtEl>
                                          <p:spTgt spid="33"/>
                                        </p:tgtEl>
                                      </p:cBhvr>
                                    </p:animEffect>
                                  </p:childTnLst>
                                </p:cTn>
                              </p:par>
                            </p:childTnLst>
                          </p:cTn>
                        </p:par>
                        <p:par>
                          <p:cTn id="87" fill="hold">
                            <p:stCondLst>
                              <p:cond delay="8000"/>
                            </p:stCondLst>
                            <p:childTnLst>
                              <p:par>
                                <p:cTn id="88" presetID="22" presetClass="entr" presetSubtype="8" fill="hold" grpId="0" nodeType="afterEffect">
                                  <p:stCondLst>
                                    <p:cond delay="0"/>
                                  </p:stCondLst>
                                  <p:childTnLst>
                                    <p:set>
                                      <p:cBhvr>
                                        <p:cTn id="89" dur="1" fill="hold">
                                          <p:stCondLst>
                                            <p:cond delay="0"/>
                                          </p:stCondLst>
                                        </p:cTn>
                                        <p:tgtEl>
                                          <p:spTgt spid="15"/>
                                        </p:tgtEl>
                                        <p:attrNameLst>
                                          <p:attrName>style.visibility</p:attrName>
                                        </p:attrNameLst>
                                      </p:cBhvr>
                                      <p:to>
                                        <p:strVal val="visible"/>
                                      </p:to>
                                    </p:set>
                                    <p:animEffect transition="in" filter="wipe(left)">
                                      <p:cBhvr>
                                        <p:cTn id="90" dur="500"/>
                                        <p:tgtEl>
                                          <p:spTgt spid="15"/>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16"/>
                                        </p:tgtEl>
                                        <p:attrNameLst>
                                          <p:attrName>style.visibility</p:attrName>
                                        </p:attrNameLst>
                                      </p:cBhvr>
                                      <p:to>
                                        <p:strVal val="visible"/>
                                      </p:to>
                                    </p:set>
                                    <p:animEffect transition="in" filter="wipe(left)">
                                      <p:cBhvr>
                                        <p:cTn id="93" dur="500"/>
                                        <p:tgtEl>
                                          <p:spTgt spid="16"/>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18"/>
                                        </p:tgtEl>
                                        <p:attrNameLst>
                                          <p:attrName>style.visibility</p:attrName>
                                        </p:attrNameLst>
                                      </p:cBhvr>
                                      <p:to>
                                        <p:strVal val="visible"/>
                                      </p:to>
                                    </p:set>
                                    <p:animEffect transition="in" filter="wipe(left)">
                                      <p:cBhvr>
                                        <p:cTn id="96" dur="500"/>
                                        <p:tgtEl>
                                          <p:spTgt spid="18"/>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19"/>
                                        </p:tgtEl>
                                        <p:attrNameLst>
                                          <p:attrName>style.visibility</p:attrName>
                                        </p:attrNameLst>
                                      </p:cBhvr>
                                      <p:to>
                                        <p:strVal val="visible"/>
                                      </p:to>
                                    </p:set>
                                    <p:animEffect transition="in" filter="wipe(left)">
                                      <p:cBhvr>
                                        <p:cTn id="99" dur="500"/>
                                        <p:tgtEl>
                                          <p:spTgt spid="19"/>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20"/>
                                        </p:tgtEl>
                                        <p:attrNameLst>
                                          <p:attrName>style.visibility</p:attrName>
                                        </p:attrNameLst>
                                      </p:cBhvr>
                                      <p:to>
                                        <p:strVal val="visible"/>
                                      </p:to>
                                    </p:set>
                                    <p:animEffect transition="in" filter="wipe(right)">
                                      <p:cBhvr>
                                        <p:cTn id="102" dur="500"/>
                                        <p:tgtEl>
                                          <p:spTgt spid="20"/>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21"/>
                                        </p:tgtEl>
                                        <p:attrNameLst>
                                          <p:attrName>style.visibility</p:attrName>
                                        </p:attrNameLst>
                                      </p:cBhvr>
                                      <p:to>
                                        <p:strVal val="visible"/>
                                      </p:to>
                                    </p:set>
                                    <p:animEffect transition="in" filter="wipe(right)">
                                      <p:cBhvr>
                                        <p:cTn id="105" dur="500"/>
                                        <p:tgtEl>
                                          <p:spTgt spid="21"/>
                                        </p:tgtEl>
                                      </p:cBhvr>
                                    </p:animEffect>
                                  </p:childTnLst>
                                </p:cTn>
                              </p:par>
                              <p:par>
                                <p:cTn id="106" presetID="22" presetClass="entr" presetSubtype="2" fill="hold" grpId="0" nodeType="withEffect">
                                  <p:stCondLst>
                                    <p:cond delay="0"/>
                                  </p:stCondLst>
                                  <p:childTnLst>
                                    <p:set>
                                      <p:cBhvr>
                                        <p:cTn id="107" dur="1" fill="hold">
                                          <p:stCondLst>
                                            <p:cond delay="0"/>
                                          </p:stCondLst>
                                        </p:cTn>
                                        <p:tgtEl>
                                          <p:spTgt spid="26"/>
                                        </p:tgtEl>
                                        <p:attrNameLst>
                                          <p:attrName>style.visibility</p:attrName>
                                        </p:attrNameLst>
                                      </p:cBhvr>
                                      <p:to>
                                        <p:strVal val="visible"/>
                                      </p:to>
                                    </p:set>
                                    <p:animEffect transition="in" filter="wipe(right)">
                                      <p:cBhvr>
                                        <p:cTn id="108" dur="500"/>
                                        <p:tgtEl>
                                          <p:spTgt spid="26"/>
                                        </p:tgtEl>
                                      </p:cBhvr>
                                    </p:animEffect>
                                  </p:childTnLst>
                                </p:cTn>
                              </p:par>
                              <p:par>
                                <p:cTn id="109" presetID="22" presetClass="entr" presetSubtype="2" fill="hold" grpId="0" nodeType="withEffect">
                                  <p:stCondLst>
                                    <p:cond delay="0"/>
                                  </p:stCondLst>
                                  <p:childTnLst>
                                    <p:set>
                                      <p:cBhvr>
                                        <p:cTn id="110" dur="1" fill="hold">
                                          <p:stCondLst>
                                            <p:cond delay="0"/>
                                          </p:stCondLst>
                                        </p:cTn>
                                        <p:tgtEl>
                                          <p:spTgt spid="27"/>
                                        </p:tgtEl>
                                        <p:attrNameLst>
                                          <p:attrName>style.visibility</p:attrName>
                                        </p:attrNameLst>
                                      </p:cBhvr>
                                      <p:to>
                                        <p:strVal val="visible"/>
                                      </p:to>
                                    </p:set>
                                    <p:animEffect transition="in" filter="wipe(right)">
                                      <p:cBhvr>
                                        <p:cTn id="11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5" grpId="0"/>
      <p:bldP spid="16" grpId="0"/>
      <p:bldP spid="17" grpId="0" animBg="1"/>
      <p:bldP spid="18" grpId="0"/>
      <p:bldP spid="19" grpId="0"/>
      <p:bldP spid="20" grpId="0"/>
      <p:bldP spid="21" grpId="0"/>
      <p:bldP spid="26" grpId="0"/>
      <p:bldP spid="27" grpId="0"/>
      <p:bldP spid="28" grpId="0" animBg="1"/>
      <p:bldP spid="29" grpId="0" animBg="1"/>
      <p:bldP spid="30" grpId="0"/>
      <p:bldP spid="31" grpId="0"/>
      <p:bldP spid="32" grpId="0"/>
      <p:bldP spid="33" grpId="0"/>
      <p:bldP spid="34" grpId="0" animBg="1"/>
      <p:bldP spid="3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占位符 18"/>
          <p:cNvPicPr>
            <a:picLocks noGrp="1" noChangeAspect="1"/>
          </p:cNvPicPr>
          <p:nvPr>
            <p:ph type="pic" sz="quarter" idx="4294967295"/>
          </p:nvPr>
        </p:nvPicPr>
        <p:blipFill>
          <a:blip r:embed="rId3">
            <a:extLst>
              <a:ext uri="{28A0092B-C50C-407E-A947-70E740481C1C}">
                <a14:useLocalDpi xmlns:a14="http://schemas.microsoft.com/office/drawing/2010/main" val="0"/>
              </a:ext>
            </a:extLst>
          </a:blip>
          <a:stretch>
            <a:fillRect/>
          </a:stretch>
        </p:blipFill>
        <p:spPr>
          <a:xfrm>
            <a:off x="875899" y="1401763"/>
            <a:ext cx="2108200" cy="1581150"/>
          </a:xfrm>
          <a:prstGeom prst="parallelogram">
            <a:avLst/>
          </a:prstGeom>
        </p:spPr>
      </p:pic>
      <p:pic>
        <p:nvPicPr>
          <p:cNvPr id="21" name="图片占位符 20"/>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tretch>
            <a:fillRect/>
          </a:stretch>
        </p:blipFill>
        <p:spPr>
          <a:xfrm>
            <a:off x="6124362" y="1457325"/>
            <a:ext cx="2378075" cy="1520825"/>
          </a:xfrm>
          <a:prstGeom prst="parallelogram">
            <a:avLst/>
          </a:prstGeom>
        </p:spPr>
      </p:pic>
      <p:pic>
        <p:nvPicPr>
          <p:cNvPr id="27" name="图片占位符 26"/>
          <p:cNvPicPr>
            <a:picLocks noGrp="1" noChangeAspect="1"/>
          </p:cNvPicPr>
          <p:nvPr>
            <p:ph type="pic" sz="quarter" idx="4294967295"/>
          </p:nvPr>
        </p:nvPicPr>
        <p:blipFill>
          <a:blip r:embed="rId5">
            <a:extLst>
              <a:ext uri="{28A0092B-C50C-407E-A947-70E740481C1C}">
                <a14:useLocalDpi xmlns:a14="http://schemas.microsoft.com/office/drawing/2010/main" val="0"/>
              </a:ext>
            </a:extLst>
          </a:blip>
          <a:stretch>
            <a:fillRect/>
          </a:stretch>
        </p:blipFill>
        <p:spPr>
          <a:xfrm>
            <a:off x="3368368" y="1401763"/>
            <a:ext cx="2371725" cy="1576387"/>
          </a:xfrm>
          <a:prstGeom prst="parallelogram">
            <a:avLst/>
          </a:prstGeom>
        </p:spPr>
      </p:pic>
      <p:sp>
        <p:nvSpPr>
          <p:cNvPr id="15" name="TextBox 40">
            <a:extLst>
              <a:ext uri="{FF2B5EF4-FFF2-40B4-BE49-F238E27FC236}">
                <a16:creationId xmlns:a16="http://schemas.microsoft.com/office/drawing/2014/main" id="{136C11B2-7C4E-4084-92C4-AE2CEBC8605B}"/>
              </a:ext>
            </a:extLst>
          </p:cNvPr>
          <p:cNvSpPr txBox="1">
            <a:spLocks/>
          </p:cNvSpPr>
          <p:nvPr/>
        </p:nvSpPr>
        <p:spPr bwMode="auto">
          <a:xfrm>
            <a:off x="1105426" y="3268026"/>
            <a:ext cx="1306335" cy="318833"/>
          </a:xfrm>
          <a:prstGeom prst="rect">
            <a:avLst/>
          </a:prstGeom>
          <a:noFill/>
          <a:scene3d>
            <a:camera prst="orthographicFront">
              <a:rot lat="0" lon="0" rev="0"/>
            </a:camera>
            <a:lightRig rig="threePt" dir="t"/>
          </a:scene3d>
          <a:sp3d prstMaterial="matte">
            <a:bevelT w="1270" h="1270"/>
          </a:sp3d>
        </p:spPr>
        <p:txBody>
          <a:bodyPr wrap="none" lIns="0" tIns="0" rIns="0" bIns="0" anchor="b" anchorCtr="1">
            <a:normAutofit/>
            <a:sp3d/>
          </a:bodyPr>
          <a:lstStyle/>
          <a:p>
            <a:pPr algn="ctr">
              <a:buClr>
                <a:prstClr val="white"/>
              </a:buClr>
              <a:defRPr/>
            </a:pPr>
            <a:r>
              <a:rPr lang="zh-CN" altLang="en-US" sz="1200" b="1" dirty="0">
                <a:solidFill>
                  <a:schemeClr val="bg1"/>
                </a:solidFill>
                <a:latin typeface="微软雅黑" pitchFamily="34" charset="-122"/>
                <a:ea typeface="微软雅黑" pitchFamily="34" charset="-122"/>
              </a:rPr>
              <a:t>标题文本预设</a:t>
            </a:r>
          </a:p>
        </p:txBody>
      </p:sp>
      <p:sp>
        <p:nvSpPr>
          <p:cNvPr id="16" name="TextBox 45">
            <a:extLst>
              <a:ext uri="{FF2B5EF4-FFF2-40B4-BE49-F238E27FC236}">
                <a16:creationId xmlns:a16="http://schemas.microsoft.com/office/drawing/2014/main" id="{47CF1CFD-7404-4973-BCA5-E9AF12874FB1}"/>
              </a:ext>
            </a:extLst>
          </p:cNvPr>
          <p:cNvSpPr txBox="1">
            <a:spLocks/>
          </p:cNvSpPr>
          <p:nvPr/>
        </p:nvSpPr>
        <p:spPr bwMode="auto">
          <a:xfrm>
            <a:off x="1105426" y="3586860"/>
            <a:ext cx="1306335" cy="425845"/>
          </a:xfrm>
          <a:prstGeom prst="rect">
            <a:avLst/>
          </a:prstGeom>
        </p:spPr>
        <p:txBody>
          <a:bodyPr wrap="square" lIns="0" tIns="0" rIns="0" bIns="0" anchor="ctr" anchorCtr="1">
            <a:normAutofit/>
          </a:bodyPr>
          <a:lstStyle/>
          <a:p>
            <a:pPr algn="ctr">
              <a:lnSpc>
                <a:spcPct val="120000"/>
              </a:lnSpc>
              <a:defRPr/>
            </a:pPr>
            <a:r>
              <a:rPr lang="zh-CN" altLang="en-US" sz="800" dirty="0">
                <a:solidFill>
                  <a:schemeClr val="bg1"/>
                </a:solidFill>
                <a:latin typeface="微软雅黑" pitchFamily="34" charset="-122"/>
                <a:ea typeface="微软雅黑" pitchFamily="34" charset="-122"/>
              </a:rPr>
              <a:t>此部分内容作为文字排版占位显示 （建议使用主题字体）</a:t>
            </a:r>
          </a:p>
        </p:txBody>
      </p:sp>
      <p:sp>
        <p:nvSpPr>
          <p:cNvPr id="20" name="TextBox 53">
            <a:extLst>
              <a:ext uri="{FF2B5EF4-FFF2-40B4-BE49-F238E27FC236}">
                <a16:creationId xmlns:a16="http://schemas.microsoft.com/office/drawing/2014/main" id="{C35B3573-359A-48C9-BF27-3AB132BA91B3}"/>
              </a:ext>
            </a:extLst>
          </p:cNvPr>
          <p:cNvSpPr txBox="1">
            <a:spLocks/>
          </p:cNvSpPr>
          <p:nvPr/>
        </p:nvSpPr>
        <p:spPr bwMode="auto">
          <a:xfrm>
            <a:off x="3923929" y="3268026"/>
            <a:ext cx="1306335" cy="318833"/>
          </a:xfrm>
          <a:prstGeom prst="rect">
            <a:avLst/>
          </a:prstGeom>
          <a:noFill/>
          <a:scene3d>
            <a:camera prst="orthographicFront">
              <a:rot lat="0" lon="0" rev="0"/>
            </a:camera>
            <a:lightRig rig="threePt" dir="t"/>
          </a:scene3d>
          <a:sp3d prstMaterial="matte">
            <a:bevelT w="1270" h="1270"/>
          </a:sp3d>
        </p:spPr>
        <p:txBody>
          <a:bodyPr wrap="none" lIns="0" tIns="0" rIns="0" bIns="0" anchor="b" anchorCtr="1">
            <a:normAutofit/>
            <a:sp3d/>
          </a:bodyPr>
          <a:lstStyle/>
          <a:p>
            <a:pPr algn="ctr">
              <a:buClr>
                <a:prstClr val="white"/>
              </a:buClr>
              <a:defRPr/>
            </a:pPr>
            <a:r>
              <a:rPr lang="zh-CN" altLang="en-US" sz="1200" b="1" dirty="0">
                <a:solidFill>
                  <a:schemeClr val="bg1"/>
                </a:solidFill>
                <a:latin typeface="微软雅黑" pitchFamily="34" charset="-122"/>
                <a:ea typeface="微软雅黑" pitchFamily="34" charset="-122"/>
              </a:rPr>
              <a:t>标题文本预设</a:t>
            </a:r>
          </a:p>
        </p:txBody>
      </p:sp>
      <p:sp>
        <p:nvSpPr>
          <p:cNvPr id="22" name="TextBox 59">
            <a:extLst>
              <a:ext uri="{FF2B5EF4-FFF2-40B4-BE49-F238E27FC236}">
                <a16:creationId xmlns:a16="http://schemas.microsoft.com/office/drawing/2014/main" id="{D7F5038A-2653-4786-8E46-4A01FF4B1FF1}"/>
              </a:ext>
            </a:extLst>
          </p:cNvPr>
          <p:cNvSpPr txBox="1">
            <a:spLocks/>
          </p:cNvSpPr>
          <p:nvPr/>
        </p:nvSpPr>
        <p:spPr bwMode="auto">
          <a:xfrm>
            <a:off x="3923929" y="3586860"/>
            <a:ext cx="1306335" cy="425845"/>
          </a:xfrm>
          <a:prstGeom prst="rect">
            <a:avLst/>
          </a:prstGeom>
        </p:spPr>
        <p:txBody>
          <a:bodyPr wrap="square" lIns="0" tIns="0" rIns="0" bIns="0" anchor="ctr" anchorCtr="1">
            <a:normAutofit/>
          </a:bodyPr>
          <a:lstStyle/>
          <a:p>
            <a:pPr algn="ctr">
              <a:lnSpc>
                <a:spcPct val="120000"/>
              </a:lnSpc>
              <a:defRPr/>
            </a:pPr>
            <a:r>
              <a:rPr lang="zh-CN" altLang="en-US" sz="800" dirty="0">
                <a:solidFill>
                  <a:schemeClr val="bg1"/>
                </a:solidFill>
                <a:latin typeface="微软雅黑" pitchFamily="34" charset="-122"/>
                <a:ea typeface="微软雅黑" pitchFamily="34" charset="-122"/>
              </a:rPr>
              <a:t>此部分内容作为文字排版占位显示 （建议使用主题字体）</a:t>
            </a:r>
          </a:p>
        </p:txBody>
      </p:sp>
      <p:sp>
        <p:nvSpPr>
          <p:cNvPr id="23" name="TextBox 61">
            <a:extLst>
              <a:ext uri="{FF2B5EF4-FFF2-40B4-BE49-F238E27FC236}">
                <a16:creationId xmlns:a16="http://schemas.microsoft.com/office/drawing/2014/main" id="{C468E475-E6F3-4992-ADFC-EE8D72D5B0C3}"/>
              </a:ext>
            </a:extLst>
          </p:cNvPr>
          <p:cNvSpPr txBox="1">
            <a:spLocks/>
          </p:cNvSpPr>
          <p:nvPr/>
        </p:nvSpPr>
        <p:spPr bwMode="auto">
          <a:xfrm>
            <a:off x="6660233" y="3268026"/>
            <a:ext cx="1306335" cy="318833"/>
          </a:xfrm>
          <a:prstGeom prst="rect">
            <a:avLst/>
          </a:prstGeom>
          <a:noFill/>
          <a:scene3d>
            <a:camera prst="orthographicFront">
              <a:rot lat="0" lon="0" rev="0"/>
            </a:camera>
            <a:lightRig rig="threePt" dir="t"/>
          </a:scene3d>
          <a:sp3d prstMaterial="matte">
            <a:bevelT w="1270" h="1270"/>
          </a:sp3d>
        </p:spPr>
        <p:txBody>
          <a:bodyPr wrap="none" lIns="0" tIns="0" rIns="0" bIns="0" anchor="b" anchorCtr="1">
            <a:normAutofit/>
            <a:sp3d/>
          </a:bodyPr>
          <a:lstStyle/>
          <a:p>
            <a:pPr algn="ctr">
              <a:buClr>
                <a:prstClr val="white"/>
              </a:buClr>
              <a:defRPr/>
            </a:pPr>
            <a:r>
              <a:rPr lang="zh-CN" altLang="en-US" sz="1200" b="1" dirty="0">
                <a:solidFill>
                  <a:schemeClr val="bg1"/>
                </a:solidFill>
                <a:latin typeface="微软雅黑" pitchFamily="34" charset="-122"/>
                <a:ea typeface="微软雅黑" pitchFamily="34" charset="-122"/>
              </a:rPr>
              <a:t>标题文本预设</a:t>
            </a:r>
          </a:p>
        </p:txBody>
      </p:sp>
      <p:sp>
        <p:nvSpPr>
          <p:cNvPr id="24" name="TextBox 62">
            <a:extLst>
              <a:ext uri="{FF2B5EF4-FFF2-40B4-BE49-F238E27FC236}">
                <a16:creationId xmlns:a16="http://schemas.microsoft.com/office/drawing/2014/main" id="{BE4AB889-A4A3-4362-9FB0-7BA0225A727A}"/>
              </a:ext>
            </a:extLst>
          </p:cNvPr>
          <p:cNvSpPr txBox="1">
            <a:spLocks/>
          </p:cNvSpPr>
          <p:nvPr/>
        </p:nvSpPr>
        <p:spPr bwMode="auto">
          <a:xfrm>
            <a:off x="6660233" y="3586860"/>
            <a:ext cx="1306335" cy="425845"/>
          </a:xfrm>
          <a:prstGeom prst="rect">
            <a:avLst/>
          </a:prstGeom>
        </p:spPr>
        <p:txBody>
          <a:bodyPr wrap="square" lIns="0" tIns="0" rIns="0" bIns="0" anchor="ctr" anchorCtr="1">
            <a:normAutofit/>
          </a:bodyPr>
          <a:lstStyle/>
          <a:p>
            <a:pPr algn="ctr">
              <a:lnSpc>
                <a:spcPct val="120000"/>
              </a:lnSpc>
              <a:defRPr/>
            </a:pPr>
            <a:r>
              <a:rPr lang="zh-CN" altLang="en-US" sz="800" dirty="0">
                <a:solidFill>
                  <a:schemeClr val="bg1"/>
                </a:solidFill>
                <a:latin typeface="微软雅黑" pitchFamily="34" charset="-122"/>
                <a:ea typeface="微软雅黑" pitchFamily="34" charset="-122"/>
              </a:rPr>
              <a:t>此部分内容作为文字排版占位显示 （建议使用主题字体）</a:t>
            </a:r>
          </a:p>
        </p:txBody>
      </p:sp>
    </p:spTree>
    <p:extLst>
      <p:ext uri="{BB962C8B-B14F-4D97-AF65-F5344CB8AC3E}">
        <p14:creationId xmlns:p14="http://schemas.microsoft.com/office/powerpoint/2010/main" val="286805569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500" fill="hold"/>
                                        <p:tgtEl>
                                          <p:spTgt spid="20"/>
                                        </p:tgtEl>
                                        <p:attrNameLst>
                                          <p:attrName>ppt_w</p:attrName>
                                        </p:attrNameLst>
                                      </p:cBhvr>
                                      <p:tavLst>
                                        <p:tav tm="0">
                                          <p:val>
                                            <p:fltVal val="0"/>
                                          </p:val>
                                        </p:tav>
                                        <p:tav tm="100000">
                                          <p:val>
                                            <p:strVal val="#ppt_w"/>
                                          </p:val>
                                        </p:tav>
                                      </p:tavLst>
                                    </p:anim>
                                    <p:anim calcmode="lin" valueType="num">
                                      <p:cBhvr>
                                        <p:cTn id="20" dur="500" fill="hold"/>
                                        <p:tgtEl>
                                          <p:spTgt spid="20"/>
                                        </p:tgtEl>
                                        <p:attrNameLst>
                                          <p:attrName>ppt_h</p:attrName>
                                        </p:attrNameLst>
                                      </p:cBhvr>
                                      <p:tavLst>
                                        <p:tav tm="0">
                                          <p:val>
                                            <p:fltVal val="0"/>
                                          </p:val>
                                        </p:tav>
                                        <p:tav tm="100000">
                                          <p:val>
                                            <p:strVal val="#ppt_h"/>
                                          </p:val>
                                        </p:tav>
                                      </p:tavLst>
                                    </p:anim>
                                    <p:animEffect transition="in" filter="fade">
                                      <p:cBhvr>
                                        <p:cTn id="21" dur="500"/>
                                        <p:tgtEl>
                                          <p:spTgt spid="20"/>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fltVal val="0"/>
                                          </p:val>
                                        </p:tav>
                                        <p:tav tm="100000">
                                          <p:val>
                                            <p:strVal val="#ppt_w"/>
                                          </p:val>
                                        </p:tav>
                                      </p:tavLst>
                                    </p:anim>
                                    <p:anim calcmode="lin" valueType="num">
                                      <p:cBhvr>
                                        <p:cTn id="26" dur="500" fill="hold"/>
                                        <p:tgtEl>
                                          <p:spTgt spid="22"/>
                                        </p:tgtEl>
                                        <p:attrNameLst>
                                          <p:attrName>ppt_h</p:attrName>
                                        </p:attrNameLst>
                                      </p:cBhvr>
                                      <p:tavLst>
                                        <p:tav tm="0">
                                          <p:val>
                                            <p:fltVal val="0"/>
                                          </p:val>
                                        </p:tav>
                                        <p:tav tm="100000">
                                          <p:val>
                                            <p:strVal val="#ppt_h"/>
                                          </p:val>
                                        </p:tav>
                                      </p:tavLst>
                                    </p:anim>
                                    <p:animEffect transition="in" filter="fade">
                                      <p:cBhvr>
                                        <p:cTn id="27" dur="500"/>
                                        <p:tgtEl>
                                          <p:spTgt spid="22"/>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p:cTn id="31" dur="500" fill="hold"/>
                                        <p:tgtEl>
                                          <p:spTgt spid="23"/>
                                        </p:tgtEl>
                                        <p:attrNameLst>
                                          <p:attrName>ppt_w</p:attrName>
                                        </p:attrNameLst>
                                      </p:cBhvr>
                                      <p:tavLst>
                                        <p:tav tm="0">
                                          <p:val>
                                            <p:fltVal val="0"/>
                                          </p:val>
                                        </p:tav>
                                        <p:tav tm="100000">
                                          <p:val>
                                            <p:strVal val="#ppt_w"/>
                                          </p:val>
                                        </p:tav>
                                      </p:tavLst>
                                    </p:anim>
                                    <p:anim calcmode="lin" valueType="num">
                                      <p:cBhvr>
                                        <p:cTn id="32" dur="500" fill="hold"/>
                                        <p:tgtEl>
                                          <p:spTgt spid="23"/>
                                        </p:tgtEl>
                                        <p:attrNameLst>
                                          <p:attrName>ppt_h</p:attrName>
                                        </p:attrNameLst>
                                      </p:cBhvr>
                                      <p:tavLst>
                                        <p:tav tm="0">
                                          <p:val>
                                            <p:fltVal val="0"/>
                                          </p:val>
                                        </p:tav>
                                        <p:tav tm="100000">
                                          <p:val>
                                            <p:strVal val="#ppt_h"/>
                                          </p:val>
                                        </p:tav>
                                      </p:tavLst>
                                    </p:anim>
                                    <p:animEffect transition="in" filter="fade">
                                      <p:cBhvr>
                                        <p:cTn id="33" dur="500"/>
                                        <p:tgtEl>
                                          <p:spTgt spid="23"/>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Effect transition="in" filter="fade">
                                      <p:cBhvr>
                                        <p:cTn id="3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20" grpId="0"/>
      <p:bldP spid="22" grpId="0"/>
      <p:bldP spid="23" grpId="0"/>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12"/>
          <p:cNvGrpSpPr>
            <a:grpSpLocks/>
          </p:cNvGrpSpPr>
          <p:nvPr/>
        </p:nvGrpSpPr>
        <p:grpSpPr bwMode="auto">
          <a:xfrm>
            <a:off x="3043239" y="1397431"/>
            <a:ext cx="1868487" cy="1532411"/>
            <a:chOff x="0" y="0"/>
            <a:chExt cx="1868396" cy="1532255"/>
          </a:xfrm>
        </p:grpSpPr>
        <p:sp>
          <p:nvSpPr>
            <p:cNvPr id="33997" name="空心弧 37"/>
            <p:cNvSpPr>
              <a:spLocks/>
            </p:cNvSpPr>
            <p:nvPr/>
          </p:nvSpPr>
          <p:spPr bwMode="auto">
            <a:xfrm rot="-5400000">
              <a:off x="168069" y="-168070"/>
              <a:ext cx="1532255" cy="1868396"/>
            </a:xfrm>
            <a:custGeom>
              <a:avLst/>
              <a:gdLst>
                <a:gd name="T0" fmla="*/ 1013852 w 1532255"/>
                <a:gd name="T1" fmla="*/ 385024 h 1868396"/>
                <a:gd name="T2" fmla="*/ 1013805 w 1532255"/>
                <a:gd name="T3" fmla="*/ 384878 h 1868396"/>
                <a:gd name="T4" fmla="*/ 1013188 w 1532255"/>
                <a:gd name="T5" fmla="*/ 384817 h 1868396"/>
                <a:gd name="T6" fmla="*/ 1013852 w 1532255"/>
                <a:gd name="T7" fmla="*/ 385024 h 1868396"/>
                <a:gd name="T8" fmla="*/ 1532255 w 1532255"/>
                <a:gd name="T9" fmla="*/ 1514490 h 1868396"/>
                <a:gd name="T10" fmla="*/ 1147673 w 1532255"/>
                <a:gd name="T11" fmla="*/ 1516571 h 1868396"/>
                <a:gd name="T12" fmla="*/ 1237040 w 1532255"/>
                <a:gd name="T13" fmla="*/ 1674347 h 1868396"/>
                <a:gd name="T14" fmla="*/ 1038475 w 1532255"/>
                <a:gd name="T15" fmla="*/ 1868396 h 1868396"/>
                <a:gd name="T16" fmla="*/ 839910 w 1532255"/>
                <a:gd name="T17" fmla="*/ 1674347 h 1868396"/>
                <a:gd name="T18" fmla="*/ 927469 w 1532255"/>
                <a:gd name="T19" fmla="*/ 1517763 h 1868396"/>
                <a:gd name="T20" fmla="*/ 713757 w 1532255"/>
                <a:gd name="T21" fmla="*/ 1518919 h 1868396"/>
                <a:gd name="T22" fmla="*/ 357898 w 1532255"/>
                <a:gd name="T23" fmla="*/ 910689 h 1868396"/>
                <a:gd name="T24" fmla="*/ 0 w 1532255"/>
                <a:gd name="T25" fmla="*/ 818855 h 1868396"/>
                <a:gd name="T26" fmla="*/ 0 w 1532255"/>
                <a:gd name="T27" fmla="*/ 604660 h 1868396"/>
                <a:gd name="T28" fmla="*/ 149777 w 1532255"/>
                <a:gd name="T29" fmla="*/ 675078 h 1868396"/>
                <a:gd name="T30" fmla="*/ 348342 w 1532255"/>
                <a:gd name="T31" fmla="*/ 481029 h 1868396"/>
                <a:gd name="T32" fmla="*/ 149777 w 1532255"/>
                <a:gd name="T33" fmla="*/ 286980 h 1868396"/>
                <a:gd name="T34" fmla="*/ 0 w 1532255"/>
                <a:gd name="T35" fmla="*/ 357398 h 1868396"/>
                <a:gd name="T36" fmla="*/ 0 w 1532255"/>
                <a:gd name="T37" fmla="*/ 31 h 1868396"/>
                <a:gd name="T38" fmla="*/ 762798 w 1532255"/>
                <a:gd name="T39" fmla="*/ 199342 h 1868396"/>
                <a:gd name="T40" fmla="*/ 1013545 w 1532255"/>
                <a:gd name="T41" fmla="*/ 382299 h 1868396"/>
                <a:gd name="T42" fmla="*/ 1011052 w 1532255"/>
                <a:gd name="T43" fmla="*/ 357564 h 1868396"/>
                <a:gd name="T44" fmla="*/ 1206298 w 1532255"/>
                <a:gd name="T45" fmla="*/ 162318 h 1868396"/>
                <a:gd name="T46" fmla="*/ 1401544 w 1532255"/>
                <a:gd name="T47" fmla="*/ 357564 h 1868396"/>
                <a:gd name="T48" fmla="*/ 1206298 w 1532255"/>
                <a:gd name="T49" fmla="*/ 552810 h 1868396"/>
                <a:gd name="T50" fmla="*/ 1171880 w 1532255"/>
                <a:gd name="T51" fmla="*/ 546464 h 1868396"/>
                <a:gd name="T52" fmla="*/ 1192575 w 1532255"/>
                <a:gd name="T53" fmla="*/ 568129 h 1868396"/>
                <a:gd name="T54" fmla="*/ 1192409 w 1532255"/>
                <a:gd name="T55" fmla="*/ 566519 h 1868396"/>
                <a:gd name="T56" fmla="*/ 1532255 w 1532255"/>
                <a:gd name="T57" fmla="*/ 1514490 h 186839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532255" h="1868396">
                  <a:moveTo>
                    <a:pt x="1013852" y="385024"/>
                  </a:moveTo>
                  <a:cubicBezTo>
                    <a:pt x="1013818" y="384977"/>
                    <a:pt x="1013812" y="384928"/>
                    <a:pt x="1013805" y="384878"/>
                  </a:cubicBezTo>
                  <a:lnTo>
                    <a:pt x="1013188" y="384817"/>
                  </a:lnTo>
                  <a:lnTo>
                    <a:pt x="1013852" y="385024"/>
                  </a:lnTo>
                  <a:close/>
                  <a:moveTo>
                    <a:pt x="1532255" y="1514490"/>
                  </a:moveTo>
                  <a:lnTo>
                    <a:pt x="1147673" y="1516571"/>
                  </a:lnTo>
                  <a:cubicBezTo>
                    <a:pt x="1202390" y="1548441"/>
                    <a:pt x="1237040" y="1607440"/>
                    <a:pt x="1237040" y="1674347"/>
                  </a:cubicBezTo>
                  <a:cubicBezTo>
                    <a:pt x="1237040" y="1781517"/>
                    <a:pt x="1148139" y="1868396"/>
                    <a:pt x="1038475" y="1868396"/>
                  </a:cubicBezTo>
                  <a:cubicBezTo>
                    <a:pt x="928811" y="1868396"/>
                    <a:pt x="839910" y="1781517"/>
                    <a:pt x="839910" y="1674347"/>
                  </a:cubicBezTo>
                  <a:cubicBezTo>
                    <a:pt x="839910" y="1608218"/>
                    <a:pt x="873759" y="1549815"/>
                    <a:pt x="927469" y="1517763"/>
                  </a:cubicBezTo>
                  <a:lnTo>
                    <a:pt x="713757" y="1518919"/>
                  </a:lnTo>
                  <a:cubicBezTo>
                    <a:pt x="712395" y="1267139"/>
                    <a:pt x="576718" y="1035241"/>
                    <a:pt x="357898" y="910689"/>
                  </a:cubicBezTo>
                  <a:cubicBezTo>
                    <a:pt x="247004" y="847568"/>
                    <a:pt x="123307" y="816884"/>
                    <a:pt x="0" y="818855"/>
                  </a:cubicBezTo>
                  <a:lnTo>
                    <a:pt x="0" y="604660"/>
                  </a:lnTo>
                  <a:cubicBezTo>
                    <a:pt x="34541" y="648364"/>
                    <a:pt x="88967" y="675078"/>
                    <a:pt x="149777" y="675078"/>
                  </a:cubicBezTo>
                  <a:cubicBezTo>
                    <a:pt x="259441" y="675078"/>
                    <a:pt x="348342" y="588199"/>
                    <a:pt x="348342" y="481029"/>
                  </a:cubicBezTo>
                  <a:cubicBezTo>
                    <a:pt x="348342" y="373859"/>
                    <a:pt x="259441" y="286980"/>
                    <a:pt x="149777" y="286980"/>
                  </a:cubicBezTo>
                  <a:cubicBezTo>
                    <a:pt x="88967" y="286980"/>
                    <a:pt x="34541" y="313694"/>
                    <a:pt x="0" y="357398"/>
                  </a:cubicBezTo>
                  <a:lnTo>
                    <a:pt x="0" y="31"/>
                  </a:lnTo>
                  <a:cubicBezTo>
                    <a:pt x="262954" y="-1638"/>
                    <a:pt x="526336" y="64748"/>
                    <a:pt x="762798" y="199342"/>
                  </a:cubicBezTo>
                  <a:cubicBezTo>
                    <a:pt x="854084" y="251302"/>
                    <a:pt x="938677" y="311901"/>
                    <a:pt x="1013545" y="382299"/>
                  </a:cubicBezTo>
                  <a:cubicBezTo>
                    <a:pt x="1011584" y="374278"/>
                    <a:pt x="1011052" y="365983"/>
                    <a:pt x="1011052" y="357564"/>
                  </a:cubicBezTo>
                  <a:cubicBezTo>
                    <a:pt x="1011052" y="249733"/>
                    <a:pt x="1098467" y="162318"/>
                    <a:pt x="1206298" y="162318"/>
                  </a:cubicBezTo>
                  <a:cubicBezTo>
                    <a:pt x="1314129" y="162318"/>
                    <a:pt x="1401544" y="249733"/>
                    <a:pt x="1401544" y="357564"/>
                  </a:cubicBezTo>
                  <a:cubicBezTo>
                    <a:pt x="1401544" y="465395"/>
                    <a:pt x="1314129" y="552810"/>
                    <a:pt x="1206298" y="552810"/>
                  </a:cubicBezTo>
                  <a:lnTo>
                    <a:pt x="1171880" y="546464"/>
                  </a:lnTo>
                  <a:cubicBezTo>
                    <a:pt x="1180911" y="551500"/>
                    <a:pt x="1188018" y="558749"/>
                    <a:pt x="1192575" y="568129"/>
                  </a:cubicBezTo>
                  <a:cubicBezTo>
                    <a:pt x="1192686" y="567560"/>
                    <a:pt x="1192558" y="567039"/>
                    <a:pt x="1192409" y="566519"/>
                  </a:cubicBezTo>
                  <a:cubicBezTo>
                    <a:pt x="1407625" y="830062"/>
                    <a:pt x="1530356" y="1163333"/>
                    <a:pt x="1532255" y="1514490"/>
                  </a:cubicBezTo>
                  <a:close/>
                </a:path>
              </a:pathLst>
            </a:custGeom>
            <a:solidFill>
              <a:schemeClr val="accent1"/>
            </a:solidFill>
            <a:ln w="9525">
              <a:noFill/>
              <a:round/>
              <a:headEnd/>
              <a:tailEnd/>
            </a:ln>
          </p:spPr>
          <p:txBody>
            <a:bodyPr anchor="ctr"/>
            <a:lstStyle/>
            <a:p>
              <a:endParaRPr lang="zh-CN" altLang="en-US"/>
            </a:p>
          </p:txBody>
        </p:sp>
        <p:sp>
          <p:nvSpPr>
            <p:cNvPr id="33998" name="Freeform 37"/>
            <p:cNvSpPr>
              <a:spLocks noEditPoints="1"/>
            </p:cNvSpPr>
            <p:nvPr/>
          </p:nvSpPr>
          <p:spPr bwMode="auto">
            <a:xfrm>
              <a:off x="711127" y="319053"/>
              <a:ext cx="564430" cy="469328"/>
            </a:xfrm>
            <a:custGeom>
              <a:avLst/>
              <a:gdLst>
                <a:gd name="T0" fmla="*/ 2147483646 w 309"/>
                <a:gd name="T1" fmla="*/ 0 h 257"/>
                <a:gd name="T2" fmla="*/ 2147483646 w 309"/>
                <a:gd name="T3" fmla="*/ 2147483646 h 257"/>
                <a:gd name="T4" fmla="*/ 2147483646 w 309"/>
                <a:gd name="T5" fmla="*/ 2147483646 h 257"/>
                <a:gd name="T6" fmla="*/ 2147483646 w 309"/>
                <a:gd name="T7" fmla="*/ 2147483646 h 257"/>
                <a:gd name="T8" fmla="*/ 2147483646 w 309"/>
                <a:gd name="T9" fmla="*/ 2147483646 h 257"/>
                <a:gd name="T10" fmla="*/ 2147483646 w 309"/>
                <a:gd name="T11" fmla="*/ 2147483646 h 257"/>
                <a:gd name="T12" fmla="*/ 2147483646 w 309"/>
                <a:gd name="T13" fmla="*/ 2147483646 h 257"/>
                <a:gd name="T14" fmla="*/ 2147483646 w 309"/>
                <a:gd name="T15" fmla="*/ 2147483646 h 257"/>
                <a:gd name="T16" fmla="*/ 2147483646 w 309"/>
                <a:gd name="T17" fmla="*/ 2147483646 h 257"/>
                <a:gd name="T18" fmla="*/ 2147483646 w 309"/>
                <a:gd name="T19" fmla="*/ 2147483646 h 257"/>
                <a:gd name="T20" fmla="*/ 2147483646 w 309"/>
                <a:gd name="T21" fmla="*/ 2147483646 h 257"/>
                <a:gd name="T22" fmla="*/ 2147483646 w 309"/>
                <a:gd name="T23" fmla="*/ 2147483646 h 257"/>
                <a:gd name="T24" fmla="*/ 2147483646 w 309"/>
                <a:gd name="T25" fmla="*/ 2147483646 h 257"/>
                <a:gd name="T26" fmla="*/ 2147483646 w 309"/>
                <a:gd name="T27" fmla="*/ 2147483646 h 257"/>
                <a:gd name="T28" fmla="*/ 2147483646 w 309"/>
                <a:gd name="T29" fmla="*/ 2147483646 h 257"/>
                <a:gd name="T30" fmla="*/ 2147483646 w 309"/>
                <a:gd name="T31" fmla="*/ 2147483646 h 257"/>
                <a:gd name="T32" fmla="*/ 2147483646 w 309"/>
                <a:gd name="T33" fmla="*/ 2147483646 h 257"/>
                <a:gd name="T34" fmla="*/ 2147483646 w 309"/>
                <a:gd name="T35" fmla="*/ 2147483646 h 257"/>
                <a:gd name="T36" fmla="*/ 2147483646 w 309"/>
                <a:gd name="T37" fmla="*/ 2147483646 h 257"/>
                <a:gd name="T38" fmla="*/ 2147483646 w 309"/>
                <a:gd name="T39" fmla="*/ 2147483646 h 257"/>
                <a:gd name="T40" fmla="*/ 2147483646 w 309"/>
                <a:gd name="T41" fmla="*/ 2147483646 h 257"/>
                <a:gd name="T42" fmla="*/ 2147483646 w 309"/>
                <a:gd name="T43" fmla="*/ 2147483646 h 257"/>
                <a:gd name="T44" fmla="*/ 2147483646 w 309"/>
                <a:gd name="T45" fmla="*/ 2147483646 h 257"/>
                <a:gd name="T46" fmla="*/ 2147483646 w 309"/>
                <a:gd name="T47" fmla="*/ 2147483646 h 257"/>
                <a:gd name="T48" fmla="*/ 2147483646 w 309"/>
                <a:gd name="T49" fmla="*/ 2147483646 h 257"/>
                <a:gd name="T50" fmla="*/ 2147483646 w 309"/>
                <a:gd name="T51" fmla="*/ 2147483646 h 257"/>
                <a:gd name="T52" fmla="*/ 2147483646 w 309"/>
                <a:gd name="T53" fmla="*/ 2147483646 h 257"/>
                <a:gd name="T54" fmla="*/ 2147483646 w 309"/>
                <a:gd name="T55" fmla="*/ 2147483646 h 257"/>
                <a:gd name="T56" fmla="*/ 2147483646 w 309"/>
                <a:gd name="T57" fmla="*/ 2147483646 h 257"/>
                <a:gd name="T58" fmla="*/ 2147483646 w 309"/>
                <a:gd name="T59" fmla="*/ 2147483646 h 257"/>
                <a:gd name="T60" fmla="*/ 2147483646 w 309"/>
                <a:gd name="T61" fmla="*/ 2147483646 h 257"/>
                <a:gd name="T62" fmla="*/ 2147483646 w 309"/>
                <a:gd name="T63" fmla="*/ 2147483646 h 257"/>
                <a:gd name="T64" fmla="*/ 2147483646 w 309"/>
                <a:gd name="T65" fmla="*/ 2147483646 h 257"/>
                <a:gd name="T66" fmla="*/ 2147483646 w 309"/>
                <a:gd name="T67" fmla="*/ 2147483646 h 257"/>
                <a:gd name="T68" fmla="*/ 2147483646 w 309"/>
                <a:gd name="T69" fmla="*/ 2147483646 h 257"/>
                <a:gd name="T70" fmla="*/ 2147483646 w 309"/>
                <a:gd name="T71" fmla="*/ 2147483646 h 257"/>
                <a:gd name="T72" fmla="*/ 0 w 309"/>
                <a:gd name="T73" fmla="*/ 2147483646 h 257"/>
                <a:gd name="T74" fmla="*/ 2147483646 w 309"/>
                <a:gd name="T75" fmla="*/ 2147483646 h 25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09" h="257">
                  <a:moveTo>
                    <a:pt x="102" y="0"/>
                  </a:moveTo>
                  <a:cubicBezTo>
                    <a:pt x="274" y="0"/>
                    <a:pt x="274" y="0"/>
                    <a:pt x="274" y="0"/>
                  </a:cubicBezTo>
                  <a:cubicBezTo>
                    <a:pt x="284" y="0"/>
                    <a:pt x="292" y="4"/>
                    <a:pt x="299" y="10"/>
                  </a:cubicBezTo>
                  <a:cubicBezTo>
                    <a:pt x="305" y="16"/>
                    <a:pt x="309" y="25"/>
                    <a:pt x="309" y="34"/>
                  </a:cubicBezTo>
                  <a:cubicBezTo>
                    <a:pt x="309" y="104"/>
                    <a:pt x="309" y="104"/>
                    <a:pt x="309" y="104"/>
                  </a:cubicBezTo>
                  <a:cubicBezTo>
                    <a:pt x="309" y="114"/>
                    <a:pt x="305" y="122"/>
                    <a:pt x="299" y="129"/>
                  </a:cubicBezTo>
                  <a:cubicBezTo>
                    <a:pt x="292" y="135"/>
                    <a:pt x="284" y="139"/>
                    <a:pt x="274" y="139"/>
                  </a:cubicBezTo>
                  <a:cubicBezTo>
                    <a:pt x="247" y="139"/>
                    <a:pt x="247" y="139"/>
                    <a:pt x="247" y="139"/>
                  </a:cubicBezTo>
                  <a:cubicBezTo>
                    <a:pt x="210" y="184"/>
                    <a:pt x="210" y="184"/>
                    <a:pt x="210" y="184"/>
                  </a:cubicBezTo>
                  <a:cubicBezTo>
                    <a:pt x="195" y="202"/>
                    <a:pt x="195" y="202"/>
                    <a:pt x="195" y="202"/>
                  </a:cubicBezTo>
                  <a:cubicBezTo>
                    <a:pt x="195" y="179"/>
                    <a:pt x="195" y="179"/>
                    <a:pt x="195" y="179"/>
                  </a:cubicBezTo>
                  <a:cubicBezTo>
                    <a:pt x="195" y="139"/>
                    <a:pt x="195" y="139"/>
                    <a:pt x="195" y="139"/>
                  </a:cubicBezTo>
                  <a:cubicBezTo>
                    <a:pt x="165" y="139"/>
                    <a:pt x="165" y="139"/>
                    <a:pt x="165" y="139"/>
                  </a:cubicBezTo>
                  <a:cubicBezTo>
                    <a:pt x="167" y="134"/>
                    <a:pt x="168" y="128"/>
                    <a:pt x="168" y="123"/>
                  </a:cubicBezTo>
                  <a:cubicBezTo>
                    <a:pt x="203" y="123"/>
                    <a:pt x="203" y="123"/>
                    <a:pt x="203" y="123"/>
                  </a:cubicBezTo>
                  <a:cubicBezTo>
                    <a:pt x="211" y="123"/>
                    <a:pt x="211" y="123"/>
                    <a:pt x="211" y="123"/>
                  </a:cubicBezTo>
                  <a:cubicBezTo>
                    <a:pt x="211" y="131"/>
                    <a:pt x="211" y="131"/>
                    <a:pt x="211" y="131"/>
                  </a:cubicBezTo>
                  <a:cubicBezTo>
                    <a:pt x="211" y="157"/>
                    <a:pt x="211" y="157"/>
                    <a:pt x="211" y="157"/>
                  </a:cubicBezTo>
                  <a:cubicBezTo>
                    <a:pt x="237" y="126"/>
                    <a:pt x="237" y="126"/>
                    <a:pt x="237" y="126"/>
                  </a:cubicBezTo>
                  <a:cubicBezTo>
                    <a:pt x="239" y="123"/>
                    <a:pt x="239" y="123"/>
                    <a:pt x="239" y="123"/>
                  </a:cubicBezTo>
                  <a:cubicBezTo>
                    <a:pt x="243" y="123"/>
                    <a:pt x="243" y="123"/>
                    <a:pt x="243" y="123"/>
                  </a:cubicBezTo>
                  <a:cubicBezTo>
                    <a:pt x="274" y="123"/>
                    <a:pt x="274" y="123"/>
                    <a:pt x="274" y="123"/>
                  </a:cubicBezTo>
                  <a:cubicBezTo>
                    <a:pt x="279" y="123"/>
                    <a:pt x="284" y="121"/>
                    <a:pt x="287" y="117"/>
                  </a:cubicBezTo>
                  <a:cubicBezTo>
                    <a:pt x="291" y="114"/>
                    <a:pt x="293" y="109"/>
                    <a:pt x="293" y="104"/>
                  </a:cubicBezTo>
                  <a:cubicBezTo>
                    <a:pt x="293" y="34"/>
                    <a:pt x="293" y="34"/>
                    <a:pt x="293" y="34"/>
                  </a:cubicBezTo>
                  <a:cubicBezTo>
                    <a:pt x="293" y="29"/>
                    <a:pt x="291" y="25"/>
                    <a:pt x="287" y="21"/>
                  </a:cubicBezTo>
                  <a:cubicBezTo>
                    <a:pt x="284" y="18"/>
                    <a:pt x="279" y="16"/>
                    <a:pt x="274" y="16"/>
                  </a:cubicBezTo>
                  <a:cubicBezTo>
                    <a:pt x="102" y="16"/>
                    <a:pt x="102" y="16"/>
                    <a:pt x="102" y="16"/>
                  </a:cubicBezTo>
                  <a:cubicBezTo>
                    <a:pt x="96" y="16"/>
                    <a:pt x="92" y="18"/>
                    <a:pt x="88" y="21"/>
                  </a:cubicBezTo>
                  <a:cubicBezTo>
                    <a:pt x="85" y="25"/>
                    <a:pt x="83" y="29"/>
                    <a:pt x="83" y="34"/>
                  </a:cubicBezTo>
                  <a:cubicBezTo>
                    <a:pt x="83" y="97"/>
                    <a:pt x="83" y="97"/>
                    <a:pt x="83" y="97"/>
                  </a:cubicBezTo>
                  <a:cubicBezTo>
                    <a:pt x="79" y="104"/>
                    <a:pt x="76" y="111"/>
                    <a:pt x="76" y="118"/>
                  </a:cubicBezTo>
                  <a:cubicBezTo>
                    <a:pt x="73" y="115"/>
                    <a:pt x="71" y="113"/>
                    <a:pt x="68" y="110"/>
                  </a:cubicBezTo>
                  <a:cubicBezTo>
                    <a:pt x="67" y="108"/>
                    <a:pt x="67" y="106"/>
                    <a:pt x="67" y="104"/>
                  </a:cubicBezTo>
                  <a:cubicBezTo>
                    <a:pt x="67" y="34"/>
                    <a:pt x="67" y="34"/>
                    <a:pt x="67" y="34"/>
                  </a:cubicBezTo>
                  <a:cubicBezTo>
                    <a:pt x="67" y="25"/>
                    <a:pt x="71" y="16"/>
                    <a:pt x="77" y="10"/>
                  </a:cubicBezTo>
                  <a:cubicBezTo>
                    <a:pt x="83" y="4"/>
                    <a:pt x="92" y="0"/>
                    <a:pt x="102" y="0"/>
                  </a:cubicBezTo>
                  <a:close/>
                  <a:moveTo>
                    <a:pt x="44" y="115"/>
                  </a:moveTo>
                  <a:cubicBezTo>
                    <a:pt x="28" y="115"/>
                    <a:pt x="15" y="127"/>
                    <a:pt x="15" y="143"/>
                  </a:cubicBezTo>
                  <a:cubicBezTo>
                    <a:pt x="15" y="159"/>
                    <a:pt x="28" y="171"/>
                    <a:pt x="44" y="171"/>
                  </a:cubicBezTo>
                  <a:cubicBezTo>
                    <a:pt x="59" y="171"/>
                    <a:pt x="72" y="159"/>
                    <a:pt x="72" y="143"/>
                  </a:cubicBezTo>
                  <a:cubicBezTo>
                    <a:pt x="72" y="127"/>
                    <a:pt x="59" y="115"/>
                    <a:pt x="44" y="115"/>
                  </a:cubicBezTo>
                  <a:close/>
                  <a:moveTo>
                    <a:pt x="122" y="88"/>
                  </a:moveTo>
                  <a:cubicBezTo>
                    <a:pt x="103" y="88"/>
                    <a:pt x="88" y="104"/>
                    <a:pt x="88" y="123"/>
                  </a:cubicBezTo>
                  <a:cubicBezTo>
                    <a:pt x="88" y="141"/>
                    <a:pt x="103" y="157"/>
                    <a:pt x="122" y="157"/>
                  </a:cubicBezTo>
                  <a:cubicBezTo>
                    <a:pt x="141" y="157"/>
                    <a:pt x="156" y="141"/>
                    <a:pt x="156" y="123"/>
                  </a:cubicBezTo>
                  <a:cubicBezTo>
                    <a:pt x="156" y="104"/>
                    <a:pt x="141" y="88"/>
                    <a:pt x="122" y="88"/>
                  </a:cubicBezTo>
                  <a:close/>
                  <a:moveTo>
                    <a:pt x="92" y="250"/>
                  </a:moveTo>
                  <a:cubicBezTo>
                    <a:pt x="92" y="201"/>
                    <a:pt x="92" y="201"/>
                    <a:pt x="92" y="201"/>
                  </a:cubicBezTo>
                  <a:cubicBezTo>
                    <a:pt x="96" y="201"/>
                    <a:pt x="96" y="201"/>
                    <a:pt x="96" y="201"/>
                  </a:cubicBezTo>
                  <a:cubicBezTo>
                    <a:pt x="96" y="250"/>
                    <a:pt x="96" y="250"/>
                    <a:pt x="96" y="250"/>
                  </a:cubicBezTo>
                  <a:cubicBezTo>
                    <a:pt x="96" y="257"/>
                    <a:pt x="96" y="257"/>
                    <a:pt x="96" y="257"/>
                  </a:cubicBezTo>
                  <a:cubicBezTo>
                    <a:pt x="149" y="257"/>
                    <a:pt x="149" y="257"/>
                    <a:pt x="149" y="257"/>
                  </a:cubicBezTo>
                  <a:cubicBezTo>
                    <a:pt x="149" y="250"/>
                    <a:pt x="149" y="250"/>
                    <a:pt x="149" y="250"/>
                  </a:cubicBezTo>
                  <a:cubicBezTo>
                    <a:pt x="149" y="201"/>
                    <a:pt x="149" y="201"/>
                    <a:pt x="149" y="201"/>
                  </a:cubicBezTo>
                  <a:cubicBezTo>
                    <a:pt x="153" y="201"/>
                    <a:pt x="153" y="201"/>
                    <a:pt x="153" y="201"/>
                  </a:cubicBezTo>
                  <a:cubicBezTo>
                    <a:pt x="153" y="250"/>
                    <a:pt x="153" y="250"/>
                    <a:pt x="153" y="250"/>
                  </a:cubicBezTo>
                  <a:cubicBezTo>
                    <a:pt x="175" y="250"/>
                    <a:pt x="175" y="250"/>
                    <a:pt x="175" y="250"/>
                  </a:cubicBezTo>
                  <a:cubicBezTo>
                    <a:pt x="175" y="183"/>
                    <a:pt x="175" y="183"/>
                    <a:pt x="175" y="183"/>
                  </a:cubicBezTo>
                  <a:cubicBezTo>
                    <a:pt x="175" y="171"/>
                    <a:pt x="165" y="161"/>
                    <a:pt x="153" y="161"/>
                  </a:cubicBezTo>
                  <a:cubicBezTo>
                    <a:pt x="88" y="161"/>
                    <a:pt x="157" y="161"/>
                    <a:pt x="91" y="161"/>
                  </a:cubicBezTo>
                  <a:cubicBezTo>
                    <a:pt x="79" y="161"/>
                    <a:pt x="70" y="171"/>
                    <a:pt x="70" y="183"/>
                  </a:cubicBezTo>
                  <a:cubicBezTo>
                    <a:pt x="70" y="250"/>
                    <a:pt x="70" y="250"/>
                    <a:pt x="70" y="250"/>
                  </a:cubicBezTo>
                  <a:cubicBezTo>
                    <a:pt x="73" y="250"/>
                    <a:pt x="82" y="250"/>
                    <a:pt x="92" y="250"/>
                  </a:cubicBezTo>
                  <a:close/>
                  <a:moveTo>
                    <a:pt x="19" y="248"/>
                  </a:moveTo>
                  <a:cubicBezTo>
                    <a:pt x="19" y="207"/>
                    <a:pt x="19" y="207"/>
                    <a:pt x="19" y="207"/>
                  </a:cubicBezTo>
                  <a:cubicBezTo>
                    <a:pt x="22" y="207"/>
                    <a:pt x="22" y="207"/>
                    <a:pt x="22" y="207"/>
                  </a:cubicBezTo>
                  <a:cubicBezTo>
                    <a:pt x="22" y="248"/>
                    <a:pt x="22" y="248"/>
                    <a:pt x="22" y="248"/>
                  </a:cubicBezTo>
                  <a:cubicBezTo>
                    <a:pt x="22" y="252"/>
                    <a:pt x="22" y="252"/>
                    <a:pt x="22" y="252"/>
                  </a:cubicBezTo>
                  <a:cubicBezTo>
                    <a:pt x="58" y="252"/>
                    <a:pt x="58" y="252"/>
                    <a:pt x="58" y="252"/>
                  </a:cubicBezTo>
                  <a:cubicBezTo>
                    <a:pt x="58" y="183"/>
                    <a:pt x="58" y="183"/>
                    <a:pt x="58" y="183"/>
                  </a:cubicBezTo>
                  <a:cubicBezTo>
                    <a:pt x="58" y="180"/>
                    <a:pt x="59" y="177"/>
                    <a:pt x="59" y="175"/>
                  </a:cubicBezTo>
                  <a:cubicBezTo>
                    <a:pt x="18" y="175"/>
                    <a:pt x="18" y="175"/>
                    <a:pt x="18" y="175"/>
                  </a:cubicBezTo>
                  <a:cubicBezTo>
                    <a:pt x="8" y="175"/>
                    <a:pt x="0" y="183"/>
                    <a:pt x="0" y="193"/>
                  </a:cubicBezTo>
                  <a:cubicBezTo>
                    <a:pt x="0" y="248"/>
                    <a:pt x="0" y="248"/>
                    <a:pt x="0" y="248"/>
                  </a:cubicBezTo>
                  <a:cubicBezTo>
                    <a:pt x="4" y="248"/>
                    <a:pt x="11" y="248"/>
                    <a:pt x="19" y="248"/>
                  </a:cubicBezTo>
                  <a:close/>
                </a:path>
              </a:pathLst>
            </a:custGeom>
            <a:solidFill>
              <a:schemeClr val="bg1"/>
            </a:solidFill>
            <a:ln w="9525">
              <a:noFill/>
              <a:round/>
              <a:headEnd/>
              <a:tailEnd/>
            </a:ln>
          </p:spPr>
          <p:txBody>
            <a:bodyPr/>
            <a:lstStyle/>
            <a:p>
              <a:endParaRPr lang="zh-CN" altLang="en-US"/>
            </a:p>
          </p:txBody>
        </p:sp>
      </p:grpSp>
      <p:grpSp>
        <p:nvGrpSpPr>
          <p:cNvPr id="7" name="组合 15"/>
          <p:cNvGrpSpPr>
            <a:grpSpLocks/>
          </p:cNvGrpSpPr>
          <p:nvPr/>
        </p:nvGrpSpPr>
        <p:grpSpPr bwMode="auto">
          <a:xfrm>
            <a:off x="4572000" y="1397431"/>
            <a:ext cx="1531938" cy="1869065"/>
            <a:chOff x="0" y="0"/>
            <a:chExt cx="1532255" cy="1868396"/>
          </a:xfrm>
          <a:solidFill>
            <a:schemeClr val="accent2"/>
          </a:solidFill>
        </p:grpSpPr>
        <p:sp>
          <p:nvSpPr>
            <p:cNvPr id="33995" name="空心弧 37"/>
            <p:cNvSpPr>
              <a:spLocks/>
            </p:cNvSpPr>
            <p:nvPr/>
          </p:nvSpPr>
          <p:spPr bwMode="auto">
            <a:xfrm>
              <a:off x="0" y="0"/>
              <a:ext cx="1532255" cy="1868396"/>
            </a:xfrm>
            <a:custGeom>
              <a:avLst/>
              <a:gdLst>
                <a:gd name="T0" fmla="*/ 0 w 1532255"/>
                <a:gd name="T1" fmla="*/ 31 h 1868396"/>
                <a:gd name="T2" fmla="*/ 762798 w 1532255"/>
                <a:gd name="T3" fmla="*/ 199342 h 1868396"/>
                <a:gd name="T4" fmla="*/ 1017050 w 1532255"/>
                <a:gd name="T5" fmla="*/ 385198 h 1868396"/>
                <a:gd name="T6" fmla="*/ 994932 w 1532255"/>
                <a:gd name="T7" fmla="*/ 383019 h 1868396"/>
                <a:gd name="T8" fmla="*/ 796367 w 1532255"/>
                <a:gd name="T9" fmla="*/ 577068 h 1868396"/>
                <a:gd name="T10" fmla="*/ 994932 w 1532255"/>
                <a:gd name="T11" fmla="*/ 771117 h 1868396"/>
                <a:gd name="T12" fmla="*/ 1193497 w 1532255"/>
                <a:gd name="T13" fmla="*/ 577068 h 1868396"/>
                <a:gd name="T14" fmla="*/ 1192409 w 1532255"/>
                <a:gd name="T15" fmla="*/ 566519 h 1868396"/>
                <a:gd name="T16" fmla="*/ 1532255 w 1532255"/>
                <a:gd name="T17" fmla="*/ 1514490 h 1868396"/>
                <a:gd name="T18" fmla="*/ 1147673 w 1532255"/>
                <a:gd name="T19" fmla="*/ 1516571 h 1868396"/>
                <a:gd name="T20" fmla="*/ 1237040 w 1532255"/>
                <a:gd name="T21" fmla="*/ 1674347 h 1868396"/>
                <a:gd name="T22" fmla="*/ 1038475 w 1532255"/>
                <a:gd name="T23" fmla="*/ 1868396 h 1868396"/>
                <a:gd name="T24" fmla="*/ 839910 w 1532255"/>
                <a:gd name="T25" fmla="*/ 1674347 h 1868396"/>
                <a:gd name="T26" fmla="*/ 927469 w 1532255"/>
                <a:gd name="T27" fmla="*/ 1517763 h 1868396"/>
                <a:gd name="T28" fmla="*/ 713757 w 1532255"/>
                <a:gd name="T29" fmla="*/ 1518919 h 1868396"/>
                <a:gd name="T30" fmla="*/ 357898 w 1532255"/>
                <a:gd name="T31" fmla="*/ 910689 h 1868396"/>
                <a:gd name="T32" fmla="*/ 0 w 1532255"/>
                <a:gd name="T33" fmla="*/ 818855 h 1868396"/>
                <a:gd name="T34" fmla="*/ 0 w 1532255"/>
                <a:gd name="T35" fmla="*/ 604660 h 1868396"/>
                <a:gd name="T36" fmla="*/ 149777 w 1532255"/>
                <a:gd name="T37" fmla="*/ 675078 h 1868396"/>
                <a:gd name="T38" fmla="*/ 348342 w 1532255"/>
                <a:gd name="T39" fmla="*/ 481029 h 1868396"/>
                <a:gd name="T40" fmla="*/ 149777 w 1532255"/>
                <a:gd name="T41" fmla="*/ 286980 h 1868396"/>
                <a:gd name="T42" fmla="*/ 0 w 1532255"/>
                <a:gd name="T43" fmla="*/ 357398 h 1868396"/>
                <a:gd name="T44" fmla="*/ 0 w 1532255"/>
                <a:gd name="T45" fmla="*/ 31 h 186839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532255" h="1868396">
                  <a:moveTo>
                    <a:pt x="0" y="31"/>
                  </a:moveTo>
                  <a:cubicBezTo>
                    <a:pt x="262954" y="-1638"/>
                    <a:pt x="526336" y="64748"/>
                    <a:pt x="762798" y="199342"/>
                  </a:cubicBezTo>
                  <a:cubicBezTo>
                    <a:pt x="855428" y="252067"/>
                    <a:pt x="941167" y="313688"/>
                    <a:pt x="1017050" y="385198"/>
                  </a:cubicBezTo>
                  <a:lnTo>
                    <a:pt x="994932" y="383019"/>
                  </a:lnTo>
                  <a:cubicBezTo>
                    <a:pt x="885268" y="383019"/>
                    <a:pt x="796367" y="469898"/>
                    <a:pt x="796367" y="577068"/>
                  </a:cubicBezTo>
                  <a:cubicBezTo>
                    <a:pt x="796367" y="684238"/>
                    <a:pt x="885268" y="771117"/>
                    <a:pt x="994932" y="771117"/>
                  </a:cubicBezTo>
                  <a:cubicBezTo>
                    <a:pt x="1104596" y="771117"/>
                    <a:pt x="1193497" y="684238"/>
                    <a:pt x="1193497" y="577068"/>
                  </a:cubicBezTo>
                  <a:cubicBezTo>
                    <a:pt x="1193497" y="573514"/>
                    <a:pt x="1193399" y="569982"/>
                    <a:pt x="1192409" y="566519"/>
                  </a:cubicBezTo>
                  <a:cubicBezTo>
                    <a:pt x="1407625" y="830062"/>
                    <a:pt x="1530356" y="1163333"/>
                    <a:pt x="1532255" y="1514490"/>
                  </a:cubicBezTo>
                  <a:lnTo>
                    <a:pt x="1147673" y="1516571"/>
                  </a:lnTo>
                  <a:cubicBezTo>
                    <a:pt x="1202390" y="1548441"/>
                    <a:pt x="1237040" y="1607440"/>
                    <a:pt x="1237040" y="1674347"/>
                  </a:cubicBezTo>
                  <a:cubicBezTo>
                    <a:pt x="1237040" y="1781517"/>
                    <a:pt x="1148139" y="1868396"/>
                    <a:pt x="1038475" y="1868396"/>
                  </a:cubicBezTo>
                  <a:cubicBezTo>
                    <a:pt x="928811" y="1868396"/>
                    <a:pt x="839910" y="1781517"/>
                    <a:pt x="839910" y="1674347"/>
                  </a:cubicBezTo>
                  <a:cubicBezTo>
                    <a:pt x="839910" y="1608218"/>
                    <a:pt x="873759" y="1549815"/>
                    <a:pt x="927469" y="1517763"/>
                  </a:cubicBezTo>
                  <a:lnTo>
                    <a:pt x="713757" y="1518919"/>
                  </a:lnTo>
                  <a:cubicBezTo>
                    <a:pt x="712395" y="1267139"/>
                    <a:pt x="576718" y="1035241"/>
                    <a:pt x="357898" y="910689"/>
                  </a:cubicBezTo>
                  <a:cubicBezTo>
                    <a:pt x="247004" y="847568"/>
                    <a:pt x="123307" y="816884"/>
                    <a:pt x="0" y="818855"/>
                  </a:cubicBezTo>
                  <a:lnTo>
                    <a:pt x="0" y="604660"/>
                  </a:lnTo>
                  <a:cubicBezTo>
                    <a:pt x="34541" y="648364"/>
                    <a:pt x="88967" y="675078"/>
                    <a:pt x="149777" y="675078"/>
                  </a:cubicBezTo>
                  <a:cubicBezTo>
                    <a:pt x="259441" y="675078"/>
                    <a:pt x="348342" y="588199"/>
                    <a:pt x="348342" y="481029"/>
                  </a:cubicBezTo>
                  <a:cubicBezTo>
                    <a:pt x="348342" y="373859"/>
                    <a:pt x="259441" y="286980"/>
                    <a:pt x="149777" y="286980"/>
                  </a:cubicBezTo>
                  <a:cubicBezTo>
                    <a:pt x="88967" y="286980"/>
                    <a:pt x="34541" y="313694"/>
                    <a:pt x="0" y="357398"/>
                  </a:cubicBezTo>
                  <a:lnTo>
                    <a:pt x="0" y="31"/>
                  </a:lnTo>
                  <a:close/>
                </a:path>
              </a:pathLst>
            </a:custGeom>
            <a:solidFill>
              <a:schemeClr val="accent2"/>
            </a:solidFill>
            <a:ln w="9525">
              <a:noFill/>
              <a:round/>
              <a:headEnd/>
              <a:tailEnd/>
            </a:ln>
          </p:spPr>
          <p:txBody>
            <a:bodyPr anchor="ctr"/>
            <a:lstStyle/>
            <a:p>
              <a:endParaRPr lang="zh-CN" altLang="en-US"/>
            </a:p>
          </p:txBody>
        </p:sp>
        <p:sp>
          <p:nvSpPr>
            <p:cNvPr id="33996" name="Freeform 42"/>
            <p:cNvSpPr>
              <a:spLocks noChangeAspect="1" noEditPoints="1"/>
            </p:cNvSpPr>
            <p:nvPr/>
          </p:nvSpPr>
          <p:spPr bwMode="auto">
            <a:xfrm>
              <a:off x="862504" y="934198"/>
              <a:ext cx="365841" cy="468000"/>
            </a:xfrm>
            <a:custGeom>
              <a:avLst/>
              <a:gdLst>
                <a:gd name="T0" fmla="*/ 2147483646 w 224"/>
                <a:gd name="T1" fmla="*/ 2147483646 h 287"/>
                <a:gd name="T2" fmla="*/ 2147483646 w 224"/>
                <a:gd name="T3" fmla="*/ 2147483646 h 287"/>
                <a:gd name="T4" fmla="*/ 2147483646 w 224"/>
                <a:gd name="T5" fmla="*/ 2147483646 h 287"/>
                <a:gd name="T6" fmla="*/ 0 w 224"/>
                <a:gd name="T7" fmla="*/ 2147483646 h 287"/>
                <a:gd name="T8" fmla="*/ 2147483646 w 224"/>
                <a:gd name="T9" fmla="*/ 2147483646 h 287"/>
                <a:gd name="T10" fmla="*/ 2147483646 w 224"/>
                <a:gd name="T11" fmla="*/ 2147483646 h 287"/>
                <a:gd name="T12" fmla="*/ 2147483646 w 224"/>
                <a:gd name="T13" fmla="*/ 2147483646 h 287"/>
                <a:gd name="T14" fmla="*/ 2147483646 w 224"/>
                <a:gd name="T15" fmla="*/ 2147483646 h 287"/>
                <a:gd name="T16" fmla="*/ 2147483646 w 224"/>
                <a:gd name="T17" fmla="*/ 2147483646 h 287"/>
                <a:gd name="T18" fmla="*/ 2147483646 w 224"/>
                <a:gd name="T19" fmla="*/ 2147483646 h 287"/>
                <a:gd name="T20" fmla="*/ 2147483646 w 224"/>
                <a:gd name="T21" fmla="*/ 2147483646 h 287"/>
                <a:gd name="T22" fmla="*/ 2147483646 w 224"/>
                <a:gd name="T23" fmla="*/ 2147483646 h 287"/>
                <a:gd name="T24" fmla="*/ 2147483646 w 224"/>
                <a:gd name="T25" fmla="*/ 2147483646 h 287"/>
                <a:gd name="T26" fmla="*/ 2147483646 w 224"/>
                <a:gd name="T27" fmla="*/ 2147483646 h 287"/>
                <a:gd name="T28" fmla="*/ 2147483646 w 224"/>
                <a:gd name="T29" fmla="*/ 2147483646 h 287"/>
                <a:gd name="T30" fmla="*/ 2147483646 w 224"/>
                <a:gd name="T31" fmla="*/ 2147483646 h 287"/>
                <a:gd name="T32" fmla="*/ 2147483646 w 224"/>
                <a:gd name="T33" fmla="*/ 2147483646 h 287"/>
                <a:gd name="T34" fmla="*/ 2147483646 w 224"/>
                <a:gd name="T35" fmla="*/ 2147483646 h 287"/>
                <a:gd name="T36" fmla="*/ 2147483646 w 224"/>
                <a:gd name="T37" fmla="*/ 2147483646 h 287"/>
                <a:gd name="T38" fmla="*/ 2147483646 w 224"/>
                <a:gd name="T39" fmla="*/ 2147483646 h 287"/>
                <a:gd name="T40" fmla="*/ 2147483646 w 224"/>
                <a:gd name="T41" fmla="*/ 2147483646 h 287"/>
                <a:gd name="T42" fmla="*/ 2147483646 w 224"/>
                <a:gd name="T43" fmla="*/ 2147483646 h 287"/>
                <a:gd name="T44" fmla="*/ 2147483646 w 224"/>
                <a:gd name="T45" fmla="*/ 2147483646 h 287"/>
                <a:gd name="T46" fmla="*/ 2147483646 w 224"/>
                <a:gd name="T47" fmla="*/ 2147483646 h 287"/>
                <a:gd name="T48" fmla="*/ 2147483646 w 224"/>
                <a:gd name="T49" fmla="*/ 2147483646 h 287"/>
                <a:gd name="T50" fmla="*/ 2147483646 w 224"/>
                <a:gd name="T51" fmla="*/ 2147483646 h 287"/>
                <a:gd name="T52" fmla="*/ 2147483646 w 224"/>
                <a:gd name="T53" fmla="*/ 2147483646 h 287"/>
                <a:gd name="T54" fmla="*/ 2147483646 w 224"/>
                <a:gd name="T55" fmla="*/ 2147483646 h 287"/>
                <a:gd name="T56" fmla="*/ 2147483646 w 224"/>
                <a:gd name="T57" fmla="*/ 2147483646 h 287"/>
                <a:gd name="T58" fmla="*/ 2147483646 w 224"/>
                <a:gd name="T59" fmla="*/ 2147483646 h 287"/>
                <a:gd name="T60" fmla="*/ 2147483646 w 224"/>
                <a:gd name="T61" fmla="*/ 2147483646 h 287"/>
                <a:gd name="T62" fmla="*/ 2147483646 w 224"/>
                <a:gd name="T63" fmla="*/ 2147483646 h 287"/>
                <a:gd name="T64" fmla="*/ 2147483646 w 224"/>
                <a:gd name="T65" fmla="*/ 2147483646 h 287"/>
                <a:gd name="T66" fmla="*/ 2147483646 w 224"/>
                <a:gd name="T67" fmla="*/ 2147483646 h 287"/>
                <a:gd name="T68" fmla="*/ 2147483646 w 224"/>
                <a:gd name="T69" fmla="*/ 2147483646 h 287"/>
                <a:gd name="T70" fmla="*/ 2147483646 w 224"/>
                <a:gd name="T71" fmla="*/ 2147483646 h 287"/>
                <a:gd name="T72" fmla="*/ 2147483646 w 224"/>
                <a:gd name="T73" fmla="*/ 2147483646 h 287"/>
                <a:gd name="T74" fmla="*/ 2147483646 w 224"/>
                <a:gd name="T75" fmla="*/ 2147483646 h 287"/>
                <a:gd name="T76" fmla="*/ 2147483646 w 224"/>
                <a:gd name="T77" fmla="*/ 2147483646 h 287"/>
                <a:gd name="T78" fmla="*/ 2147483646 w 224"/>
                <a:gd name="T79" fmla="*/ 2147483646 h 287"/>
                <a:gd name="T80" fmla="*/ 2147483646 w 224"/>
                <a:gd name="T81" fmla="*/ 2147483646 h 287"/>
                <a:gd name="T82" fmla="*/ 2147483646 w 224"/>
                <a:gd name="T83" fmla="*/ 2147483646 h 287"/>
                <a:gd name="T84" fmla="*/ 2147483646 w 224"/>
                <a:gd name="T85" fmla="*/ 2147483646 h 287"/>
                <a:gd name="T86" fmla="*/ 2147483646 w 224"/>
                <a:gd name="T87" fmla="*/ 2147483646 h 287"/>
                <a:gd name="T88" fmla="*/ 2147483646 w 224"/>
                <a:gd name="T89" fmla="*/ 2147483646 h 287"/>
                <a:gd name="T90" fmla="*/ 2147483646 w 224"/>
                <a:gd name="T91" fmla="*/ 2147483646 h 287"/>
                <a:gd name="T92" fmla="*/ 2147483646 w 224"/>
                <a:gd name="T93" fmla="*/ 2147483646 h 287"/>
                <a:gd name="T94" fmla="*/ 2147483646 w 224"/>
                <a:gd name="T95" fmla="*/ 2147483646 h 28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24" h="287">
                  <a:moveTo>
                    <a:pt x="12" y="70"/>
                  </a:moveTo>
                  <a:cubicBezTo>
                    <a:pt x="16" y="77"/>
                    <a:pt x="21" y="82"/>
                    <a:pt x="27" y="86"/>
                  </a:cubicBezTo>
                  <a:cubicBezTo>
                    <a:pt x="33" y="90"/>
                    <a:pt x="41" y="92"/>
                    <a:pt x="49" y="93"/>
                  </a:cubicBezTo>
                  <a:cubicBezTo>
                    <a:pt x="52" y="94"/>
                    <a:pt x="54" y="97"/>
                    <a:pt x="54" y="100"/>
                  </a:cubicBezTo>
                  <a:cubicBezTo>
                    <a:pt x="54" y="100"/>
                    <a:pt x="54" y="100"/>
                    <a:pt x="54" y="100"/>
                  </a:cubicBezTo>
                  <a:cubicBezTo>
                    <a:pt x="54" y="281"/>
                    <a:pt x="54" y="281"/>
                    <a:pt x="54" y="281"/>
                  </a:cubicBezTo>
                  <a:cubicBezTo>
                    <a:pt x="54" y="285"/>
                    <a:pt x="52" y="287"/>
                    <a:pt x="48" y="287"/>
                  </a:cubicBezTo>
                  <a:cubicBezTo>
                    <a:pt x="47" y="287"/>
                    <a:pt x="47" y="287"/>
                    <a:pt x="47" y="287"/>
                  </a:cubicBezTo>
                  <a:cubicBezTo>
                    <a:pt x="38" y="286"/>
                    <a:pt x="29" y="283"/>
                    <a:pt x="21" y="279"/>
                  </a:cubicBezTo>
                  <a:cubicBezTo>
                    <a:pt x="13" y="274"/>
                    <a:pt x="6" y="267"/>
                    <a:pt x="1" y="257"/>
                  </a:cubicBezTo>
                  <a:cubicBezTo>
                    <a:pt x="0" y="256"/>
                    <a:pt x="0" y="255"/>
                    <a:pt x="0" y="254"/>
                  </a:cubicBezTo>
                  <a:cubicBezTo>
                    <a:pt x="0" y="254"/>
                    <a:pt x="0" y="254"/>
                    <a:pt x="0" y="254"/>
                  </a:cubicBezTo>
                  <a:cubicBezTo>
                    <a:pt x="0" y="73"/>
                    <a:pt x="0" y="73"/>
                    <a:pt x="0" y="73"/>
                  </a:cubicBezTo>
                  <a:cubicBezTo>
                    <a:pt x="0" y="70"/>
                    <a:pt x="3" y="67"/>
                    <a:pt x="6" y="67"/>
                  </a:cubicBezTo>
                  <a:cubicBezTo>
                    <a:pt x="9" y="67"/>
                    <a:pt x="11" y="68"/>
                    <a:pt x="12" y="70"/>
                  </a:cubicBezTo>
                  <a:close/>
                  <a:moveTo>
                    <a:pt x="135" y="180"/>
                  </a:moveTo>
                  <a:cubicBezTo>
                    <a:pt x="135" y="180"/>
                    <a:pt x="135" y="180"/>
                    <a:pt x="135" y="180"/>
                  </a:cubicBezTo>
                  <a:cubicBezTo>
                    <a:pt x="135" y="201"/>
                    <a:pt x="151" y="217"/>
                    <a:pt x="171" y="217"/>
                  </a:cubicBezTo>
                  <a:cubicBezTo>
                    <a:pt x="192" y="217"/>
                    <a:pt x="208" y="201"/>
                    <a:pt x="208" y="180"/>
                  </a:cubicBezTo>
                  <a:cubicBezTo>
                    <a:pt x="208" y="180"/>
                    <a:pt x="208" y="180"/>
                    <a:pt x="208" y="180"/>
                  </a:cubicBezTo>
                  <a:cubicBezTo>
                    <a:pt x="200" y="177"/>
                    <a:pt x="194" y="172"/>
                    <a:pt x="190" y="166"/>
                  </a:cubicBezTo>
                  <a:cubicBezTo>
                    <a:pt x="178" y="175"/>
                    <a:pt x="162" y="180"/>
                    <a:pt x="143" y="180"/>
                  </a:cubicBezTo>
                  <a:cubicBezTo>
                    <a:pt x="140" y="180"/>
                    <a:pt x="137" y="180"/>
                    <a:pt x="135" y="180"/>
                  </a:cubicBezTo>
                  <a:close/>
                  <a:moveTo>
                    <a:pt x="185" y="183"/>
                  </a:moveTo>
                  <a:cubicBezTo>
                    <a:pt x="188" y="183"/>
                    <a:pt x="190" y="185"/>
                    <a:pt x="190" y="188"/>
                  </a:cubicBezTo>
                  <a:cubicBezTo>
                    <a:pt x="190" y="191"/>
                    <a:pt x="188" y="193"/>
                    <a:pt x="185" y="193"/>
                  </a:cubicBezTo>
                  <a:cubicBezTo>
                    <a:pt x="183" y="193"/>
                    <a:pt x="181" y="191"/>
                    <a:pt x="181" y="188"/>
                  </a:cubicBezTo>
                  <a:cubicBezTo>
                    <a:pt x="181" y="185"/>
                    <a:pt x="183" y="183"/>
                    <a:pt x="185" y="183"/>
                  </a:cubicBezTo>
                  <a:close/>
                  <a:moveTo>
                    <a:pt x="156" y="183"/>
                  </a:moveTo>
                  <a:cubicBezTo>
                    <a:pt x="159" y="183"/>
                    <a:pt x="161" y="185"/>
                    <a:pt x="161" y="188"/>
                  </a:cubicBezTo>
                  <a:cubicBezTo>
                    <a:pt x="161" y="191"/>
                    <a:pt x="159" y="193"/>
                    <a:pt x="156" y="193"/>
                  </a:cubicBezTo>
                  <a:cubicBezTo>
                    <a:pt x="153" y="193"/>
                    <a:pt x="151" y="191"/>
                    <a:pt x="151" y="188"/>
                  </a:cubicBezTo>
                  <a:cubicBezTo>
                    <a:pt x="151" y="185"/>
                    <a:pt x="153" y="183"/>
                    <a:pt x="156" y="183"/>
                  </a:cubicBezTo>
                  <a:close/>
                  <a:moveTo>
                    <a:pt x="190" y="136"/>
                  </a:moveTo>
                  <a:cubicBezTo>
                    <a:pt x="190" y="136"/>
                    <a:pt x="190" y="136"/>
                    <a:pt x="190" y="136"/>
                  </a:cubicBezTo>
                  <a:cubicBezTo>
                    <a:pt x="191" y="136"/>
                    <a:pt x="192" y="137"/>
                    <a:pt x="192" y="137"/>
                  </a:cubicBezTo>
                  <a:cubicBezTo>
                    <a:pt x="193" y="137"/>
                    <a:pt x="193" y="137"/>
                    <a:pt x="193" y="137"/>
                  </a:cubicBezTo>
                  <a:cubicBezTo>
                    <a:pt x="193" y="137"/>
                    <a:pt x="193" y="137"/>
                    <a:pt x="193" y="137"/>
                  </a:cubicBezTo>
                  <a:cubicBezTo>
                    <a:pt x="193" y="138"/>
                    <a:pt x="193" y="138"/>
                    <a:pt x="193" y="138"/>
                  </a:cubicBezTo>
                  <a:cubicBezTo>
                    <a:pt x="194" y="138"/>
                    <a:pt x="195" y="138"/>
                    <a:pt x="195" y="138"/>
                  </a:cubicBezTo>
                  <a:cubicBezTo>
                    <a:pt x="195" y="138"/>
                    <a:pt x="195" y="138"/>
                    <a:pt x="195" y="138"/>
                  </a:cubicBezTo>
                  <a:cubicBezTo>
                    <a:pt x="195" y="139"/>
                    <a:pt x="196" y="139"/>
                    <a:pt x="196" y="139"/>
                  </a:cubicBezTo>
                  <a:cubicBezTo>
                    <a:pt x="196" y="139"/>
                    <a:pt x="196" y="139"/>
                    <a:pt x="196" y="139"/>
                  </a:cubicBezTo>
                  <a:cubicBezTo>
                    <a:pt x="196" y="139"/>
                    <a:pt x="196" y="139"/>
                    <a:pt x="197" y="139"/>
                  </a:cubicBezTo>
                  <a:cubicBezTo>
                    <a:pt x="197" y="139"/>
                    <a:pt x="197" y="139"/>
                    <a:pt x="197" y="139"/>
                  </a:cubicBezTo>
                  <a:cubicBezTo>
                    <a:pt x="197" y="140"/>
                    <a:pt x="197" y="140"/>
                    <a:pt x="197" y="140"/>
                  </a:cubicBezTo>
                  <a:cubicBezTo>
                    <a:pt x="198" y="140"/>
                    <a:pt x="198" y="140"/>
                    <a:pt x="198" y="140"/>
                  </a:cubicBezTo>
                  <a:cubicBezTo>
                    <a:pt x="198" y="140"/>
                    <a:pt x="198" y="140"/>
                    <a:pt x="198" y="140"/>
                  </a:cubicBezTo>
                  <a:cubicBezTo>
                    <a:pt x="198" y="141"/>
                    <a:pt x="198" y="141"/>
                    <a:pt x="198" y="141"/>
                  </a:cubicBezTo>
                  <a:cubicBezTo>
                    <a:pt x="199" y="141"/>
                    <a:pt x="199" y="141"/>
                    <a:pt x="199" y="141"/>
                  </a:cubicBezTo>
                  <a:cubicBezTo>
                    <a:pt x="199" y="141"/>
                    <a:pt x="199" y="141"/>
                    <a:pt x="199" y="141"/>
                  </a:cubicBezTo>
                  <a:cubicBezTo>
                    <a:pt x="199" y="141"/>
                    <a:pt x="200" y="141"/>
                    <a:pt x="200" y="141"/>
                  </a:cubicBezTo>
                  <a:cubicBezTo>
                    <a:pt x="200" y="142"/>
                    <a:pt x="200" y="142"/>
                    <a:pt x="200" y="142"/>
                  </a:cubicBezTo>
                  <a:cubicBezTo>
                    <a:pt x="200" y="142"/>
                    <a:pt x="200" y="142"/>
                    <a:pt x="200" y="142"/>
                  </a:cubicBezTo>
                  <a:cubicBezTo>
                    <a:pt x="201" y="142"/>
                    <a:pt x="201" y="142"/>
                    <a:pt x="201" y="142"/>
                  </a:cubicBezTo>
                  <a:cubicBezTo>
                    <a:pt x="201" y="142"/>
                    <a:pt x="201" y="142"/>
                    <a:pt x="201" y="143"/>
                  </a:cubicBezTo>
                  <a:cubicBezTo>
                    <a:pt x="202" y="143"/>
                    <a:pt x="202" y="143"/>
                    <a:pt x="202" y="143"/>
                  </a:cubicBezTo>
                  <a:cubicBezTo>
                    <a:pt x="202" y="143"/>
                    <a:pt x="202" y="143"/>
                    <a:pt x="202" y="143"/>
                  </a:cubicBezTo>
                  <a:cubicBezTo>
                    <a:pt x="202" y="143"/>
                    <a:pt x="202" y="143"/>
                    <a:pt x="202" y="143"/>
                  </a:cubicBezTo>
                  <a:cubicBezTo>
                    <a:pt x="203" y="144"/>
                    <a:pt x="203" y="144"/>
                    <a:pt x="203" y="144"/>
                  </a:cubicBezTo>
                  <a:cubicBezTo>
                    <a:pt x="203" y="144"/>
                    <a:pt x="203" y="144"/>
                    <a:pt x="203" y="144"/>
                  </a:cubicBezTo>
                  <a:cubicBezTo>
                    <a:pt x="203" y="144"/>
                    <a:pt x="203" y="144"/>
                    <a:pt x="203" y="144"/>
                  </a:cubicBezTo>
                  <a:cubicBezTo>
                    <a:pt x="204" y="145"/>
                    <a:pt x="204" y="145"/>
                    <a:pt x="204" y="145"/>
                  </a:cubicBezTo>
                  <a:cubicBezTo>
                    <a:pt x="204" y="145"/>
                    <a:pt x="204" y="145"/>
                    <a:pt x="204" y="145"/>
                  </a:cubicBezTo>
                  <a:cubicBezTo>
                    <a:pt x="204" y="145"/>
                    <a:pt x="204" y="145"/>
                    <a:pt x="204" y="145"/>
                  </a:cubicBezTo>
                  <a:cubicBezTo>
                    <a:pt x="205" y="146"/>
                    <a:pt x="205" y="146"/>
                    <a:pt x="205" y="146"/>
                  </a:cubicBezTo>
                  <a:cubicBezTo>
                    <a:pt x="205" y="146"/>
                    <a:pt x="205" y="146"/>
                    <a:pt x="205" y="146"/>
                  </a:cubicBezTo>
                  <a:cubicBezTo>
                    <a:pt x="214" y="154"/>
                    <a:pt x="219" y="166"/>
                    <a:pt x="219" y="180"/>
                  </a:cubicBezTo>
                  <a:cubicBezTo>
                    <a:pt x="219" y="181"/>
                    <a:pt x="219" y="183"/>
                    <a:pt x="219" y="185"/>
                  </a:cubicBezTo>
                  <a:cubicBezTo>
                    <a:pt x="219" y="185"/>
                    <a:pt x="219" y="185"/>
                    <a:pt x="219" y="185"/>
                  </a:cubicBezTo>
                  <a:cubicBezTo>
                    <a:pt x="219" y="185"/>
                    <a:pt x="219" y="185"/>
                    <a:pt x="219" y="185"/>
                  </a:cubicBezTo>
                  <a:cubicBezTo>
                    <a:pt x="219" y="250"/>
                    <a:pt x="219" y="250"/>
                    <a:pt x="219" y="250"/>
                  </a:cubicBezTo>
                  <a:cubicBezTo>
                    <a:pt x="200" y="215"/>
                    <a:pt x="147" y="214"/>
                    <a:pt x="124" y="248"/>
                  </a:cubicBezTo>
                  <a:cubicBezTo>
                    <a:pt x="124" y="178"/>
                    <a:pt x="124" y="178"/>
                    <a:pt x="124" y="178"/>
                  </a:cubicBezTo>
                  <a:cubicBezTo>
                    <a:pt x="124" y="178"/>
                    <a:pt x="124" y="178"/>
                    <a:pt x="124" y="178"/>
                  </a:cubicBezTo>
                  <a:cubicBezTo>
                    <a:pt x="124" y="178"/>
                    <a:pt x="124" y="178"/>
                    <a:pt x="124" y="178"/>
                  </a:cubicBezTo>
                  <a:cubicBezTo>
                    <a:pt x="124" y="178"/>
                    <a:pt x="124" y="178"/>
                    <a:pt x="124" y="178"/>
                  </a:cubicBezTo>
                  <a:cubicBezTo>
                    <a:pt x="124" y="178"/>
                    <a:pt x="124" y="178"/>
                    <a:pt x="124" y="178"/>
                  </a:cubicBezTo>
                  <a:cubicBezTo>
                    <a:pt x="125" y="153"/>
                    <a:pt x="146" y="132"/>
                    <a:pt x="172" y="132"/>
                  </a:cubicBezTo>
                  <a:cubicBezTo>
                    <a:pt x="178" y="132"/>
                    <a:pt x="184" y="134"/>
                    <a:pt x="190" y="136"/>
                  </a:cubicBezTo>
                  <a:close/>
                  <a:moveTo>
                    <a:pt x="118" y="283"/>
                  </a:moveTo>
                  <a:cubicBezTo>
                    <a:pt x="168" y="283"/>
                    <a:pt x="168" y="283"/>
                    <a:pt x="168" y="283"/>
                  </a:cubicBezTo>
                  <a:cubicBezTo>
                    <a:pt x="150" y="234"/>
                    <a:pt x="150" y="234"/>
                    <a:pt x="150" y="234"/>
                  </a:cubicBezTo>
                  <a:cubicBezTo>
                    <a:pt x="132" y="243"/>
                    <a:pt x="120" y="262"/>
                    <a:pt x="118" y="283"/>
                  </a:cubicBezTo>
                  <a:close/>
                  <a:moveTo>
                    <a:pt x="176" y="283"/>
                  </a:moveTo>
                  <a:cubicBezTo>
                    <a:pt x="224" y="283"/>
                    <a:pt x="224" y="283"/>
                    <a:pt x="224" y="283"/>
                  </a:cubicBezTo>
                  <a:cubicBezTo>
                    <a:pt x="221" y="262"/>
                    <a:pt x="210" y="243"/>
                    <a:pt x="191" y="234"/>
                  </a:cubicBezTo>
                  <a:cubicBezTo>
                    <a:pt x="176" y="283"/>
                    <a:pt x="176" y="283"/>
                    <a:pt x="176" y="283"/>
                  </a:cubicBezTo>
                  <a:close/>
                  <a:moveTo>
                    <a:pt x="55" y="88"/>
                  </a:moveTo>
                  <a:cubicBezTo>
                    <a:pt x="172" y="37"/>
                    <a:pt x="172" y="37"/>
                    <a:pt x="172" y="37"/>
                  </a:cubicBezTo>
                  <a:cubicBezTo>
                    <a:pt x="174" y="37"/>
                    <a:pt x="175" y="35"/>
                    <a:pt x="174" y="34"/>
                  </a:cubicBezTo>
                  <a:cubicBezTo>
                    <a:pt x="173" y="32"/>
                    <a:pt x="172" y="32"/>
                    <a:pt x="170" y="32"/>
                  </a:cubicBezTo>
                  <a:cubicBezTo>
                    <a:pt x="52" y="83"/>
                    <a:pt x="52" y="83"/>
                    <a:pt x="52" y="83"/>
                  </a:cubicBezTo>
                  <a:cubicBezTo>
                    <a:pt x="51" y="83"/>
                    <a:pt x="50" y="85"/>
                    <a:pt x="51" y="87"/>
                  </a:cubicBezTo>
                  <a:cubicBezTo>
                    <a:pt x="51" y="88"/>
                    <a:pt x="53" y="89"/>
                    <a:pt x="55" y="88"/>
                  </a:cubicBezTo>
                  <a:close/>
                  <a:moveTo>
                    <a:pt x="40" y="82"/>
                  </a:moveTo>
                  <a:cubicBezTo>
                    <a:pt x="157" y="31"/>
                    <a:pt x="157" y="31"/>
                    <a:pt x="157" y="31"/>
                  </a:cubicBezTo>
                  <a:cubicBezTo>
                    <a:pt x="159" y="30"/>
                    <a:pt x="160" y="29"/>
                    <a:pt x="159" y="27"/>
                  </a:cubicBezTo>
                  <a:cubicBezTo>
                    <a:pt x="158" y="26"/>
                    <a:pt x="157" y="25"/>
                    <a:pt x="155" y="26"/>
                  </a:cubicBezTo>
                  <a:cubicBezTo>
                    <a:pt x="37" y="76"/>
                    <a:pt x="37" y="76"/>
                    <a:pt x="37" y="76"/>
                  </a:cubicBezTo>
                  <a:cubicBezTo>
                    <a:pt x="36" y="77"/>
                    <a:pt x="35" y="79"/>
                    <a:pt x="36" y="80"/>
                  </a:cubicBezTo>
                  <a:cubicBezTo>
                    <a:pt x="36" y="82"/>
                    <a:pt x="38" y="82"/>
                    <a:pt x="40" y="82"/>
                  </a:cubicBezTo>
                  <a:close/>
                  <a:moveTo>
                    <a:pt x="29" y="73"/>
                  </a:moveTo>
                  <a:cubicBezTo>
                    <a:pt x="147" y="23"/>
                    <a:pt x="147" y="23"/>
                    <a:pt x="147" y="23"/>
                  </a:cubicBezTo>
                  <a:cubicBezTo>
                    <a:pt x="148" y="22"/>
                    <a:pt x="149" y="21"/>
                    <a:pt x="148" y="19"/>
                  </a:cubicBezTo>
                  <a:cubicBezTo>
                    <a:pt x="148" y="18"/>
                    <a:pt x="146" y="17"/>
                    <a:pt x="145" y="18"/>
                  </a:cubicBezTo>
                  <a:cubicBezTo>
                    <a:pt x="27" y="68"/>
                    <a:pt x="27" y="68"/>
                    <a:pt x="27" y="68"/>
                  </a:cubicBezTo>
                  <a:cubicBezTo>
                    <a:pt x="25" y="69"/>
                    <a:pt x="25" y="71"/>
                    <a:pt x="25" y="72"/>
                  </a:cubicBezTo>
                  <a:cubicBezTo>
                    <a:pt x="26" y="73"/>
                    <a:pt x="27" y="74"/>
                    <a:pt x="29" y="73"/>
                  </a:cubicBezTo>
                  <a:close/>
                  <a:moveTo>
                    <a:pt x="62" y="280"/>
                  </a:moveTo>
                  <a:cubicBezTo>
                    <a:pt x="62" y="100"/>
                    <a:pt x="62" y="100"/>
                    <a:pt x="62" y="100"/>
                  </a:cubicBezTo>
                  <a:cubicBezTo>
                    <a:pt x="62" y="100"/>
                    <a:pt x="62" y="100"/>
                    <a:pt x="62" y="100"/>
                  </a:cubicBezTo>
                  <a:cubicBezTo>
                    <a:pt x="62" y="98"/>
                    <a:pt x="64" y="95"/>
                    <a:pt x="66" y="94"/>
                  </a:cubicBezTo>
                  <a:cubicBezTo>
                    <a:pt x="194" y="40"/>
                    <a:pt x="194" y="40"/>
                    <a:pt x="194" y="40"/>
                  </a:cubicBezTo>
                  <a:cubicBezTo>
                    <a:pt x="194" y="39"/>
                    <a:pt x="195" y="39"/>
                    <a:pt x="197" y="39"/>
                  </a:cubicBezTo>
                  <a:cubicBezTo>
                    <a:pt x="200" y="39"/>
                    <a:pt x="203" y="42"/>
                    <a:pt x="203" y="45"/>
                  </a:cubicBezTo>
                  <a:cubicBezTo>
                    <a:pt x="203" y="130"/>
                    <a:pt x="203" y="130"/>
                    <a:pt x="203" y="130"/>
                  </a:cubicBezTo>
                  <a:cubicBezTo>
                    <a:pt x="203" y="129"/>
                    <a:pt x="203" y="129"/>
                    <a:pt x="203" y="129"/>
                  </a:cubicBezTo>
                  <a:cubicBezTo>
                    <a:pt x="203" y="129"/>
                    <a:pt x="202" y="129"/>
                    <a:pt x="202" y="129"/>
                  </a:cubicBezTo>
                  <a:cubicBezTo>
                    <a:pt x="202" y="129"/>
                    <a:pt x="202" y="129"/>
                    <a:pt x="202" y="129"/>
                  </a:cubicBezTo>
                  <a:cubicBezTo>
                    <a:pt x="201" y="129"/>
                    <a:pt x="201" y="128"/>
                    <a:pt x="201" y="128"/>
                  </a:cubicBezTo>
                  <a:cubicBezTo>
                    <a:pt x="201" y="128"/>
                    <a:pt x="201" y="128"/>
                    <a:pt x="201" y="128"/>
                  </a:cubicBezTo>
                  <a:cubicBezTo>
                    <a:pt x="200" y="128"/>
                    <a:pt x="200" y="128"/>
                    <a:pt x="199" y="127"/>
                  </a:cubicBezTo>
                  <a:cubicBezTo>
                    <a:pt x="199" y="127"/>
                    <a:pt x="199" y="127"/>
                    <a:pt x="199" y="127"/>
                  </a:cubicBezTo>
                  <a:cubicBezTo>
                    <a:pt x="198" y="127"/>
                    <a:pt x="198" y="127"/>
                    <a:pt x="198" y="127"/>
                  </a:cubicBezTo>
                  <a:cubicBezTo>
                    <a:pt x="198" y="127"/>
                    <a:pt x="198" y="127"/>
                    <a:pt x="198" y="127"/>
                  </a:cubicBezTo>
                  <a:cubicBezTo>
                    <a:pt x="197" y="126"/>
                    <a:pt x="196" y="126"/>
                    <a:pt x="194" y="125"/>
                  </a:cubicBezTo>
                  <a:cubicBezTo>
                    <a:pt x="194" y="125"/>
                    <a:pt x="194" y="125"/>
                    <a:pt x="194" y="125"/>
                  </a:cubicBezTo>
                  <a:cubicBezTo>
                    <a:pt x="187" y="122"/>
                    <a:pt x="179" y="121"/>
                    <a:pt x="172" y="121"/>
                  </a:cubicBezTo>
                  <a:cubicBezTo>
                    <a:pt x="140" y="121"/>
                    <a:pt x="114" y="146"/>
                    <a:pt x="112" y="177"/>
                  </a:cubicBezTo>
                  <a:cubicBezTo>
                    <a:pt x="112" y="178"/>
                    <a:pt x="112" y="178"/>
                    <a:pt x="112" y="178"/>
                  </a:cubicBezTo>
                  <a:cubicBezTo>
                    <a:pt x="112" y="178"/>
                    <a:pt x="112" y="178"/>
                    <a:pt x="112" y="178"/>
                  </a:cubicBezTo>
                  <a:cubicBezTo>
                    <a:pt x="112" y="258"/>
                    <a:pt x="112" y="258"/>
                    <a:pt x="112" y="258"/>
                  </a:cubicBezTo>
                  <a:cubicBezTo>
                    <a:pt x="111" y="262"/>
                    <a:pt x="109" y="266"/>
                    <a:pt x="108" y="270"/>
                  </a:cubicBezTo>
                  <a:cubicBezTo>
                    <a:pt x="72" y="286"/>
                    <a:pt x="72" y="286"/>
                    <a:pt x="72" y="286"/>
                  </a:cubicBezTo>
                  <a:cubicBezTo>
                    <a:pt x="71" y="286"/>
                    <a:pt x="70" y="286"/>
                    <a:pt x="69" y="286"/>
                  </a:cubicBezTo>
                  <a:cubicBezTo>
                    <a:pt x="65" y="286"/>
                    <a:pt x="62" y="284"/>
                    <a:pt x="62" y="280"/>
                  </a:cubicBezTo>
                  <a:close/>
                  <a:moveTo>
                    <a:pt x="21" y="65"/>
                  </a:moveTo>
                  <a:cubicBezTo>
                    <a:pt x="18" y="66"/>
                    <a:pt x="15" y="64"/>
                    <a:pt x="14" y="62"/>
                  </a:cubicBezTo>
                  <a:cubicBezTo>
                    <a:pt x="13" y="60"/>
                    <a:pt x="15" y="57"/>
                    <a:pt x="17" y="56"/>
                  </a:cubicBezTo>
                  <a:cubicBezTo>
                    <a:pt x="145" y="1"/>
                    <a:pt x="145" y="1"/>
                    <a:pt x="145" y="1"/>
                  </a:cubicBezTo>
                  <a:cubicBezTo>
                    <a:pt x="147" y="0"/>
                    <a:pt x="150" y="1"/>
                    <a:pt x="151" y="3"/>
                  </a:cubicBezTo>
                  <a:cubicBezTo>
                    <a:pt x="152" y="6"/>
                    <a:pt x="151" y="9"/>
                    <a:pt x="149" y="10"/>
                  </a:cubicBezTo>
                  <a:lnTo>
                    <a:pt x="21" y="65"/>
                  </a:lnTo>
                  <a:close/>
                </a:path>
              </a:pathLst>
            </a:custGeom>
            <a:solidFill>
              <a:schemeClr val="bg1"/>
            </a:solidFill>
            <a:ln w="9525">
              <a:noFill/>
              <a:round/>
              <a:headEnd/>
              <a:tailEnd/>
            </a:ln>
          </p:spPr>
          <p:txBody>
            <a:bodyPr/>
            <a:lstStyle/>
            <a:p>
              <a:endParaRPr lang="zh-CN" altLang="en-US"/>
            </a:p>
          </p:txBody>
        </p:sp>
      </p:grpSp>
      <p:grpSp>
        <p:nvGrpSpPr>
          <p:cNvPr id="8" name="组合 18"/>
          <p:cNvGrpSpPr>
            <a:grpSpLocks/>
          </p:cNvGrpSpPr>
          <p:nvPr/>
        </p:nvGrpSpPr>
        <p:grpSpPr bwMode="auto">
          <a:xfrm>
            <a:off x="3041651" y="2575720"/>
            <a:ext cx="1516063" cy="1869065"/>
            <a:chOff x="0" y="0"/>
            <a:chExt cx="1516137" cy="1868396"/>
          </a:xfrm>
        </p:grpSpPr>
        <p:sp>
          <p:nvSpPr>
            <p:cNvPr id="33993" name="空心弧 37"/>
            <p:cNvSpPr>
              <a:spLocks/>
            </p:cNvSpPr>
            <p:nvPr/>
          </p:nvSpPr>
          <p:spPr bwMode="auto">
            <a:xfrm rot="10800000">
              <a:off x="0" y="0"/>
              <a:ext cx="1516137" cy="1868396"/>
            </a:xfrm>
            <a:custGeom>
              <a:avLst/>
              <a:gdLst>
                <a:gd name="T0" fmla="*/ 0 w 1532255"/>
                <a:gd name="T1" fmla="*/ 31 h 1868396"/>
                <a:gd name="T2" fmla="*/ 738978 w 1532255"/>
                <a:gd name="T3" fmla="*/ 199342 h 1868396"/>
                <a:gd name="T4" fmla="*/ 985291 w 1532255"/>
                <a:gd name="T5" fmla="*/ 385198 h 1868396"/>
                <a:gd name="T6" fmla="*/ 963863 w 1532255"/>
                <a:gd name="T7" fmla="*/ 383019 h 1868396"/>
                <a:gd name="T8" fmla="*/ 771499 w 1532255"/>
                <a:gd name="T9" fmla="*/ 577068 h 1868396"/>
                <a:gd name="T10" fmla="*/ 963863 w 1532255"/>
                <a:gd name="T11" fmla="*/ 771117 h 1868396"/>
                <a:gd name="T12" fmla="*/ 1156228 w 1532255"/>
                <a:gd name="T13" fmla="*/ 577068 h 1868396"/>
                <a:gd name="T14" fmla="*/ 1155174 w 1532255"/>
                <a:gd name="T15" fmla="*/ 566519 h 1868396"/>
                <a:gd name="T16" fmla="*/ 1484408 w 1532255"/>
                <a:gd name="T17" fmla="*/ 1514490 h 1868396"/>
                <a:gd name="T18" fmla="*/ 1111834 w 1532255"/>
                <a:gd name="T19" fmla="*/ 1516571 h 1868396"/>
                <a:gd name="T20" fmla="*/ 1198411 w 1532255"/>
                <a:gd name="T21" fmla="*/ 1674347 h 1868396"/>
                <a:gd name="T22" fmla="*/ 1006047 w 1532255"/>
                <a:gd name="T23" fmla="*/ 1868396 h 1868396"/>
                <a:gd name="T24" fmla="*/ 813683 w 1532255"/>
                <a:gd name="T25" fmla="*/ 1674347 h 1868396"/>
                <a:gd name="T26" fmla="*/ 898507 w 1532255"/>
                <a:gd name="T27" fmla="*/ 1517763 h 1868396"/>
                <a:gd name="T28" fmla="*/ 691469 w 1532255"/>
                <a:gd name="T29" fmla="*/ 1518919 h 1868396"/>
                <a:gd name="T30" fmla="*/ 346722 w 1532255"/>
                <a:gd name="T31" fmla="*/ 910689 h 1868396"/>
                <a:gd name="T32" fmla="*/ 0 w 1532255"/>
                <a:gd name="T33" fmla="*/ 818855 h 1868396"/>
                <a:gd name="T34" fmla="*/ 0 w 1532255"/>
                <a:gd name="T35" fmla="*/ 604660 h 1868396"/>
                <a:gd name="T36" fmla="*/ 145099 w 1532255"/>
                <a:gd name="T37" fmla="*/ 675078 h 1868396"/>
                <a:gd name="T38" fmla="*/ 337464 w 1532255"/>
                <a:gd name="T39" fmla="*/ 481029 h 1868396"/>
                <a:gd name="T40" fmla="*/ 145099 w 1532255"/>
                <a:gd name="T41" fmla="*/ 286980 h 1868396"/>
                <a:gd name="T42" fmla="*/ 0 w 1532255"/>
                <a:gd name="T43" fmla="*/ 357398 h 1868396"/>
                <a:gd name="T44" fmla="*/ 0 w 1532255"/>
                <a:gd name="T45" fmla="*/ 31 h 186839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532255" h="1868396">
                  <a:moveTo>
                    <a:pt x="0" y="31"/>
                  </a:moveTo>
                  <a:cubicBezTo>
                    <a:pt x="262954" y="-1638"/>
                    <a:pt x="526336" y="64748"/>
                    <a:pt x="762798" y="199342"/>
                  </a:cubicBezTo>
                  <a:cubicBezTo>
                    <a:pt x="855428" y="252067"/>
                    <a:pt x="941167" y="313688"/>
                    <a:pt x="1017050" y="385198"/>
                  </a:cubicBezTo>
                  <a:lnTo>
                    <a:pt x="994932" y="383019"/>
                  </a:lnTo>
                  <a:cubicBezTo>
                    <a:pt x="885268" y="383019"/>
                    <a:pt x="796367" y="469898"/>
                    <a:pt x="796367" y="577068"/>
                  </a:cubicBezTo>
                  <a:cubicBezTo>
                    <a:pt x="796367" y="684238"/>
                    <a:pt x="885268" y="771117"/>
                    <a:pt x="994932" y="771117"/>
                  </a:cubicBezTo>
                  <a:cubicBezTo>
                    <a:pt x="1104596" y="771117"/>
                    <a:pt x="1193497" y="684238"/>
                    <a:pt x="1193497" y="577068"/>
                  </a:cubicBezTo>
                  <a:cubicBezTo>
                    <a:pt x="1193497" y="573514"/>
                    <a:pt x="1193399" y="569982"/>
                    <a:pt x="1192409" y="566519"/>
                  </a:cubicBezTo>
                  <a:cubicBezTo>
                    <a:pt x="1407625" y="830062"/>
                    <a:pt x="1530356" y="1163333"/>
                    <a:pt x="1532255" y="1514490"/>
                  </a:cubicBezTo>
                  <a:lnTo>
                    <a:pt x="1147673" y="1516571"/>
                  </a:lnTo>
                  <a:cubicBezTo>
                    <a:pt x="1202390" y="1548441"/>
                    <a:pt x="1237040" y="1607440"/>
                    <a:pt x="1237040" y="1674347"/>
                  </a:cubicBezTo>
                  <a:cubicBezTo>
                    <a:pt x="1237040" y="1781517"/>
                    <a:pt x="1148139" y="1868396"/>
                    <a:pt x="1038475" y="1868396"/>
                  </a:cubicBezTo>
                  <a:cubicBezTo>
                    <a:pt x="928811" y="1868396"/>
                    <a:pt x="839910" y="1781517"/>
                    <a:pt x="839910" y="1674347"/>
                  </a:cubicBezTo>
                  <a:cubicBezTo>
                    <a:pt x="839910" y="1608218"/>
                    <a:pt x="873759" y="1549815"/>
                    <a:pt x="927469" y="1517763"/>
                  </a:cubicBezTo>
                  <a:lnTo>
                    <a:pt x="713757" y="1518919"/>
                  </a:lnTo>
                  <a:cubicBezTo>
                    <a:pt x="712395" y="1267139"/>
                    <a:pt x="576718" y="1035241"/>
                    <a:pt x="357898" y="910689"/>
                  </a:cubicBezTo>
                  <a:cubicBezTo>
                    <a:pt x="247004" y="847568"/>
                    <a:pt x="123307" y="816884"/>
                    <a:pt x="0" y="818855"/>
                  </a:cubicBezTo>
                  <a:lnTo>
                    <a:pt x="0" y="604660"/>
                  </a:lnTo>
                  <a:cubicBezTo>
                    <a:pt x="34541" y="648364"/>
                    <a:pt x="88967" y="675078"/>
                    <a:pt x="149777" y="675078"/>
                  </a:cubicBezTo>
                  <a:cubicBezTo>
                    <a:pt x="259441" y="675078"/>
                    <a:pt x="348342" y="588199"/>
                    <a:pt x="348342" y="481029"/>
                  </a:cubicBezTo>
                  <a:cubicBezTo>
                    <a:pt x="348342" y="373859"/>
                    <a:pt x="259441" y="286980"/>
                    <a:pt x="149777" y="286980"/>
                  </a:cubicBezTo>
                  <a:cubicBezTo>
                    <a:pt x="88967" y="286980"/>
                    <a:pt x="34541" y="313694"/>
                    <a:pt x="0" y="357398"/>
                  </a:cubicBezTo>
                  <a:lnTo>
                    <a:pt x="0" y="31"/>
                  </a:lnTo>
                  <a:close/>
                </a:path>
              </a:pathLst>
            </a:custGeom>
            <a:solidFill>
              <a:schemeClr val="accent2"/>
            </a:solidFill>
            <a:ln w="9525">
              <a:noFill/>
              <a:round/>
              <a:headEnd/>
              <a:tailEnd/>
            </a:ln>
          </p:spPr>
          <p:txBody>
            <a:bodyPr anchor="ctr"/>
            <a:lstStyle/>
            <a:p>
              <a:endParaRPr lang="zh-CN" altLang="en-US"/>
            </a:p>
          </p:txBody>
        </p:sp>
        <p:sp>
          <p:nvSpPr>
            <p:cNvPr id="33994" name="Freeform 47"/>
            <p:cNvSpPr>
              <a:spLocks noChangeAspect="1" noEditPoints="1"/>
            </p:cNvSpPr>
            <p:nvPr/>
          </p:nvSpPr>
          <p:spPr bwMode="auto">
            <a:xfrm>
              <a:off x="224589" y="474160"/>
              <a:ext cx="577027" cy="468000"/>
            </a:xfrm>
            <a:custGeom>
              <a:avLst/>
              <a:gdLst>
                <a:gd name="T0" fmla="*/ 2147483646 w 329"/>
                <a:gd name="T1" fmla="*/ 2147483646 h 267"/>
                <a:gd name="T2" fmla="*/ 2147483646 w 329"/>
                <a:gd name="T3" fmla="*/ 2147483646 h 267"/>
                <a:gd name="T4" fmla="*/ 2147483646 w 329"/>
                <a:gd name="T5" fmla="*/ 2147483646 h 267"/>
                <a:gd name="T6" fmla="*/ 2147483646 w 329"/>
                <a:gd name="T7" fmla="*/ 2147483646 h 267"/>
                <a:gd name="T8" fmla="*/ 2147483646 w 329"/>
                <a:gd name="T9" fmla="*/ 2147483646 h 267"/>
                <a:gd name="T10" fmla="*/ 2147483646 w 329"/>
                <a:gd name="T11" fmla="*/ 2147483646 h 267"/>
                <a:gd name="T12" fmla="*/ 2147483646 w 329"/>
                <a:gd name="T13" fmla="*/ 2147483646 h 267"/>
                <a:gd name="T14" fmla="*/ 2147483646 w 329"/>
                <a:gd name="T15" fmla="*/ 2147483646 h 267"/>
                <a:gd name="T16" fmla="*/ 2147483646 w 329"/>
                <a:gd name="T17" fmla="*/ 2147483646 h 267"/>
                <a:gd name="T18" fmla="*/ 2147483646 w 329"/>
                <a:gd name="T19" fmla="*/ 2147483646 h 267"/>
                <a:gd name="T20" fmla="*/ 2147483646 w 329"/>
                <a:gd name="T21" fmla="*/ 2147483646 h 267"/>
                <a:gd name="T22" fmla="*/ 2147483646 w 329"/>
                <a:gd name="T23" fmla="*/ 2147483646 h 267"/>
                <a:gd name="T24" fmla="*/ 2147483646 w 329"/>
                <a:gd name="T25" fmla="*/ 2147483646 h 267"/>
                <a:gd name="T26" fmla="*/ 2147483646 w 329"/>
                <a:gd name="T27" fmla="*/ 2147483646 h 267"/>
                <a:gd name="T28" fmla="*/ 2147483646 w 329"/>
                <a:gd name="T29" fmla="*/ 2147483646 h 267"/>
                <a:gd name="T30" fmla="*/ 2147483646 w 329"/>
                <a:gd name="T31" fmla="*/ 2147483646 h 267"/>
                <a:gd name="T32" fmla="*/ 2147483646 w 329"/>
                <a:gd name="T33" fmla="*/ 2147483646 h 267"/>
                <a:gd name="T34" fmla="*/ 2147483646 w 329"/>
                <a:gd name="T35" fmla="*/ 2147483646 h 267"/>
                <a:gd name="T36" fmla="*/ 2147483646 w 329"/>
                <a:gd name="T37" fmla="*/ 2147483646 h 267"/>
                <a:gd name="T38" fmla="*/ 2147483646 w 329"/>
                <a:gd name="T39" fmla="*/ 2147483646 h 267"/>
                <a:gd name="T40" fmla="*/ 2147483646 w 329"/>
                <a:gd name="T41" fmla="*/ 2147483646 h 267"/>
                <a:gd name="T42" fmla="*/ 2147483646 w 329"/>
                <a:gd name="T43" fmla="*/ 2147483646 h 267"/>
                <a:gd name="T44" fmla="*/ 2147483646 w 329"/>
                <a:gd name="T45" fmla="*/ 2147483646 h 267"/>
                <a:gd name="T46" fmla="*/ 2147483646 w 329"/>
                <a:gd name="T47" fmla="*/ 2147483646 h 267"/>
                <a:gd name="T48" fmla="*/ 2147483646 w 329"/>
                <a:gd name="T49" fmla="*/ 2147483646 h 267"/>
                <a:gd name="T50" fmla="*/ 2147483646 w 329"/>
                <a:gd name="T51" fmla="*/ 2147483646 h 267"/>
                <a:gd name="T52" fmla="*/ 2147483646 w 329"/>
                <a:gd name="T53" fmla="*/ 2147483646 h 267"/>
                <a:gd name="T54" fmla="*/ 2147483646 w 329"/>
                <a:gd name="T55" fmla="*/ 2147483646 h 267"/>
                <a:gd name="T56" fmla="*/ 2147483646 w 329"/>
                <a:gd name="T57" fmla="*/ 2147483646 h 267"/>
                <a:gd name="T58" fmla="*/ 2147483646 w 329"/>
                <a:gd name="T59" fmla="*/ 2147483646 h 267"/>
                <a:gd name="T60" fmla="*/ 2147483646 w 329"/>
                <a:gd name="T61" fmla="*/ 2147483646 h 267"/>
                <a:gd name="T62" fmla="*/ 2147483646 w 329"/>
                <a:gd name="T63" fmla="*/ 2147483646 h 267"/>
                <a:gd name="T64" fmla="*/ 2147483646 w 329"/>
                <a:gd name="T65" fmla="*/ 2147483646 h 267"/>
                <a:gd name="T66" fmla="*/ 2147483646 w 329"/>
                <a:gd name="T67" fmla="*/ 2147483646 h 267"/>
                <a:gd name="T68" fmla="*/ 2147483646 w 329"/>
                <a:gd name="T69" fmla="*/ 2147483646 h 267"/>
                <a:gd name="T70" fmla="*/ 2147483646 w 329"/>
                <a:gd name="T71" fmla="*/ 2147483646 h 267"/>
                <a:gd name="T72" fmla="*/ 2147483646 w 329"/>
                <a:gd name="T73" fmla="*/ 2147483646 h 267"/>
                <a:gd name="T74" fmla="*/ 2147483646 w 329"/>
                <a:gd name="T75" fmla="*/ 2147483646 h 267"/>
                <a:gd name="T76" fmla="*/ 2147483646 w 329"/>
                <a:gd name="T77" fmla="*/ 2147483646 h 267"/>
                <a:gd name="T78" fmla="*/ 2147483646 w 329"/>
                <a:gd name="T79" fmla="*/ 2147483646 h 267"/>
                <a:gd name="T80" fmla="*/ 2147483646 w 329"/>
                <a:gd name="T81" fmla="*/ 2147483646 h 267"/>
                <a:gd name="T82" fmla="*/ 2147483646 w 329"/>
                <a:gd name="T83" fmla="*/ 2147483646 h 267"/>
                <a:gd name="T84" fmla="*/ 2147483646 w 329"/>
                <a:gd name="T85" fmla="*/ 2147483646 h 267"/>
                <a:gd name="T86" fmla="*/ 2147483646 w 329"/>
                <a:gd name="T87" fmla="*/ 2147483646 h 267"/>
                <a:gd name="T88" fmla="*/ 2147483646 w 329"/>
                <a:gd name="T89" fmla="*/ 2147483646 h 267"/>
                <a:gd name="T90" fmla="*/ 2147483646 w 329"/>
                <a:gd name="T91" fmla="*/ 2147483646 h 267"/>
                <a:gd name="T92" fmla="*/ 2147483646 w 329"/>
                <a:gd name="T93" fmla="*/ 2147483646 h 267"/>
                <a:gd name="T94" fmla="*/ 2147483646 w 329"/>
                <a:gd name="T95" fmla="*/ 2147483646 h 2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29" h="267">
                  <a:moveTo>
                    <a:pt x="36" y="0"/>
                  </a:moveTo>
                  <a:cubicBezTo>
                    <a:pt x="188" y="0"/>
                    <a:pt x="188" y="0"/>
                    <a:pt x="188" y="0"/>
                  </a:cubicBezTo>
                  <a:cubicBezTo>
                    <a:pt x="198" y="0"/>
                    <a:pt x="207" y="4"/>
                    <a:pt x="214" y="10"/>
                  </a:cubicBezTo>
                  <a:cubicBezTo>
                    <a:pt x="220" y="17"/>
                    <a:pt x="224" y="26"/>
                    <a:pt x="224" y="36"/>
                  </a:cubicBezTo>
                  <a:cubicBezTo>
                    <a:pt x="224" y="93"/>
                    <a:pt x="224" y="93"/>
                    <a:pt x="224" y="93"/>
                  </a:cubicBezTo>
                  <a:cubicBezTo>
                    <a:pt x="252" y="94"/>
                    <a:pt x="278" y="102"/>
                    <a:pt x="297" y="115"/>
                  </a:cubicBezTo>
                  <a:cubicBezTo>
                    <a:pt x="317" y="129"/>
                    <a:pt x="329" y="148"/>
                    <a:pt x="329" y="170"/>
                  </a:cubicBezTo>
                  <a:cubicBezTo>
                    <a:pt x="329" y="192"/>
                    <a:pt x="317" y="211"/>
                    <a:pt x="297" y="225"/>
                  </a:cubicBezTo>
                  <a:cubicBezTo>
                    <a:pt x="277" y="239"/>
                    <a:pt x="251" y="247"/>
                    <a:pt x="221" y="247"/>
                  </a:cubicBezTo>
                  <a:cubicBezTo>
                    <a:pt x="215" y="247"/>
                    <a:pt x="208" y="247"/>
                    <a:pt x="202" y="246"/>
                  </a:cubicBezTo>
                  <a:cubicBezTo>
                    <a:pt x="196" y="245"/>
                    <a:pt x="191" y="244"/>
                    <a:pt x="186" y="243"/>
                  </a:cubicBezTo>
                  <a:cubicBezTo>
                    <a:pt x="137" y="265"/>
                    <a:pt x="137" y="265"/>
                    <a:pt x="137" y="265"/>
                  </a:cubicBezTo>
                  <a:cubicBezTo>
                    <a:pt x="134" y="267"/>
                    <a:pt x="130" y="265"/>
                    <a:pt x="128" y="261"/>
                  </a:cubicBezTo>
                  <a:cubicBezTo>
                    <a:pt x="127" y="260"/>
                    <a:pt x="127" y="258"/>
                    <a:pt x="128" y="256"/>
                  </a:cubicBezTo>
                  <a:cubicBezTo>
                    <a:pt x="128" y="256"/>
                    <a:pt x="128" y="256"/>
                    <a:pt x="128" y="256"/>
                  </a:cubicBezTo>
                  <a:cubicBezTo>
                    <a:pt x="140" y="221"/>
                    <a:pt x="140" y="221"/>
                    <a:pt x="140" y="221"/>
                  </a:cubicBezTo>
                  <a:cubicBezTo>
                    <a:pt x="132" y="215"/>
                    <a:pt x="126" y="207"/>
                    <a:pt x="121" y="200"/>
                  </a:cubicBezTo>
                  <a:cubicBezTo>
                    <a:pt x="116" y="191"/>
                    <a:pt x="113" y="181"/>
                    <a:pt x="113" y="170"/>
                  </a:cubicBezTo>
                  <a:cubicBezTo>
                    <a:pt x="113" y="167"/>
                    <a:pt x="113" y="165"/>
                    <a:pt x="113" y="162"/>
                  </a:cubicBezTo>
                  <a:cubicBezTo>
                    <a:pt x="36" y="162"/>
                    <a:pt x="36" y="162"/>
                    <a:pt x="36" y="162"/>
                  </a:cubicBezTo>
                  <a:cubicBezTo>
                    <a:pt x="26" y="162"/>
                    <a:pt x="17" y="158"/>
                    <a:pt x="11" y="151"/>
                  </a:cubicBezTo>
                  <a:cubicBezTo>
                    <a:pt x="4" y="145"/>
                    <a:pt x="0" y="136"/>
                    <a:pt x="0" y="126"/>
                  </a:cubicBezTo>
                  <a:cubicBezTo>
                    <a:pt x="0" y="36"/>
                    <a:pt x="0" y="36"/>
                    <a:pt x="0" y="36"/>
                  </a:cubicBezTo>
                  <a:cubicBezTo>
                    <a:pt x="0" y="26"/>
                    <a:pt x="4" y="17"/>
                    <a:pt x="11" y="10"/>
                  </a:cubicBezTo>
                  <a:cubicBezTo>
                    <a:pt x="17" y="4"/>
                    <a:pt x="26" y="0"/>
                    <a:pt x="36" y="0"/>
                  </a:cubicBezTo>
                  <a:close/>
                  <a:moveTo>
                    <a:pt x="227" y="187"/>
                  </a:moveTo>
                  <a:cubicBezTo>
                    <a:pt x="227" y="195"/>
                    <a:pt x="227" y="195"/>
                    <a:pt x="227" y="195"/>
                  </a:cubicBezTo>
                  <a:cubicBezTo>
                    <a:pt x="292" y="195"/>
                    <a:pt x="292" y="195"/>
                    <a:pt x="292" y="195"/>
                  </a:cubicBezTo>
                  <a:cubicBezTo>
                    <a:pt x="292" y="187"/>
                    <a:pt x="292" y="187"/>
                    <a:pt x="292" y="187"/>
                  </a:cubicBezTo>
                  <a:cubicBezTo>
                    <a:pt x="227" y="187"/>
                    <a:pt x="227" y="187"/>
                    <a:pt x="227" y="187"/>
                  </a:cubicBezTo>
                  <a:close/>
                  <a:moveTo>
                    <a:pt x="227" y="168"/>
                  </a:moveTo>
                  <a:cubicBezTo>
                    <a:pt x="227" y="176"/>
                    <a:pt x="227" y="176"/>
                    <a:pt x="227" y="176"/>
                  </a:cubicBezTo>
                  <a:cubicBezTo>
                    <a:pt x="292" y="176"/>
                    <a:pt x="292" y="176"/>
                    <a:pt x="292" y="176"/>
                  </a:cubicBezTo>
                  <a:cubicBezTo>
                    <a:pt x="292" y="168"/>
                    <a:pt x="292" y="168"/>
                    <a:pt x="292" y="168"/>
                  </a:cubicBezTo>
                  <a:cubicBezTo>
                    <a:pt x="227" y="168"/>
                    <a:pt x="227" y="168"/>
                    <a:pt x="227" y="168"/>
                  </a:cubicBezTo>
                  <a:close/>
                  <a:moveTo>
                    <a:pt x="227" y="149"/>
                  </a:moveTo>
                  <a:cubicBezTo>
                    <a:pt x="227" y="157"/>
                    <a:pt x="227" y="157"/>
                    <a:pt x="227" y="157"/>
                  </a:cubicBezTo>
                  <a:cubicBezTo>
                    <a:pt x="292" y="157"/>
                    <a:pt x="292" y="157"/>
                    <a:pt x="292" y="157"/>
                  </a:cubicBezTo>
                  <a:cubicBezTo>
                    <a:pt x="292" y="149"/>
                    <a:pt x="292" y="149"/>
                    <a:pt x="292" y="149"/>
                  </a:cubicBezTo>
                  <a:cubicBezTo>
                    <a:pt x="227" y="149"/>
                    <a:pt x="227" y="149"/>
                    <a:pt x="227" y="149"/>
                  </a:cubicBezTo>
                  <a:close/>
                  <a:moveTo>
                    <a:pt x="126" y="77"/>
                  </a:moveTo>
                  <a:cubicBezTo>
                    <a:pt x="126" y="86"/>
                    <a:pt x="126" y="86"/>
                    <a:pt x="126" y="86"/>
                  </a:cubicBezTo>
                  <a:cubicBezTo>
                    <a:pt x="192" y="86"/>
                    <a:pt x="192" y="86"/>
                    <a:pt x="192" y="86"/>
                  </a:cubicBezTo>
                  <a:cubicBezTo>
                    <a:pt x="192" y="77"/>
                    <a:pt x="192" y="77"/>
                    <a:pt x="192" y="77"/>
                  </a:cubicBezTo>
                  <a:cubicBezTo>
                    <a:pt x="126" y="77"/>
                    <a:pt x="126" y="77"/>
                    <a:pt x="126" y="77"/>
                  </a:cubicBezTo>
                  <a:close/>
                  <a:moveTo>
                    <a:pt x="126" y="58"/>
                  </a:moveTo>
                  <a:cubicBezTo>
                    <a:pt x="126" y="67"/>
                    <a:pt x="126" y="67"/>
                    <a:pt x="126" y="67"/>
                  </a:cubicBezTo>
                  <a:cubicBezTo>
                    <a:pt x="192" y="67"/>
                    <a:pt x="192" y="67"/>
                    <a:pt x="192" y="67"/>
                  </a:cubicBezTo>
                  <a:cubicBezTo>
                    <a:pt x="192" y="58"/>
                    <a:pt x="192" y="58"/>
                    <a:pt x="192" y="58"/>
                  </a:cubicBezTo>
                  <a:cubicBezTo>
                    <a:pt x="126" y="58"/>
                    <a:pt x="126" y="58"/>
                    <a:pt x="126" y="58"/>
                  </a:cubicBezTo>
                  <a:close/>
                  <a:moveTo>
                    <a:pt x="126" y="39"/>
                  </a:moveTo>
                  <a:cubicBezTo>
                    <a:pt x="126" y="48"/>
                    <a:pt x="126" y="48"/>
                    <a:pt x="126" y="48"/>
                  </a:cubicBezTo>
                  <a:cubicBezTo>
                    <a:pt x="192" y="48"/>
                    <a:pt x="192" y="48"/>
                    <a:pt x="192" y="48"/>
                  </a:cubicBezTo>
                  <a:cubicBezTo>
                    <a:pt x="192" y="39"/>
                    <a:pt x="192" y="39"/>
                    <a:pt x="192" y="39"/>
                  </a:cubicBezTo>
                  <a:cubicBezTo>
                    <a:pt x="126" y="39"/>
                    <a:pt x="126" y="39"/>
                    <a:pt x="126" y="39"/>
                  </a:cubicBezTo>
                  <a:close/>
                  <a:moveTo>
                    <a:pt x="77" y="28"/>
                  </a:moveTo>
                  <a:cubicBezTo>
                    <a:pt x="70" y="28"/>
                    <a:pt x="63" y="31"/>
                    <a:pt x="58" y="36"/>
                  </a:cubicBezTo>
                  <a:cubicBezTo>
                    <a:pt x="53" y="41"/>
                    <a:pt x="50" y="48"/>
                    <a:pt x="50" y="56"/>
                  </a:cubicBezTo>
                  <a:cubicBezTo>
                    <a:pt x="50" y="63"/>
                    <a:pt x="53" y="70"/>
                    <a:pt x="58" y="75"/>
                  </a:cubicBezTo>
                  <a:cubicBezTo>
                    <a:pt x="63" y="80"/>
                    <a:pt x="70" y="83"/>
                    <a:pt x="77" y="83"/>
                  </a:cubicBezTo>
                  <a:cubicBezTo>
                    <a:pt x="85" y="83"/>
                    <a:pt x="92" y="80"/>
                    <a:pt x="96" y="75"/>
                  </a:cubicBezTo>
                  <a:cubicBezTo>
                    <a:pt x="101" y="70"/>
                    <a:pt x="104" y="63"/>
                    <a:pt x="104" y="56"/>
                  </a:cubicBezTo>
                  <a:cubicBezTo>
                    <a:pt x="104" y="48"/>
                    <a:pt x="101" y="41"/>
                    <a:pt x="96" y="36"/>
                  </a:cubicBezTo>
                  <a:cubicBezTo>
                    <a:pt x="92" y="31"/>
                    <a:pt x="85" y="28"/>
                    <a:pt x="77" y="28"/>
                  </a:cubicBezTo>
                  <a:close/>
                  <a:moveTo>
                    <a:pt x="76" y="95"/>
                  </a:moveTo>
                  <a:cubicBezTo>
                    <a:pt x="70" y="124"/>
                    <a:pt x="70" y="124"/>
                    <a:pt x="70" y="124"/>
                  </a:cubicBezTo>
                  <a:cubicBezTo>
                    <a:pt x="77" y="129"/>
                    <a:pt x="77" y="129"/>
                    <a:pt x="77" y="129"/>
                  </a:cubicBezTo>
                  <a:cubicBezTo>
                    <a:pt x="83" y="124"/>
                    <a:pt x="83" y="124"/>
                    <a:pt x="83" y="124"/>
                  </a:cubicBezTo>
                  <a:cubicBezTo>
                    <a:pt x="77" y="95"/>
                    <a:pt x="77" y="95"/>
                    <a:pt x="77" y="95"/>
                  </a:cubicBezTo>
                  <a:cubicBezTo>
                    <a:pt x="80" y="94"/>
                    <a:pt x="80" y="94"/>
                    <a:pt x="80" y="94"/>
                  </a:cubicBezTo>
                  <a:cubicBezTo>
                    <a:pt x="77" y="91"/>
                    <a:pt x="77" y="91"/>
                    <a:pt x="77" y="91"/>
                  </a:cubicBezTo>
                  <a:cubicBezTo>
                    <a:pt x="73" y="94"/>
                    <a:pt x="73" y="94"/>
                    <a:pt x="73" y="94"/>
                  </a:cubicBezTo>
                  <a:cubicBezTo>
                    <a:pt x="76" y="95"/>
                    <a:pt x="76" y="95"/>
                    <a:pt x="76" y="95"/>
                  </a:cubicBezTo>
                  <a:close/>
                  <a:moveTo>
                    <a:pt x="88" y="85"/>
                  </a:moveTo>
                  <a:cubicBezTo>
                    <a:pt x="81" y="93"/>
                    <a:pt x="81" y="93"/>
                    <a:pt x="81" y="93"/>
                  </a:cubicBezTo>
                  <a:cubicBezTo>
                    <a:pt x="88" y="124"/>
                    <a:pt x="88" y="124"/>
                    <a:pt x="88" y="124"/>
                  </a:cubicBezTo>
                  <a:cubicBezTo>
                    <a:pt x="116" y="124"/>
                    <a:pt x="116" y="124"/>
                    <a:pt x="116" y="124"/>
                  </a:cubicBezTo>
                  <a:cubicBezTo>
                    <a:pt x="115" y="106"/>
                    <a:pt x="104" y="90"/>
                    <a:pt x="88" y="85"/>
                  </a:cubicBezTo>
                  <a:close/>
                  <a:moveTo>
                    <a:pt x="66" y="124"/>
                  </a:moveTo>
                  <a:cubicBezTo>
                    <a:pt x="72" y="93"/>
                    <a:pt x="72" y="93"/>
                    <a:pt x="72" y="93"/>
                  </a:cubicBezTo>
                  <a:cubicBezTo>
                    <a:pt x="65" y="85"/>
                    <a:pt x="65" y="85"/>
                    <a:pt x="65" y="85"/>
                  </a:cubicBezTo>
                  <a:cubicBezTo>
                    <a:pt x="50" y="90"/>
                    <a:pt x="38" y="106"/>
                    <a:pt x="38" y="124"/>
                  </a:cubicBezTo>
                  <a:cubicBezTo>
                    <a:pt x="66" y="124"/>
                    <a:pt x="66" y="124"/>
                    <a:pt x="66" y="124"/>
                  </a:cubicBezTo>
                  <a:close/>
                  <a:moveTo>
                    <a:pt x="81" y="45"/>
                  </a:moveTo>
                  <a:cubicBezTo>
                    <a:pt x="80" y="46"/>
                    <a:pt x="80" y="46"/>
                    <a:pt x="79" y="46"/>
                  </a:cubicBezTo>
                  <a:cubicBezTo>
                    <a:pt x="70" y="51"/>
                    <a:pt x="59" y="51"/>
                    <a:pt x="54" y="51"/>
                  </a:cubicBezTo>
                  <a:cubicBezTo>
                    <a:pt x="54" y="53"/>
                    <a:pt x="53" y="54"/>
                    <a:pt x="53" y="56"/>
                  </a:cubicBezTo>
                  <a:cubicBezTo>
                    <a:pt x="53" y="62"/>
                    <a:pt x="56" y="68"/>
                    <a:pt x="60" y="72"/>
                  </a:cubicBezTo>
                  <a:cubicBezTo>
                    <a:pt x="65" y="77"/>
                    <a:pt x="71" y="79"/>
                    <a:pt x="77" y="79"/>
                  </a:cubicBezTo>
                  <a:cubicBezTo>
                    <a:pt x="84" y="79"/>
                    <a:pt x="90" y="77"/>
                    <a:pt x="94" y="72"/>
                  </a:cubicBezTo>
                  <a:cubicBezTo>
                    <a:pt x="98" y="68"/>
                    <a:pt x="101" y="62"/>
                    <a:pt x="101" y="56"/>
                  </a:cubicBezTo>
                  <a:cubicBezTo>
                    <a:pt x="101" y="54"/>
                    <a:pt x="101" y="52"/>
                    <a:pt x="100" y="51"/>
                  </a:cubicBezTo>
                  <a:cubicBezTo>
                    <a:pt x="98" y="51"/>
                    <a:pt x="96" y="51"/>
                    <a:pt x="94" y="50"/>
                  </a:cubicBezTo>
                  <a:cubicBezTo>
                    <a:pt x="89" y="49"/>
                    <a:pt x="85" y="48"/>
                    <a:pt x="81" y="45"/>
                  </a:cubicBezTo>
                  <a:close/>
                  <a:moveTo>
                    <a:pt x="224" y="107"/>
                  </a:moveTo>
                  <a:cubicBezTo>
                    <a:pt x="224" y="126"/>
                    <a:pt x="224" y="126"/>
                    <a:pt x="224" y="126"/>
                  </a:cubicBezTo>
                  <a:cubicBezTo>
                    <a:pt x="224" y="136"/>
                    <a:pt x="220" y="145"/>
                    <a:pt x="214" y="151"/>
                  </a:cubicBezTo>
                  <a:cubicBezTo>
                    <a:pt x="207" y="158"/>
                    <a:pt x="198" y="162"/>
                    <a:pt x="188" y="162"/>
                  </a:cubicBezTo>
                  <a:cubicBezTo>
                    <a:pt x="186" y="162"/>
                    <a:pt x="186" y="162"/>
                    <a:pt x="186" y="162"/>
                  </a:cubicBezTo>
                  <a:cubicBezTo>
                    <a:pt x="186" y="196"/>
                    <a:pt x="186" y="196"/>
                    <a:pt x="186" y="196"/>
                  </a:cubicBezTo>
                  <a:cubicBezTo>
                    <a:pt x="186" y="200"/>
                    <a:pt x="183" y="203"/>
                    <a:pt x="179" y="203"/>
                  </a:cubicBezTo>
                  <a:cubicBezTo>
                    <a:pt x="176" y="203"/>
                    <a:pt x="174" y="202"/>
                    <a:pt x="173" y="200"/>
                  </a:cubicBezTo>
                  <a:cubicBezTo>
                    <a:pt x="144" y="162"/>
                    <a:pt x="144" y="162"/>
                    <a:pt x="144" y="162"/>
                  </a:cubicBezTo>
                  <a:cubicBezTo>
                    <a:pt x="128" y="162"/>
                    <a:pt x="128" y="162"/>
                    <a:pt x="128" y="162"/>
                  </a:cubicBezTo>
                  <a:cubicBezTo>
                    <a:pt x="128" y="165"/>
                    <a:pt x="127" y="167"/>
                    <a:pt x="127" y="170"/>
                  </a:cubicBezTo>
                  <a:cubicBezTo>
                    <a:pt x="127" y="178"/>
                    <a:pt x="130" y="185"/>
                    <a:pt x="134" y="192"/>
                  </a:cubicBezTo>
                  <a:cubicBezTo>
                    <a:pt x="138" y="200"/>
                    <a:pt x="144" y="206"/>
                    <a:pt x="152" y="212"/>
                  </a:cubicBezTo>
                  <a:cubicBezTo>
                    <a:pt x="155" y="214"/>
                    <a:pt x="156" y="217"/>
                    <a:pt x="155" y="221"/>
                  </a:cubicBezTo>
                  <a:cubicBezTo>
                    <a:pt x="147" y="245"/>
                    <a:pt x="147" y="245"/>
                    <a:pt x="147" y="245"/>
                  </a:cubicBezTo>
                  <a:cubicBezTo>
                    <a:pt x="182" y="229"/>
                    <a:pt x="182" y="229"/>
                    <a:pt x="182" y="229"/>
                  </a:cubicBezTo>
                  <a:cubicBezTo>
                    <a:pt x="182" y="229"/>
                    <a:pt x="182" y="229"/>
                    <a:pt x="182" y="229"/>
                  </a:cubicBezTo>
                  <a:cubicBezTo>
                    <a:pt x="183" y="228"/>
                    <a:pt x="185" y="228"/>
                    <a:pt x="187" y="228"/>
                  </a:cubicBezTo>
                  <a:cubicBezTo>
                    <a:pt x="192" y="230"/>
                    <a:pt x="198" y="231"/>
                    <a:pt x="204" y="232"/>
                  </a:cubicBezTo>
                  <a:cubicBezTo>
                    <a:pt x="209" y="232"/>
                    <a:pt x="215" y="233"/>
                    <a:pt x="221" y="233"/>
                  </a:cubicBezTo>
                  <a:cubicBezTo>
                    <a:pt x="248" y="233"/>
                    <a:pt x="271" y="225"/>
                    <a:pt x="288" y="214"/>
                  </a:cubicBezTo>
                  <a:cubicBezTo>
                    <a:pt x="305" y="202"/>
                    <a:pt x="315" y="187"/>
                    <a:pt x="315" y="170"/>
                  </a:cubicBezTo>
                  <a:cubicBezTo>
                    <a:pt x="315" y="153"/>
                    <a:pt x="305" y="138"/>
                    <a:pt x="288" y="127"/>
                  </a:cubicBezTo>
                  <a:cubicBezTo>
                    <a:pt x="272" y="115"/>
                    <a:pt x="249" y="108"/>
                    <a:pt x="224" y="107"/>
                  </a:cubicBezTo>
                  <a:close/>
                  <a:moveTo>
                    <a:pt x="118" y="148"/>
                  </a:moveTo>
                  <a:cubicBezTo>
                    <a:pt x="123" y="135"/>
                    <a:pt x="133" y="124"/>
                    <a:pt x="146" y="115"/>
                  </a:cubicBezTo>
                  <a:cubicBezTo>
                    <a:pt x="162" y="103"/>
                    <a:pt x="185" y="95"/>
                    <a:pt x="210" y="93"/>
                  </a:cubicBezTo>
                  <a:cubicBezTo>
                    <a:pt x="210" y="36"/>
                    <a:pt x="210" y="36"/>
                    <a:pt x="210" y="36"/>
                  </a:cubicBezTo>
                  <a:cubicBezTo>
                    <a:pt x="210" y="30"/>
                    <a:pt x="207" y="24"/>
                    <a:pt x="203" y="20"/>
                  </a:cubicBezTo>
                  <a:cubicBezTo>
                    <a:pt x="200" y="17"/>
                    <a:pt x="194" y="14"/>
                    <a:pt x="188" y="14"/>
                  </a:cubicBezTo>
                  <a:cubicBezTo>
                    <a:pt x="36" y="14"/>
                    <a:pt x="36" y="14"/>
                    <a:pt x="36" y="14"/>
                  </a:cubicBezTo>
                  <a:cubicBezTo>
                    <a:pt x="30" y="14"/>
                    <a:pt x="25" y="17"/>
                    <a:pt x="21" y="20"/>
                  </a:cubicBezTo>
                  <a:cubicBezTo>
                    <a:pt x="17" y="24"/>
                    <a:pt x="15" y="30"/>
                    <a:pt x="15" y="36"/>
                  </a:cubicBezTo>
                  <a:cubicBezTo>
                    <a:pt x="15" y="126"/>
                    <a:pt x="15" y="126"/>
                    <a:pt x="15" y="126"/>
                  </a:cubicBezTo>
                  <a:cubicBezTo>
                    <a:pt x="15" y="132"/>
                    <a:pt x="17" y="137"/>
                    <a:pt x="21" y="141"/>
                  </a:cubicBezTo>
                  <a:cubicBezTo>
                    <a:pt x="25" y="145"/>
                    <a:pt x="30" y="148"/>
                    <a:pt x="36" y="148"/>
                  </a:cubicBezTo>
                  <a:cubicBezTo>
                    <a:pt x="118" y="148"/>
                    <a:pt x="118" y="148"/>
                    <a:pt x="118" y="148"/>
                  </a:cubicBezTo>
                  <a:close/>
                  <a:moveTo>
                    <a:pt x="210" y="108"/>
                  </a:moveTo>
                  <a:cubicBezTo>
                    <a:pt x="188" y="110"/>
                    <a:pt x="168" y="116"/>
                    <a:pt x="154" y="127"/>
                  </a:cubicBezTo>
                  <a:cubicBezTo>
                    <a:pt x="145" y="133"/>
                    <a:pt x="138" y="140"/>
                    <a:pt x="134" y="148"/>
                  </a:cubicBezTo>
                  <a:cubicBezTo>
                    <a:pt x="148" y="148"/>
                    <a:pt x="148" y="148"/>
                    <a:pt x="148" y="148"/>
                  </a:cubicBezTo>
                  <a:cubicBezTo>
                    <a:pt x="148" y="148"/>
                    <a:pt x="148" y="148"/>
                    <a:pt x="148" y="148"/>
                  </a:cubicBezTo>
                  <a:cubicBezTo>
                    <a:pt x="150" y="148"/>
                    <a:pt x="152" y="149"/>
                    <a:pt x="154" y="150"/>
                  </a:cubicBezTo>
                  <a:cubicBezTo>
                    <a:pt x="171" y="174"/>
                    <a:pt x="171" y="174"/>
                    <a:pt x="171" y="174"/>
                  </a:cubicBezTo>
                  <a:cubicBezTo>
                    <a:pt x="171" y="155"/>
                    <a:pt x="171" y="155"/>
                    <a:pt x="171" y="155"/>
                  </a:cubicBezTo>
                  <a:cubicBezTo>
                    <a:pt x="171" y="151"/>
                    <a:pt x="175" y="148"/>
                    <a:pt x="179" y="148"/>
                  </a:cubicBezTo>
                  <a:cubicBezTo>
                    <a:pt x="188" y="148"/>
                    <a:pt x="188" y="148"/>
                    <a:pt x="188" y="148"/>
                  </a:cubicBezTo>
                  <a:cubicBezTo>
                    <a:pt x="194" y="148"/>
                    <a:pt x="200" y="145"/>
                    <a:pt x="203" y="141"/>
                  </a:cubicBezTo>
                  <a:cubicBezTo>
                    <a:pt x="207" y="137"/>
                    <a:pt x="210" y="132"/>
                    <a:pt x="210" y="126"/>
                  </a:cubicBezTo>
                  <a:lnTo>
                    <a:pt x="210" y="108"/>
                  </a:lnTo>
                  <a:close/>
                </a:path>
              </a:pathLst>
            </a:custGeom>
            <a:solidFill>
              <a:schemeClr val="bg1"/>
            </a:solidFill>
            <a:ln w="9525">
              <a:noFill/>
              <a:round/>
              <a:headEnd/>
              <a:tailEnd/>
            </a:ln>
          </p:spPr>
          <p:txBody>
            <a:bodyPr/>
            <a:lstStyle/>
            <a:p>
              <a:endParaRPr lang="zh-CN" altLang="en-US"/>
            </a:p>
          </p:txBody>
        </p:sp>
      </p:grpSp>
      <p:cxnSp>
        <p:nvCxnSpPr>
          <p:cNvPr id="39958" name="直接连接符 21"/>
          <p:cNvCxnSpPr>
            <a:cxnSpLocks noChangeShapeType="1"/>
          </p:cNvCxnSpPr>
          <p:nvPr/>
        </p:nvCxnSpPr>
        <p:spPr bwMode="auto">
          <a:xfrm flipH="1">
            <a:off x="2916239" y="2256534"/>
            <a:ext cx="719137" cy="0"/>
          </a:xfrm>
          <a:prstGeom prst="line">
            <a:avLst/>
          </a:prstGeom>
          <a:noFill/>
          <a:ln w="6350">
            <a:solidFill>
              <a:schemeClr val="bg1">
                <a:lumMod val="75000"/>
                <a:alpha val="98038"/>
              </a:schemeClr>
            </a:solidFill>
            <a:prstDash val="sysDash"/>
            <a:round/>
            <a:headEnd type="oval" w="med" len="med"/>
            <a:tailEnd type="oval" w="med" len="med"/>
          </a:ln>
        </p:spPr>
      </p:cxnSp>
      <p:sp>
        <p:nvSpPr>
          <p:cNvPr id="39959" name="矩形 1"/>
          <p:cNvSpPr>
            <a:spLocks noChangeArrowheads="1"/>
          </p:cNvSpPr>
          <p:nvPr/>
        </p:nvSpPr>
        <p:spPr bwMode="auto">
          <a:xfrm>
            <a:off x="1022350" y="1935761"/>
            <a:ext cx="1893888" cy="646331"/>
          </a:xfrm>
          <a:prstGeom prst="rect">
            <a:avLst/>
          </a:prstGeom>
          <a:noFill/>
          <a:ln w="9525">
            <a:noFill/>
            <a:miter lim="800000"/>
            <a:headEnd/>
            <a:tailEnd/>
          </a:ln>
        </p:spPr>
        <p:txBody>
          <a:bodyPr>
            <a:spAutoFit/>
          </a:bodyPr>
          <a:lstStyle/>
          <a:p>
            <a:pPr algn="just" eaLnBrk="1" hangingPunct="1">
              <a:buFont typeface="Arial" pitchFamily="34" charset="0"/>
              <a:buNone/>
            </a:pPr>
            <a:r>
              <a:rPr lang="zh-CN" altLang="en-US" sz="900" dirty="0">
                <a:solidFill>
                  <a:schemeClr val="bg1"/>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cxnSp>
        <p:nvCxnSpPr>
          <p:cNvPr id="39960" name="直接连接符 23"/>
          <p:cNvCxnSpPr>
            <a:cxnSpLocks noChangeShapeType="1"/>
          </p:cNvCxnSpPr>
          <p:nvPr/>
        </p:nvCxnSpPr>
        <p:spPr bwMode="auto">
          <a:xfrm flipH="1">
            <a:off x="2916239" y="3577742"/>
            <a:ext cx="719137" cy="0"/>
          </a:xfrm>
          <a:prstGeom prst="line">
            <a:avLst/>
          </a:prstGeom>
          <a:noFill/>
          <a:ln w="6350">
            <a:solidFill>
              <a:schemeClr val="bg1">
                <a:lumMod val="75000"/>
                <a:alpha val="98038"/>
              </a:schemeClr>
            </a:solidFill>
            <a:prstDash val="sysDash"/>
            <a:round/>
            <a:headEnd type="oval" w="med" len="med"/>
            <a:tailEnd type="oval" w="med" len="med"/>
          </a:ln>
        </p:spPr>
      </p:cxnSp>
      <p:sp>
        <p:nvSpPr>
          <p:cNvPr id="39961" name="矩形 1"/>
          <p:cNvSpPr>
            <a:spLocks noChangeArrowheads="1"/>
          </p:cNvSpPr>
          <p:nvPr/>
        </p:nvSpPr>
        <p:spPr bwMode="auto">
          <a:xfrm>
            <a:off x="1022350" y="3256969"/>
            <a:ext cx="1893888" cy="646331"/>
          </a:xfrm>
          <a:prstGeom prst="rect">
            <a:avLst/>
          </a:prstGeom>
          <a:noFill/>
          <a:ln w="9525">
            <a:noFill/>
            <a:miter lim="800000"/>
            <a:headEnd/>
            <a:tailEnd/>
          </a:ln>
        </p:spPr>
        <p:txBody>
          <a:bodyPr>
            <a:spAutoFit/>
          </a:bodyPr>
          <a:lstStyle/>
          <a:p>
            <a:pPr algn="just" eaLnBrk="1" hangingPunct="1">
              <a:buFont typeface="Arial" pitchFamily="34" charset="0"/>
              <a:buNone/>
            </a:pPr>
            <a:r>
              <a:rPr lang="zh-CN" altLang="en-US" sz="900">
                <a:solidFill>
                  <a:schemeClr val="bg1"/>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cxnSp>
        <p:nvCxnSpPr>
          <p:cNvPr id="39962" name="直接连接符 25"/>
          <p:cNvCxnSpPr>
            <a:cxnSpLocks noChangeShapeType="1"/>
          </p:cNvCxnSpPr>
          <p:nvPr/>
        </p:nvCxnSpPr>
        <p:spPr bwMode="auto">
          <a:xfrm flipH="1">
            <a:off x="5651500" y="2256534"/>
            <a:ext cx="515938" cy="0"/>
          </a:xfrm>
          <a:prstGeom prst="line">
            <a:avLst/>
          </a:prstGeom>
          <a:noFill/>
          <a:ln w="6350">
            <a:solidFill>
              <a:schemeClr val="bg1">
                <a:lumMod val="75000"/>
                <a:alpha val="98038"/>
              </a:schemeClr>
            </a:solidFill>
            <a:prstDash val="sysDash"/>
            <a:round/>
            <a:headEnd type="oval" w="med" len="med"/>
            <a:tailEnd type="oval" w="med" len="med"/>
          </a:ln>
        </p:spPr>
      </p:cxnSp>
      <p:sp>
        <p:nvSpPr>
          <p:cNvPr id="39963" name="矩形 1"/>
          <p:cNvSpPr>
            <a:spLocks noChangeArrowheads="1"/>
          </p:cNvSpPr>
          <p:nvPr/>
        </p:nvSpPr>
        <p:spPr bwMode="auto">
          <a:xfrm>
            <a:off x="6170614" y="1935761"/>
            <a:ext cx="1893887" cy="646331"/>
          </a:xfrm>
          <a:prstGeom prst="rect">
            <a:avLst/>
          </a:prstGeom>
          <a:noFill/>
          <a:ln w="9525">
            <a:noFill/>
            <a:miter lim="800000"/>
            <a:headEnd/>
            <a:tailEnd/>
          </a:ln>
        </p:spPr>
        <p:txBody>
          <a:bodyPr>
            <a:spAutoFit/>
          </a:bodyPr>
          <a:lstStyle/>
          <a:p>
            <a:pPr algn="just" eaLnBrk="1" hangingPunct="1">
              <a:buFont typeface="Arial" pitchFamily="34" charset="0"/>
              <a:buNone/>
            </a:pPr>
            <a:r>
              <a:rPr lang="zh-CN" altLang="en-US" sz="900" dirty="0">
                <a:solidFill>
                  <a:schemeClr val="bg1"/>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Tree>
    <p:extLst>
      <p:ext uri="{BB962C8B-B14F-4D97-AF65-F5344CB8AC3E}">
        <p14:creationId xmlns:p14="http://schemas.microsoft.com/office/powerpoint/2010/main" val="283970278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9"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0-#ppt_h/2"/>
                                          </p:val>
                                        </p:tav>
                                        <p:tav tm="100000">
                                          <p:val>
                                            <p:strVal val="#ppt_y"/>
                                          </p:val>
                                        </p:tav>
                                      </p:tavLst>
                                    </p:anim>
                                  </p:childTnLst>
                                </p:cTn>
                              </p:par>
                            </p:childTnLst>
                          </p:cTn>
                        </p:par>
                        <p:par>
                          <p:cTn id="17" fill="hold" nodeType="afterGroup">
                            <p:stCondLst>
                              <p:cond delay="500"/>
                            </p:stCondLst>
                            <p:childTnLst>
                              <p:par>
                                <p:cTn id="18" presetID="22" presetClass="entr" presetSubtype="2" fill="hold" nodeType="afterEffect">
                                  <p:stCondLst>
                                    <p:cond delay="0"/>
                                  </p:stCondLst>
                                  <p:childTnLst>
                                    <p:set>
                                      <p:cBhvr>
                                        <p:cTn id="19" dur="1" fill="hold">
                                          <p:stCondLst>
                                            <p:cond delay="0"/>
                                          </p:stCondLst>
                                        </p:cTn>
                                        <p:tgtEl>
                                          <p:spTgt spid="39958"/>
                                        </p:tgtEl>
                                        <p:attrNameLst>
                                          <p:attrName>style.visibility</p:attrName>
                                        </p:attrNameLst>
                                      </p:cBhvr>
                                      <p:to>
                                        <p:strVal val="visible"/>
                                      </p:to>
                                    </p:set>
                                    <p:animEffect transition="in" filter="wipe(right)">
                                      <p:cBhvr>
                                        <p:cTn id="20" dur="500"/>
                                        <p:tgtEl>
                                          <p:spTgt spid="39958"/>
                                        </p:tgtEl>
                                      </p:cBhvr>
                                    </p:animEffect>
                                  </p:childTnLst>
                                </p:cTn>
                              </p:par>
                            </p:childTnLst>
                          </p:cTn>
                        </p:par>
                        <p:par>
                          <p:cTn id="21" fill="hold" nodeType="afterGroup">
                            <p:stCondLst>
                              <p:cond delay="1000"/>
                            </p:stCondLst>
                            <p:childTnLst>
                              <p:par>
                                <p:cTn id="22" presetID="2" presetClass="entr" presetSubtype="8" fill="hold" grpId="0" nodeType="afterEffect">
                                  <p:stCondLst>
                                    <p:cond delay="0"/>
                                  </p:stCondLst>
                                  <p:childTnLst>
                                    <p:set>
                                      <p:cBhvr>
                                        <p:cTn id="23" dur="1" fill="hold">
                                          <p:stCondLst>
                                            <p:cond delay="0"/>
                                          </p:stCondLst>
                                        </p:cTn>
                                        <p:tgtEl>
                                          <p:spTgt spid="39959"/>
                                        </p:tgtEl>
                                        <p:attrNameLst>
                                          <p:attrName>style.visibility</p:attrName>
                                        </p:attrNameLst>
                                      </p:cBhvr>
                                      <p:to>
                                        <p:strVal val="visible"/>
                                      </p:to>
                                    </p:set>
                                    <p:anim calcmode="lin" valueType="num">
                                      <p:cBhvr additive="base">
                                        <p:cTn id="24" dur="300" fill="hold"/>
                                        <p:tgtEl>
                                          <p:spTgt spid="39959"/>
                                        </p:tgtEl>
                                        <p:attrNameLst>
                                          <p:attrName>ppt_x</p:attrName>
                                        </p:attrNameLst>
                                      </p:cBhvr>
                                      <p:tavLst>
                                        <p:tav tm="0">
                                          <p:val>
                                            <p:strVal val="0-#ppt_w/2"/>
                                          </p:val>
                                        </p:tav>
                                        <p:tav tm="100000">
                                          <p:val>
                                            <p:strVal val="#ppt_x"/>
                                          </p:val>
                                        </p:tav>
                                      </p:tavLst>
                                    </p:anim>
                                    <p:anim calcmode="lin" valueType="num">
                                      <p:cBhvr additive="base">
                                        <p:cTn id="25" dur="300" fill="hold"/>
                                        <p:tgtEl>
                                          <p:spTgt spid="39959"/>
                                        </p:tgtEl>
                                        <p:attrNameLst>
                                          <p:attrName>ppt_y</p:attrName>
                                        </p:attrNameLst>
                                      </p:cBhvr>
                                      <p:tavLst>
                                        <p:tav tm="0">
                                          <p:val>
                                            <p:strVal val="#ppt_y"/>
                                          </p:val>
                                        </p:tav>
                                        <p:tav tm="100000">
                                          <p:val>
                                            <p:strVal val="#ppt_y"/>
                                          </p:val>
                                        </p:tav>
                                      </p:tavLst>
                                    </p:anim>
                                  </p:childTnLst>
                                </p:cTn>
                              </p:par>
                            </p:childTnLst>
                          </p:cTn>
                        </p:par>
                        <p:par>
                          <p:cTn id="26" fill="hold" nodeType="afterGroup">
                            <p:stCondLst>
                              <p:cond delay="1300"/>
                            </p:stCondLst>
                            <p:childTnLst>
                              <p:par>
                                <p:cTn id="27" presetID="22" presetClass="entr" presetSubtype="2" fill="hold" nodeType="afterEffect">
                                  <p:stCondLst>
                                    <p:cond delay="0"/>
                                  </p:stCondLst>
                                  <p:childTnLst>
                                    <p:set>
                                      <p:cBhvr>
                                        <p:cTn id="28" dur="1" fill="hold">
                                          <p:stCondLst>
                                            <p:cond delay="0"/>
                                          </p:stCondLst>
                                        </p:cTn>
                                        <p:tgtEl>
                                          <p:spTgt spid="39960"/>
                                        </p:tgtEl>
                                        <p:attrNameLst>
                                          <p:attrName>style.visibility</p:attrName>
                                        </p:attrNameLst>
                                      </p:cBhvr>
                                      <p:to>
                                        <p:strVal val="visible"/>
                                      </p:to>
                                    </p:set>
                                    <p:animEffect transition="in" filter="wipe(right)">
                                      <p:cBhvr>
                                        <p:cTn id="29" dur="500"/>
                                        <p:tgtEl>
                                          <p:spTgt spid="39960"/>
                                        </p:tgtEl>
                                      </p:cBhvr>
                                    </p:animEffect>
                                  </p:childTnLst>
                                </p:cTn>
                              </p:par>
                            </p:childTnLst>
                          </p:cTn>
                        </p:par>
                        <p:par>
                          <p:cTn id="30" fill="hold" nodeType="afterGroup">
                            <p:stCondLst>
                              <p:cond delay="1800"/>
                            </p:stCondLst>
                            <p:childTnLst>
                              <p:par>
                                <p:cTn id="31" presetID="2" presetClass="entr" presetSubtype="8" fill="hold" grpId="0" nodeType="afterEffect">
                                  <p:stCondLst>
                                    <p:cond delay="0"/>
                                  </p:stCondLst>
                                  <p:childTnLst>
                                    <p:set>
                                      <p:cBhvr>
                                        <p:cTn id="32" dur="1" fill="hold">
                                          <p:stCondLst>
                                            <p:cond delay="0"/>
                                          </p:stCondLst>
                                        </p:cTn>
                                        <p:tgtEl>
                                          <p:spTgt spid="39961"/>
                                        </p:tgtEl>
                                        <p:attrNameLst>
                                          <p:attrName>style.visibility</p:attrName>
                                        </p:attrNameLst>
                                      </p:cBhvr>
                                      <p:to>
                                        <p:strVal val="visible"/>
                                      </p:to>
                                    </p:set>
                                    <p:anim calcmode="lin" valueType="num">
                                      <p:cBhvr additive="base">
                                        <p:cTn id="33" dur="300" fill="hold"/>
                                        <p:tgtEl>
                                          <p:spTgt spid="39961"/>
                                        </p:tgtEl>
                                        <p:attrNameLst>
                                          <p:attrName>ppt_x</p:attrName>
                                        </p:attrNameLst>
                                      </p:cBhvr>
                                      <p:tavLst>
                                        <p:tav tm="0">
                                          <p:val>
                                            <p:strVal val="0-#ppt_w/2"/>
                                          </p:val>
                                        </p:tav>
                                        <p:tav tm="100000">
                                          <p:val>
                                            <p:strVal val="#ppt_x"/>
                                          </p:val>
                                        </p:tav>
                                      </p:tavLst>
                                    </p:anim>
                                    <p:anim calcmode="lin" valueType="num">
                                      <p:cBhvr additive="base">
                                        <p:cTn id="34" dur="300" fill="hold"/>
                                        <p:tgtEl>
                                          <p:spTgt spid="39961"/>
                                        </p:tgtEl>
                                        <p:attrNameLst>
                                          <p:attrName>ppt_y</p:attrName>
                                        </p:attrNameLst>
                                      </p:cBhvr>
                                      <p:tavLst>
                                        <p:tav tm="0">
                                          <p:val>
                                            <p:strVal val="#ppt_y"/>
                                          </p:val>
                                        </p:tav>
                                        <p:tav tm="100000">
                                          <p:val>
                                            <p:strVal val="#ppt_y"/>
                                          </p:val>
                                        </p:tav>
                                      </p:tavLst>
                                    </p:anim>
                                  </p:childTnLst>
                                </p:cTn>
                              </p:par>
                            </p:childTnLst>
                          </p:cTn>
                        </p:par>
                        <p:par>
                          <p:cTn id="35" fill="hold" nodeType="afterGroup">
                            <p:stCondLst>
                              <p:cond delay="2100"/>
                            </p:stCondLst>
                            <p:childTnLst>
                              <p:par>
                                <p:cTn id="36" presetID="22" presetClass="entr" presetSubtype="8" fill="hold" nodeType="afterEffect">
                                  <p:stCondLst>
                                    <p:cond delay="0"/>
                                  </p:stCondLst>
                                  <p:childTnLst>
                                    <p:set>
                                      <p:cBhvr>
                                        <p:cTn id="37" dur="1" fill="hold">
                                          <p:stCondLst>
                                            <p:cond delay="0"/>
                                          </p:stCondLst>
                                        </p:cTn>
                                        <p:tgtEl>
                                          <p:spTgt spid="39962"/>
                                        </p:tgtEl>
                                        <p:attrNameLst>
                                          <p:attrName>style.visibility</p:attrName>
                                        </p:attrNameLst>
                                      </p:cBhvr>
                                      <p:to>
                                        <p:strVal val="visible"/>
                                      </p:to>
                                    </p:set>
                                    <p:animEffect transition="in" filter="wipe(left)">
                                      <p:cBhvr>
                                        <p:cTn id="38" dur="500"/>
                                        <p:tgtEl>
                                          <p:spTgt spid="39962"/>
                                        </p:tgtEl>
                                      </p:cBhvr>
                                    </p:animEffect>
                                  </p:childTnLst>
                                </p:cTn>
                              </p:par>
                            </p:childTnLst>
                          </p:cTn>
                        </p:par>
                        <p:par>
                          <p:cTn id="39" fill="hold" nodeType="afterGroup">
                            <p:stCondLst>
                              <p:cond delay="2600"/>
                            </p:stCondLst>
                            <p:childTnLst>
                              <p:par>
                                <p:cTn id="40" presetID="2" presetClass="entr" presetSubtype="2" fill="hold" grpId="0" nodeType="afterEffect">
                                  <p:stCondLst>
                                    <p:cond delay="0"/>
                                  </p:stCondLst>
                                  <p:childTnLst>
                                    <p:set>
                                      <p:cBhvr>
                                        <p:cTn id="41" dur="1" fill="hold">
                                          <p:stCondLst>
                                            <p:cond delay="0"/>
                                          </p:stCondLst>
                                        </p:cTn>
                                        <p:tgtEl>
                                          <p:spTgt spid="39963"/>
                                        </p:tgtEl>
                                        <p:attrNameLst>
                                          <p:attrName>style.visibility</p:attrName>
                                        </p:attrNameLst>
                                      </p:cBhvr>
                                      <p:to>
                                        <p:strVal val="visible"/>
                                      </p:to>
                                    </p:set>
                                    <p:anim calcmode="lin" valueType="num">
                                      <p:cBhvr additive="base">
                                        <p:cTn id="42" dur="300" fill="hold"/>
                                        <p:tgtEl>
                                          <p:spTgt spid="39963"/>
                                        </p:tgtEl>
                                        <p:attrNameLst>
                                          <p:attrName>ppt_x</p:attrName>
                                        </p:attrNameLst>
                                      </p:cBhvr>
                                      <p:tavLst>
                                        <p:tav tm="0">
                                          <p:val>
                                            <p:strVal val="1+#ppt_w/2"/>
                                          </p:val>
                                        </p:tav>
                                        <p:tav tm="100000">
                                          <p:val>
                                            <p:strVal val="#ppt_x"/>
                                          </p:val>
                                        </p:tav>
                                      </p:tavLst>
                                    </p:anim>
                                    <p:anim calcmode="lin" valueType="num">
                                      <p:cBhvr additive="base">
                                        <p:cTn id="43" dur="300" fill="hold"/>
                                        <p:tgtEl>
                                          <p:spTgt spid="399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59" grpId="0" autoUpdateAnimBg="0"/>
      <p:bldP spid="39961" grpId="0" autoUpdateAnimBg="0"/>
      <p:bldP spid="39963"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 name="Freeform 30"/>
          <p:cNvSpPr>
            <a:spLocks noEditPoints="1"/>
          </p:cNvSpPr>
          <p:nvPr/>
        </p:nvSpPr>
        <p:spPr bwMode="auto">
          <a:xfrm>
            <a:off x="410898" y="3194149"/>
            <a:ext cx="816912" cy="817164"/>
          </a:xfrm>
          <a:custGeom>
            <a:avLst/>
            <a:gdLst/>
            <a:ahLst/>
            <a:cxnLst>
              <a:cxn ang="0">
                <a:pos x="143" y="286"/>
              </a:cxn>
              <a:cxn ang="0">
                <a:pos x="0" y="143"/>
              </a:cxn>
              <a:cxn ang="0">
                <a:pos x="143" y="0"/>
              </a:cxn>
              <a:cxn ang="0">
                <a:pos x="286" y="143"/>
              </a:cxn>
              <a:cxn ang="0">
                <a:pos x="143" y="286"/>
              </a:cxn>
              <a:cxn ang="0">
                <a:pos x="143" y="52"/>
              </a:cxn>
              <a:cxn ang="0">
                <a:pos x="52" y="143"/>
              </a:cxn>
              <a:cxn ang="0">
                <a:pos x="143" y="234"/>
              </a:cxn>
              <a:cxn ang="0">
                <a:pos x="234" y="143"/>
              </a:cxn>
              <a:cxn ang="0">
                <a:pos x="143" y="52"/>
              </a:cxn>
            </a:cxnLst>
            <a:rect l="0" t="0" r="r" b="b"/>
            <a:pathLst>
              <a:path w="286" h="286">
                <a:moveTo>
                  <a:pt x="143" y="286"/>
                </a:moveTo>
                <a:cubicBezTo>
                  <a:pt x="65" y="286"/>
                  <a:pt x="0" y="222"/>
                  <a:pt x="0" y="143"/>
                </a:cubicBezTo>
                <a:cubicBezTo>
                  <a:pt x="0" y="64"/>
                  <a:pt x="65" y="0"/>
                  <a:pt x="143" y="0"/>
                </a:cubicBezTo>
                <a:cubicBezTo>
                  <a:pt x="222" y="0"/>
                  <a:pt x="286" y="64"/>
                  <a:pt x="286" y="143"/>
                </a:cubicBezTo>
                <a:cubicBezTo>
                  <a:pt x="286" y="222"/>
                  <a:pt x="222" y="286"/>
                  <a:pt x="143" y="286"/>
                </a:cubicBezTo>
                <a:moveTo>
                  <a:pt x="143" y="52"/>
                </a:moveTo>
                <a:cubicBezTo>
                  <a:pt x="93" y="52"/>
                  <a:pt x="52" y="93"/>
                  <a:pt x="52" y="143"/>
                </a:cubicBezTo>
                <a:cubicBezTo>
                  <a:pt x="52" y="193"/>
                  <a:pt x="93" y="234"/>
                  <a:pt x="143" y="234"/>
                </a:cubicBezTo>
                <a:cubicBezTo>
                  <a:pt x="193" y="234"/>
                  <a:pt x="234" y="193"/>
                  <a:pt x="234" y="143"/>
                </a:cubicBezTo>
                <a:cubicBezTo>
                  <a:pt x="234" y="93"/>
                  <a:pt x="193" y="52"/>
                  <a:pt x="143" y="52"/>
                </a:cubicBezTo>
              </a:path>
            </a:pathLst>
          </a:custGeom>
          <a:solidFill>
            <a:schemeClr val="accent1"/>
          </a:solidFill>
          <a:ln w="9525">
            <a:noFill/>
            <a:round/>
            <a:headEnd/>
            <a:tailEnd/>
          </a:ln>
        </p:spPr>
        <p:txBody>
          <a:bodyPr vert="horz" wrap="square" lIns="68580" tIns="34290" rIns="68580" bIns="34290" numCol="1" anchor="t" anchorCtr="0" compatLnSpc="1">
            <a:prstTxWarp prst="textNoShape">
              <a:avLst/>
            </a:prstTxWarp>
          </a:bodyPr>
          <a:lstStyle/>
          <a:p>
            <a:pPr defTabSz="685800">
              <a:defRPr/>
            </a:pPr>
            <a:endParaRPr lang="en-US" sz="1400" kern="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8" name="TextBox 174"/>
          <p:cNvSpPr txBox="1"/>
          <p:nvPr/>
        </p:nvSpPr>
        <p:spPr>
          <a:xfrm>
            <a:off x="480558" y="3451410"/>
            <a:ext cx="678992" cy="300175"/>
          </a:xfrm>
          <a:prstGeom prst="rect">
            <a:avLst/>
          </a:prstGeom>
          <a:noFill/>
        </p:spPr>
        <p:txBody>
          <a:bodyPr wrap="square" lIns="68580" tIns="34290" rIns="68580" bIns="34290" rtlCol="0">
            <a:spAutoFit/>
          </a:bodyPr>
          <a:lstStyle/>
          <a:p>
            <a:pPr algn="ctr"/>
            <a:r>
              <a:rPr lang="id-ID" sz="15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GO</a:t>
            </a:r>
            <a:endParaRPr lang="en-US" sz="15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9" name="Rectangle 175"/>
          <p:cNvSpPr/>
          <p:nvPr/>
        </p:nvSpPr>
        <p:spPr>
          <a:xfrm>
            <a:off x="2512367" y="2165355"/>
            <a:ext cx="138564" cy="346249"/>
          </a:xfrm>
          <a:prstGeom prst="rect">
            <a:avLst/>
          </a:prstGeom>
        </p:spPr>
        <p:txBody>
          <a:bodyPr wrap="none" lIns="68580" tIns="34290" rIns="68580" bIns="34290">
            <a:spAutoFit/>
          </a:bodyPr>
          <a:lstStyle/>
          <a:p>
            <a:endParaRPr lang="en-US" dirty="0">
              <a:solidFill>
                <a:srgbClr val="23C7E3"/>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 name="组合 211"/>
          <p:cNvGrpSpPr/>
          <p:nvPr/>
        </p:nvGrpSpPr>
        <p:grpSpPr>
          <a:xfrm>
            <a:off x="1212817" y="2496225"/>
            <a:ext cx="1782833" cy="1190372"/>
            <a:chOff x="1617090" y="3327272"/>
            <a:chExt cx="2377110" cy="1586673"/>
          </a:xfrm>
          <a:solidFill>
            <a:schemeClr val="accent1"/>
          </a:solidFill>
        </p:grpSpPr>
        <p:sp>
          <p:nvSpPr>
            <p:cNvPr id="196" name="Freeform 172"/>
            <p:cNvSpPr>
              <a:spLocks/>
            </p:cNvSpPr>
            <p:nvPr/>
          </p:nvSpPr>
          <p:spPr bwMode="auto">
            <a:xfrm>
              <a:off x="2775314" y="3327272"/>
              <a:ext cx="1218886" cy="1586673"/>
            </a:xfrm>
            <a:custGeom>
              <a:avLst/>
              <a:gdLst/>
              <a:ahLst/>
              <a:cxnLst>
                <a:cxn ang="0">
                  <a:pos x="0" y="417"/>
                </a:cxn>
                <a:cxn ang="0">
                  <a:pos x="0" y="365"/>
                </a:cxn>
                <a:cxn ang="0">
                  <a:pos x="46" y="319"/>
                </a:cxn>
                <a:cxn ang="0">
                  <a:pos x="46" y="98"/>
                </a:cxn>
                <a:cxn ang="0">
                  <a:pos x="145" y="0"/>
                </a:cxn>
                <a:cxn ang="0">
                  <a:pos x="320" y="0"/>
                </a:cxn>
                <a:cxn ang="0">
                  <a:pos x="320" y="52"/>
                </a:cxn>
                <a:cxn ang="0">
                  <a:pos x="145" y="52"/>
                </a:cxn>
                <a:cxn ang="0">
                  <a:pos x="98" y="98"/>
                </a:cxn>
                <a:cxn ang="0">
                  <a:pos x="98" y="319"/>
                </a:cxn>
                <a:cxn ang="0">
                  <a:pos x="0" y="417"/>
                </a:cxn>
              </a:cxnLst>
              <a:rect l="0" t="0" r="r" b="b"/>
              <a:pathLst>
                <a:path w="320" h="417">
                  <a:moveTo>
                    <a:pt x="0" y="417"/>
                  </a:moveTo>
                  <a:cubicBezTo>
                    <a:pt x="0" y="365"/>
                    <a:pt x="0" y="365"/>
                    <a:pt x="0" y="365"/>
                  </a:cubicBezTo>
                  <a:cubicBezTo>
                    <a:pt x="26" y="365"/>
                    <a:pt x="46" y="344"/>
                    <a:pt x="46" y="319"/>
                  </a:cubicBezTo>
                  <a:cubicBezTo>
                    <a:pt x="46" y="98"/>
                    <a:pt x="46" y="98"/>
                    <a:pt x="46" y="98"/>
                  </a:cubicBezTo>
                  <a:cubicBezTo>
                    <a:pt x="46" y="44"/>
                    <a:pt x="90" y="0"/>
                    <a:pt x="145" y="0"/>
                  </a:cubicBezTo>
                  <a:cubicBezTo>
                    <a:pt x="320" y="0"/>
                    <a:pt x="320" y="0"/>
                    <a:pt x="320" y="0"/>
                  </a:cubicBezTo>
                  <a:cubicBezTo>
                    <a:pt x="320" y="52"/>
                    <a:pt x="320" y="52"/>
                    <a:pt x="320" y="52"/>
                  </a:cubicBezTo>
                  <a:cubicBezTo>
                    <a:pt x="145" y="52"/>
                    <a:pt x="145" y="52"/>
                    <a:pt x="145" y="52"/>
                  </a:cubicBezTo>
                  <a:cubicBezTo>
                    <a:pt x="119" y="52"/>
                    <a:pt x="98" y="73"/>
                    <a:pt x="98" y="98"/>
                  </a:cubicBezTo>
                  <a:cubicBezTo>
                    <a:pt x="98" y="319"/>
                    <a:pt x="98" y="319"/>
                    <a:pt x="98" y="319"/>
                  </a:cubicBezTo>
                  <a:cubicBezTo>
                    <a:pt x="98" y="373"/>
                    <a:pt x="54" y="417"/>
                    <a:pt x="0" y="41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685800">
                <a:defRPr/>
              </a:pPr>
              <a:endParaRPr lang="en-US" sz="1400" kern="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0" name="Rectangle 176"/>
            <p:cNvSpPr/>
            <p:nvPr/>
          </p:nvSpPr>
          <p:spPr>
            <a:xfrm>
              <a:off x="1617090" y="4720708"/>
              <a:ext cx="1158224" cy="190800"/>
            </a:xfrm>
            <a:prstGeom prst="rect">
              <a:avLst/>
            </a:prstGeom>
            <a:grpFill/>
            <a:ln w="12700" cap="flat" cmpd="sng" algn="ctr">
              <a:noFill/>
              <a:prstDash val="solid"/>
              <a:miter lim="800000"/>
            </a:ln>
            <a:effectLst/>
          </p:spPr>
          <p:txBody>
            <a:bodyPr rtlCol="0" anchor="ctr"/>
            <a:lstStyle/>
            <a:p>
              <a:pPr algn="ctr" defTabSz="685800">
                <a:defRPr/>
              </a:pPr>
              <a:endParaRPr lang="id-ID" sz="1400" kern="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组合 212"/>
          <p:cNvGrpSpPr/>
          <p:nvPr/>
        </p:nvGrpSpPr>
        <p:grpSpPr>
          <a:xfrm>
            <a:off x="2993837" y="2109374"/>
            <a:ext cx="2040558" cy="1144225"/>
            <a:chOff x="3991783" y="2811630"/>
            <a:chExt cx="2720744" cy="1525163"/>
          </a:xfrm>
          <a:solidFill>
            <a:schemeClr val="accent2"/>
          </a:solidFill>
        </p:grpSpPr>
        <p:sp>
          <p:nvSpPr>
            <p:cNvPr id="193" name="Freeform 10"/>
            <p:cNvSpPr>
              <a:spLocks/>
            </p:cNvSpPr>
            <p:nvPr/>
          </p:nvSpPr>
          <p:spPr bwMode="auto">
            <a:xfrm>
              <a:off x="5213086" y="2811630"/>
              <a:ext cx="1499441" cy="1513586"/>
            </a:xfrm>
            <a:custGeom>
              <a:avLst/>
              <a:gdLst/>
              <a:ahLst/>
              <a:cxnLst>
                <a:cxn ang="0">
                  <a:pos x="0" y="397"/>
                </a:cxn>
                <a:cxn ang="0">
                  <a:pos x="0" y="345"/>
                </a:cxn>
                <a:cxn ang="0">
                  <a:pos x="46" y="299"/>
                </a:cxn>
                <a:cxn ang="0">
                  <a:pos x="46" y="98"/>
                </a:cxn>
                <a:cxn ang="0">
                  <a:pos x="145" y="0"/>
                </a:cxn>
                <a:cxn ang="0">
                  <a:pos x="394" y="0"/>
                </a:cxn>
                <a:cxn ang="0">
                  <a:pos x="394" y="52"/>
                </a:cxn>
                <a:cxn ang="0">
                  <a:pos x="145" y="52"/>
                </a:cxn>
                <a:cxn ang="0">
                  <a:pos x="98" y="98"/>
                </a:cxn>
                <a:cxn ang="0">
                  <a:pos x="98" y="299"/>
                </a:cxn>
                <a:cxn ang="0">
                  <a:pos x="0" y="397"/>
                </a:cxn>
              </a:cxnLst>
              <a:rect l="0" t="0" r="r" b="b"/>
              <a:pathLst>
                <a:path w="394" h="397">
                  <a:moveTo>
                    <a:pt x="0" y="397"/>
                  </a:moveTo>
                  <a:cubicBezTo>
                    <a:pt x="0" y="345"/>
                    <a:pt x="0" y="345"/>
                    <a:pt x="0" y="345"/>
                  </a:cubicBezTo>
                  <a:cubicBezTo>
                    <a:pt x="26" y="345"/>
                    <a:pt x="46" y="324"/>
                    <a:pt x="46" y="299"/>
                  </a:cubicBezTo>
                  <a:cubicBezTo>
                    <a:pt x="46" y="98"/>
                    <a:pt x="46" y="98"/>
                    <a:pt x="46" y="98"/>
                  </a:cubicBezTo>
                  <a:cubicBezTo>
                    <a:pt x="46" y="44"/>
                    <a:pt x="90" y="0"/>
                    <a:pt x="145" y="0"/>
                  </a:cubicBezTo>
                  <a:cubicBezTo>
                    <a:pt x="394" y="0"/>
                    <a:pt x="394" y="0"/>
                    <a:pt x="394" y="0"/>
                  </a:cubicBezTo>
                  <a:cubicBezTo>
                    <a:pt x="394" y="52"/>
                    <a:pt x="394" y="52"/>
                    <a:pt x="394" y="52"/>
                  </a:cubicBezTo>
                  <a:cubicBezTo>
                    <a:pt x="145" y="52"/>
                    <a:pt x="145" y="52"/>
                    <a:pt x="145" y="52"/>
                  </a:cubicBezTo>
                  <a:cubicBezTo>
                    <a:pt x="119" y="52"/>
                    <a:pt x="98" y="73"/>
                    <a:pt x="98" y="98"/>
                  </a:cubicBezTo>
                  <a:cubicBezTo>
                    <a:pt x="98" y="299"/>
                    <a:pt x="98" y="299"/>
                    <a:pt x="98" y="299"/>
                  </a:cubicBezTo>
                  <a:cubicBezTo>
                    <a:pt x="98" y="353"/>
                    <a:pt x="54" y="397"/>
                    <a:pt x="0" y="39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685800">
                <a:defRPr/>
              </a:pPr>
              <a:endParaRPr lang="en-US" sz="1400" kern="0" dirty="0">
                <a:solidFill>
                  <a:srgbClr val="4A66AC"/>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1" name="Freeform 18"/>
            <p:cNvSpPr>
              <a:spLocks/>
            </p:cNvSpPr>
            <p:nvPr/>
          </p:nvSpPr>
          <p:spPr bwMode="auto">
            <a:xfrm>
              <a:off x="3991783" y="3327210"/>
              <a:ext cx="1221242" cy="1009583"/>
            </a:xfrm>
            <a:custGeom>
              <a:avLst/>
              <a:gdLst/>
              <a:ahLst/>
              <a:cxnLst>
                <a:cxn ang="0">
                  <a:pos x="321" y="263"/>
                </a:cxn>
                <a:cxn ang="0">
                  <a:pos x="145" y="263"/>
                </a:cxn>
                <a:cxn ang="0">
                  <a:pos x="47" y="165"/>
                </a:cxn>
                <a:cxn ang="0">
                  <a:pos x="47" y="98"/>
                </a:cxn>
                <a:cxn ang="0">
                  <a:pos x="0" y="52"/>
                </a:cxn>
                <a:cxn ang="0">
                  <a:pos x="0" y="0"/>
                </a:cxn>
                <a:cxn ang="0">
                  <a:pos x="99" y="98"/>
                </a:cxn>
                <a:cxn ang="0">
                  <a:pos x="99" y="165"/>
                </a:cxn>
                <a:cxn ang="0">
                  <a:pos x="145" y="211"/>
                </a:cxn>
                <a:cxn ang="0">
                  <a:pos x="321" y="211"/>
                </a:cxn>
                <a:cxn ang="0">
                  <a:pos x="321" y="263"/>
                </a:cxn>
              </a:cxnLst>
              <a:rect l="0" t="0" r="r" b="b"/>
              <a:pathLst>
                <a:path w="321" h="263">
                  <a:moveTo>
                    <a:pt x="321" y="263"/>
                  </a:moveTo>
                  <a:cubicBezTo>
                    <a:pt x="145" y="263"/>
                    <a:pt x="145" y="263"/>
                    <a:pt x="145" y="263"/>
                  </a:cubicBezTo>
                  <a:cubicBezTo>
                    <a:pt x="91" y="263"/>
                    <a:pt x="47" y="219"/>
                    <a:pt x="47" y="165"/>
                  </a:cubicBezTo>
                  <a:cubicBezTo>
                    <a:pt x="47" y="98"/>
                    <a:pt x="47" y="98"/>
                    <a:pt x="47" y="98"/>
                  </a:cubicBezTo>
                  <a:cubicBezTo>
                    <a:pt x="47" y="73"/>
                    <a:pt x="26" y="52"/>
                    <a:pt x="0" y="52"/>
                  </a:cubicBezTo>
                  <a:cubicBezTo>
                    <a:pt x="0" y="0"/>
                    <a:pt x="0" y="0"/>
                    <a:pt x="0" y="0"/>
                  </a:cubicBezTo>
                  <a:cubicBezTo>
                    <a:pt x="55" y="0"/>
                    <a:pt x="99" y="44"/>
                    <a:pt x="99" y="98"/>
                  </a:cubicBezTo>
                  <a:cubicBezTo>
                    <a:pt x="99" y="165"/>
                    <a:pt x="99" y="165"/>
                    <a:pt x="99" y="165"/>
                  </a:cubicBezTo>
                  <a:cubicBezTo>
                    <a:pt x="99" y="190"/>
                    <a:pt x="119" y="211"/>
                    <a:pt x="145" y="211"/>
                  </a:cubicBezTo>
                  <a:cubicBezTo>
                    <a:pt x="321" y="211"/>
                    <a:pt x="321" y="211"/>
                    <a:pt x="321" y="211"/>
                  </a:cubicBezTo>
                  <a:cubicBezTo>
                    <a:pt x="321" y="263"/>
                    <a:pt x="321" y="263"/>
                    <a:pt x="321" y="26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685800">
                <a:defRPr/>
              </a:pPr>
              <a:endParaRPr lang="en-US" sz="1400" kern="0" dirty="0">
                <a:solidFill>
                  <a:srgbClr val="4A66AC"/>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 name="组合 213"/>
          <p:cNvGrpSpPr/>
          <p:nvPr/>
        </p:nvGrpSpPr>
        <p:grpSpPr>
          <a:xfrm>
            <a:off x="5030769" y="2113211"/>
            <a:ext cx="1830096" cy="752603"/>
            <a:chOff x="6707692" y="2816745"/>
            <a:chExt cx="2440128" cy="1003161"/>
          </a:xfrm>
          <a:solidFill>
            <a:schemeClr val="accent3"/>
          </a:solidFill>
        </p:grpSpPr>
        <p:sp>
          <p:nvSpPr>
            <p:cNvPr id="194" name="Freeform 14"/>
            <p:cNvSpPr>
              <a:spLocks/>
            </p:cNvSpPr>
            <p:nvPr/>
          </p:nvSpPr>
          <p:spPr bwMode="auto">
            <a:xfrm>
              <a:off x="7928934" y="2942875"/>
              <a:ext cx="1218886" cy="877031"/>
            </a:xfrm>
            <a:custGeom>
              <a:avLst/>
              <a:gdLst/>
              <a:ahLst/>
              <a:cxnLst>
                <a:cxn ang="0">
                  <a:pos x="0" y="230"/>
                </a:cxn>
                <a:cxn ang="0">
                  <a:pos x="0" y="178"/>
                </a:cxn>
                <a:cxn ang="0">
                  <a:pos x="46" y="132"/>
                </a:cxn>
                <a:cxn ang="0">
                  <a:pos x="46" y="98"/>
                </a:cxn>
                <a:cxn ang="0">
                  <a:pos x="144" y="0"/>
                </a:cxn>
                <a:cxn ang="0">
                  <a:pos x="320" y="0"/>
                </a:cxn>
                <a:cxn ang="0">
                  <a:pos x="320" y="52"/>
                </a:cxn>
                <a:cxn ang="0">
                  <a:pos x="144" y="52"/>
                </a:cxn>
                <a:cxn ang="0">
                  <a:pos x="98" y="98"/>
                </a:cxn>
                <a:cxn ang="0">
                  <a:pos x="98" y="132"/>
                </a:cxn>
                <a:cxn ang="0">
                  <a:pos x="0" y="230"/>
                </a:cxn>
              </a:cxnLst>
              <a:rect l="0" t="0" r="r" b="b"/>
              <a:pathLst>
                <a:path w="320" h="230">
                  <a:moveTo>
                    <a:pt x="0" y="230"/>
                  </a:moveTo>
                  <a:cubicBezTo>
                    <a:pt x="0" y="178"/>
                    <a:pt x="0" y="178"/>
                    <a:pt x="0" y="178"/>
                  </a:cubicBezTo>
                  <a:cubicBezTo>
                    <a:pt x="25" y="178"/>
                    <a:pt x="46" y="157"/>
                    <a:pt x="46" y="132"/>
                  </a:cubicBezTo>
                  <a:cubicBezTo>
                    <a:pt x="46" y="98"/>
                    <a:pt x="46" y="98"/>
                    <a:pt x="46" y="98"/>
                  </a:cubicBezTo>
                  <a:cubicBezTo>
                    <a:pt x="46" y="44"/>
                    <a:pt x="90" y="0"/>
                    <a:pt x="144" y="0"/>
                  </a:cubicBezTo>
                  <a:cubicBezTo>
                    <a:pt x="320" y="0"/>
                    <a:pt x="320" y="0"/>
                    <a:pt x="320" y="0"/>
                  </a:cubicBezTo>
                  <a:cubicBezTo>
                    <a:pt x="320" y="52"/>
                    <a:pt x="320" y="52"/>
                    <a:pt x="320" y="52"/>
                  </a:cubicBezTo>
                  <a:cubicBezTo>
                    <a:pt x="144" y="52"/>
                    <a:pt x="144" y="52"/>
                    <a:pt x="144" y="52"/>
                  </a:cubicBezTo>
                  <a:cubicBezTo>
                    <a:pt x="119" y="52"/>
                    <a:pt x="98" y="73"/>
                    <a:pt x="98" y="98"/>
                  </a:cubicBezTo>
                  <a:cubicBezTo>
                    <a:pt x="98" y="132"/>
                    <a:pt x="98" y="132"/>
                    <a:pt x="98" y="132"/>
                  </a:cubicBezTo>
                  <a:cubicBezTo>
                    <a:pt x="98" y="186"/>
                    <a:pt x="54" y="230"/>
                    <a:pt x="0" y="23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685800">
                <a:defRPr/>
              </a:pPr>
              <a:endParaRPr lang="en-US" sz="1400" kern="0" dirty="0">
                <a:solidFill>
                  <a:srgbClr val="4A66AC">
                    <a:lumMod val="75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5" name="Freeform 18"/>
            <p:cNvSpPr>
              <a:spLocks/>
            </p:cNvSpPr>
            <p:nvPr/>
          </p:nvSpPr>
          <p:spPr bwMode="auto">
            <a:xfrm>
              <a:off x="6707692" y="2816745"/>
              <a:ext cx="1221242" cy="1001985"/>
            </a:xfrm>
            <a:custGeom>
              <a:avLst/>
              <a:gdLst/>
              <a:ahLst/>
              <a:cxnLst>
                <a:cxn ang="0">
                  <a:pos x="321" y="263"/>
                </a:cxn>
                <a:cxn ang="0">
                  <a:pos x="145" y="263"/>
                </a:cxn>
                <a:cxn ang="0">
                  <a:pos x="47" y="165"/>
                </a:cxn>
                <a:cxn ang="0">
                  <a:pos x="47" y="98"/>
                </a:cxn>
                <a:cxn ang="0">
                  <a:pos x="0" y="52"/>
                </a:cxn>
                <a:cxn ang="0">
                  <a:pos x="0" y="0"/>
                </a:cxn>
                <a:cxn ang="0">
                  <a:pos x="99" y="98"/>
                </a:cxn>
                <a:cxn ang="0">
                  <a:pos x="99" y="165"/>
                </a:cxn>
                <a:cxn ang="0">
                  <a:pos x="145" y="211"/>
                </a:cxn>
                <a:cxn ang="0">
                  <a:pos x="321" y="211"/>
                </a:cxn>
                <a:cxn ang="0">
                  <a:pos x="321" y="263"/>
                </a:cxn>
              </a:cxnLst>
              <a:rect l="0" t="0" r="r" b="b"/>
              <a:pathLst>
                <a:path w="321" h="263">
                  <a:moveTo>
                    <a:pt x="321" y="263"/>
                  </a:moveTo>
                  <a:cubicBezTo>
                    <a:pt x="145" y="263"/>
                    <a:pt x="145" y="263"/>
                    <a:pt x="145" y="263"/>
                  </a:cubicBezTo>
                  <a:cubicBezTo>
                    <a:pt x="91" y="263"/>
                    <a:pt x="47" y="219"/>
                    <a:pt x="47" y="165"/>
                  </a:cubicBezTo>
                  <a:cubicBezTo>
                    <a:pt x="47" y="98"/>
                    <a:pt x="47" y="98"/>
                    <a:pt x="47" y="98"/>
                  </a:cubicBezTo>
                  <a:cubicBezTo>
                    <a:pt x="47" y="73"/>
                    <a:pt x="26" y="52"/>
                    <a:pt x="0" y="52"/>
                  </a:cubicBezTo>
                  <a:cubicBezTo>
                    <a:pt x="0" y="0"/>
                    <a:pt x="0" y="0"/>
                    <a:pt x="0" y="0"/>
                  </a:cubicBezTo>
                  <a:cubicBezTo>
                    <a:pt x="55" y="0"/>
                    <a:pt x="99" y="44"/>
                    <a:pt x="99" y="98"/>
                  </a:cubicBezTo>
                  <a:cubicBezTo>
                    <a:pt x="99" y="165"/>
                    <a:pt x="99" y="165"/>
                    <a:pt x="99" y="165"/>
                  </a:cubicBezTo>
                  <a:cubicBezTo>
                    <a:pt x="99" y="190"/>
                    <a:pt x="119" y="211"/>
                    <a:pt x="145" y="211"/>
                  </a:cubicBezTo>
                  <a:cubicBezTo>
                    <a:pt x="321" y="211"/>
                    <a:pt x="321" y="211"/>
                    <a:pt x="321" y="211"/>
                  </a:cubicBezTo>
                  <a:cubicBezTo>
                    <a:pt x="321" y="263"/>
                    <a:pt x="321" y="263"/>
                    <a:pt x="321" y="26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685800">
                <a:defRPr/>
              </a:pPr>
              <a:endParaRPr lang="en-US" sz="1400" kern="0" dirty="0">
                <a:solidFill>
                  <a:srgbClr val="4A66AC">
                    <a:lumMod val="75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 name="组合 214"/>
          <p:cNvGrpSpPr/>
          <p:nvPr/>
        </p:nvGrpSpPr>
        <p:grpSpPr>
          <a:xfrm>
            <a:off x="6854822" y="1083450"/>
            <a:ext cx="1381530" cy="1279357"/>
            <a:chOff x="9139763" y="1444154"/>
            <a:chExt cx="1842040" cy="1705283"/>
          </a:xfrm>
          <a:solidFill>
            <a:schemeClr val="accent4"/>
          </a:solidFill>
        </p:grpSpPr>
        <p:sp>
          <p:nvSpPr>
            <p:cNvPr id="202" name="Freeform 178"/>
            <p:cNvSpPr>
              <a:spLocks/>
            </p:cNvSpPr>
            <p:nvPr/>
          </p:nvSpPr>
          <p:spPr bwMode="auto">
            <a:xfrm>
              <a:off x="9139763" y="1562764"/>
              <a:ext cx="1218886" cy="1586673"/>
            </a:xfrm>
            <a:custGeom>
              <a:avLst/>
              <a:gdLst/>
              <a:ahLst/>
              <a:cxnLst>
                <a:cxn ang="0">
                  <a:pos x="0" y="417"/>
                </a:cxn>
                <a:cxn ang="0">
                  <a:pos x="0" y="365"/>
                </a:cxn>
                <a:cxn ang="0">
                  <a:pos x="46" y="319"/>
                </a:cxn>
                <a:cxn ang="0">
                  <a:pos x="46" y="98"/>
                </a:cxn>
                <a:cxn ang="0">
                  <a:pos x="145" y="0"/>
                </a:cxn>
                <a:cxn ang="0">
                  <a:pos x="320" y="0"/>
                </a:cxn>
                <a:cxn ang="0">
                  <a:pos x="320" y="52"/>
                </a:cxn>
                <a:cxn ang="0">
                  <a:pos x="145" y="52"/>
                </a:cxn>
                <a:cxn ang="0">
                  <a:pos x="98" y="98"/>
                </a:cxn>
                <a:cxn ang="0">
                  <a:pos x="98" y="319"/>
                </a:cxn>
                <a:cxn ang="0">
                  <a:pos x="0" y="417"/>
                </a:cxn>
              </a:cxnLst>
              <a:rect l="0" t="0" r="r" b="b"/>
              <a:pathLst>
                <a:path w="320" h="417">
                  <a:moveTo>
                    <a:pt x="0" y="417"/>
                  </a:moveTo>
                  <a:cubicBezTo>
                    <a:pt x="0" y="365"/>
                    <a:pt x="0" y="365"/>
                    <a:pt x="0" y="365"/>
                  </a:cubicBezTo>
                  <a:cubicBezTo>
                    <a:pt x="26" y="365"/>
                    <a:pt x="46" y="344"/>
                    <a:pt x="46" y="319"/>
                  </a:cubicBezTo>
                  <a:cubicBezTo>
                    <a:pt x="46" y="98"/>
                    <a:pt x="46" y="98"/>
                    <a:pt x="46" y="98"/>
                  </a:cubicBezTo>
                  <a:cubicBezTo>
                    <a:pt x="46" y="44"/>
                    <a:pt x="90" y="0"/>
                    <a:pt x="145" y="0"/>
                  </a:cubicBezTo>
                  <a:cubicBezTo>
                    <a:pt x="320" y="0"/>
                    <a:pt x="320" y="0"/>
                    <a:pt x="320" y="0"/>
                  </a:cubicBezTo>
                  <a:cubicBezTo>
                    <a:pt x="320" y="52"/>
                    <a:pt x="320" y="52"/>
                    <a:pt x="320" y="52"/>
                  </a:cubicBezTo>
                  <a:cubicBezTo>
                    <a:pt x="145" y="52"/>
                    <a:pt x="145" y="52"/>
                    <a:pt x="145" y="52"/>
                  </a:cubicBezTo>
                  <a:cubicBezTo>
                    <a:pt x="119" y="52"/>
                    <a:pt x="98" y="73"/>
                    <a:pt x="98" y="98"/>
                  </a:cubicBezTo>
                  <a:cubicBezTo>
                    <a:pt x="98" y="319"/>
                    <a:pt x="98" y="319"/>
                    <a:pt x="98" y="319"/>
                  </a:cubicBezTo>
                  <a:cubicBezTo>
                    <a:pt x="98" y="373"/>
                    <a:pt x="54" y="417"/>
                    <a:pt x="0" y="41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685800">
                <a:defRPr/>
              </a:pPr>
              <a:endParaRPr lang="en-US" sz="1400" kern="0" dirty="0">
                <a:solidFill>
                  <a:srgbClr val="242852">
                    <a:lumMod val="75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3" name="Right Arrow 179"/>
            <p:cNvSpPr/>
            <p:nvPr/>
          </p:nvSpPr>
          <p:spPr>
            <a:xfrm>
              <a:off x="9668138" y="1444154"/>
              <a:ext cx="1313665" cy="414000"/>
            </a:xfrm>
            <a:prstGeom prst="rightArrow">
              <a:avLst/>
            </a:prstGeom>
            <a:grpFill/>
            <a:ln w="12700" cap="flat" cmpd="sng" algn="ctr">
              <a:noFill/>
              <a:prstDash val="solid"/>
              <a:miter lim="800000"/>
            </a:ln>
            <a:effectLst/>
          </p:spPr>
          <p:txBody>
            <a:bodyPr rtlCol="0" anchor="ctr"/>
            <a:lstStyle/>
            <a:p>
              <a:pPr algn="ctr" defTabSz="685800">
                <a:defRPr/>
              </a:pPr>
              <a:endParaRPr lang="id-ID" sz="1400" kern="0" dirty="0">
                <a:solidFill>
                  <a:srgbClr val="242852">
                    <a:lumMod val="75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04" name="TextBox 13"/>
          <p:cNvSpPr txBox="1"/>
          <p:nvPr/>
        </p:nvSpPr>
        <p:spPr>
          <a:xfrm>
            <a:off x="863588" y="2392524"/>
            <a:ext cx="1032674" cy="184723"/>
          </a:xfrm>
          <a:prstGeom prst="rect">
            <a:avLst/>
          </a:prstGeom>
          <a:noFill/>
        </p:spPr>
        <p:txBody>
          <a:bodyPr wrap="square" lIns="0" tIns="0" rIns="0" bIns="0" rtlCol="0" anchor="t" anchorCtr="0">
            <a:spAutoFit/>
          </a:bodyPr>
          <a:lstStyle/>
          <a:p>
            <a:pPr algn="ctr" defTabSz="912613">
              <a:spcBef>
                <a:spcPct val="20000"/>
              </a:spcBef>
              <a:defRPr/>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5" name="TextBox 13"/>
          <p:cNvSpPr txBox="1"/>
          <p:nvPr/>
        </p:nvSpPr>
        <p:spPr>
          <a:xfrm>
            <a:off x="866649" y="2607019"/>
            <a:ext cx="1262990" cy="415498"/>
          </a:xfrm>
          <a:prstGeom prst="rect">
            <a:avLst/>
          </a:prstGeom>
          <a:noFill/>
        </p:spPr>
        <p:txBody>
          <a:bodyPr wrap="square" lIns="0" tIns="0" rIns="0" bIns="0" rtlCol="0" anchor="t" anchorCtr="0">
            <a:spAutoFit/>
          </a:bodyPr>
          <a:lstStyle/>
          <a:p>
            <a:pPr defTabSz="912613">
              <a:spcBef>
                <a:spcPct val="20000"/>
              </a:spcBef>
              <a:defRPr/>
            </a:pPr>
            <a:r>
              <a:rPr lang="zh-CN" altLang="en-US" sz="90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endParaRPr lang="en-US" altLang="zh-CN"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6" name="TextBox 13"/>
          <p:cNvSpPr txBox="1"/>
          <p:nvPr/>
        </p:nvSpPr>
        <p:spPr>
          <a:xfrm>
            <a:off x="3023828" y="1528428"/>
            <a:ext cx="1032674" cy="184723"/>
          </a:xfrm>
          <a:prstGeom prst="rect">
            <a:avLst/>
          </a:prstGeom>
          <a:noFill/>
        </p:spPr>
        <p:txBody>
          <a:bodyPr wrap="square" lIns="0" tIns="0" rIns="0" bIns="0" rtlCol="0" anchor="t" anchorCtr="0">
            <a:spAutoFit/>
          </a:bodyPr>
          <a:lstStyle/>
          <a:p>
            <a:pPr algn="ctr" defTabSz="912613">
              <a:spcBef>
                <a:spcPct val="20000"/>
              </a:spcBef>
              <a:defRPr/>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7" name="TextBox 13"/>
          <p:cNvSpPr txBox="1"/>
          <p:nvPr/>
        </p:nvSpPr>
        <p:spPr>
          <a:xfrm>
            <a:off x="3026889" y="1742922"/>
            <a:ext cx="1036121" cy="553998"/>
          </a:xfrm>
          <a:prstGeom prst="rect">
            <a:avLst/>
          </a:prstGeom>
          <a:noFill/>
        </p:spPr>
        <p:txBody>
          <a:bodyPr wrap="square" lIns="0" tIns="0" rIns="0" bIns="0" rtlCol="0" anchor="t" anchorCtr="0">
            <a:spAutoFit/>
          </a:bodyPr>
          <a:lstStyle/>
          <a:p>
            <a:pPr defTabSz="912613">
              <a:spcBef>
                <a:spcPct val="20000"/>
              </a:spcBef>
              <a:defRPr/>
            </a:pPr>
            <a:r>
              <a:rPr lang="zh-CN" altLang="en-US" sz="90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endParaRPr lang="en-US" altLang="zh-CN"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8" name="TextBox 13"/>
          <p:cNvSpPr txBox="1"/>
          <p:nvPr/>
        </p:nvSpPr>
        <p:spPr>
          <a:xfrm>
            <a:off x="5328084" y="1492424"/>
            <a:ext cx="1032674" cy="184723"/>
          </a:xfrm>
          <a:prstGeom prst="rect">
            <a:avLst/>
          </a:prstGeom>
          <a:noFill/>
        </p:spPr>
        <p:txBody>
          <a:bodyPr wrap="square" lIns="0" tIns="0" rIns="0" bIns="0" rtlCol="0" anchor="t" anchorCtr="0">
            <a:spAutoFit/>
          </a:bodyPr>
          <a:lstStyle/>
          <a:p>
            <a:pPr algn="ctr" defTabSz="912613">
              <a:spcBef>
                <a:spcPct val="20000"/>
              </a:spcBef>
              <a:defRPr/>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9" name="TextBox 13"/>
          <p:cNvSpPr txBox="1"/>
          <p:nvPr/>
        </p:nvSpPr>
        <p:spPr>
          <a:xfrm>
            <a:off x="5331144" y="1706919"/>
            <a:ext cx="1036121" cy="553998"/>
          </a:xfrm>
          <a:prstGeom prst="rect">
            <a:avLst/>
          </a:prstGeom>
          <a:noFill/>
        </p:spPr>
        <p:txBody>
          <a:bodyPr wrap="square" lIns="0" tIns="0" rIns="0" bIns="0" rtlCol="0" anchor="t" anchorCtr="0">
            <a:spAutoFit/>
          </a:bodyPr>
          <a:lstStyle/>
          <a:p>
            <a:pPr defTabSz="912613">
              <a:spcBef>
                <a:spcPct val="20000"/>
              </a:spcBef>
              <a:defRPr/>
            </a:pPr>
            <a:r>
              <a:rPr lang="zh-CN" altLang="en-US" sz="90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endParaRPr lang="en-US" altLang="zh-CN"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0" name="TextBox 13"/>
          <p:cNvSpPr txBox="1"/>
          <p:nvPr/>
        </p:nvSpPr>
        <p:spPr>
          <a:xfrm>
            <a:off x="7332706" y="1627690"/>
            <a:ext cx="1032674" cy="184723"/>
          </a:xfrm>
          <a:prstGeom prst="rect">
            <a:avLst/>
          </a:prstGeom>
          <a:noFill/>
        </p:spPr>
        <p:txBody>
          <a:bodyPr wrap="square" lIns="0" tIns="0" rIns="0" bIns="0" rtlCol="0" anchor="t" anchorCtr="0">
            <a:spAutoFit/>
          </a:bodyPr>
          <a:lstStyle/>
          <a:p>
            <a:pPr algn="ctr" defTabSz="912613">
              <a:spcBef>
                <a:spcPct val="20000"/>
              </a:spcBef>
              <a:defRPr/>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1" name="TextBox 13"/>
          <p:cNvSpPr txBox="1"/>
          <p:nvPr/>
        </p:nvSpPr>
        <p:spPr>
          <a:xfrm>
            <a:off x="7335766" y="1842185"/>
            <a:ext cx="1036121" cy="553998"/>
          </a:xfrm>
          <a:prstGeom prst="rect">
            <a:avLst/>
          </a:prstGeom>
          <a:noFill/>
        </p:spPr>
        <p:txBody>
          <a:bodyPr wrap="square" lIns="0" tIns="0" rIns="0" bIns="0" rtlCol="0" anchor="t" anchorCtr="0">
            <a:spAutoFit/>
          </a:bodyPr>
          <a:lstStyle/>
          <a:p>
            <a:pPr defTabSz="912613">
              <a:spcBef>
                <a:spcPct val="20000"/>
              </a:spcBef>
              <a:defRPr/>
            </a:pPr>
            <a:r>
              <a:rPr lang="zh-CN" altLang="en-US" sz="90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endParaRPr lang="en-US" altLang="zh-CN"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25328464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800"/>
                                  </p:stCondLst>
                                  <p:childTnLst>
                                    <p:set>
                                      <p:cBhvr>
                                        <p:cTn id="6" dur="1" fill="hold">
                                          <p:stCondLst>
                                            <p:cond delay="0"/>
                                          </p:stCondLst>
                                        </p:cTn>
                                        <p:tgtEl>
                                          <p:spTgt spid="197"/>
                                        </p:tgtEl>
                                        <p:attrNameLst>
                                          <p:attrName>style.visibility</p:attrName>
                                        </p:attrNameLst>
                                      </p:cBhvr>
                                      <p:to>
                                        <p:strVal val="visible"/>
                                      </p:to>
                                    </p:set>
                                    <p:animEffect transition="in" filter="wheel(1)">
                                      <p:cBhvr>
                                        <p:cTn id="7" dur="1000"/>
                                        <p:tgtEl>
                                          <p:spTgt spid="197"/>
                                        </p:tgtEl>
                                      </p:cBhvr>
                                    </p:animEffect>
                                  </p:childTnLst>
                                </p:cTn>
                              </p:par>
                              <p:par>
                                <p:cTn id="8" presetID="12" presetClass="entr" presetSubtype="4" fill="hold" grpId="0" nodeType="withEffect">
                                  <p:stCondLst>
                                    <p:cond delay="1200"/>
                                  </p:stCondLst>
                                  <p:childTnLst>
                                    <p:set>
                                      <p:cBhvr>
                                        <p:cTn id="9" dur="1" fill="hold">
                                          <p:stCondLst>
                                            <p:cond delay="0"/>
                                          </p:stCondLst>
                                        </p:cTn>
                                        <p:tgtEl>
                                          <p:spTgt spid="198"/>
                                        </p:tgtEl>
                                        <p:attrNameLst>
                                          <p:attrName>style.visibility</p:attrName>
                                        </p:attrNameLst>
                                      </p:cBhvr>
                                      <p:to>
                                        <p:strVal val="visible"/>
                                      </p:to>
                                    </p:set>
                                    <p:animEffect transition="in" filter="slide(fromBottom)">
                                      <p:cBhvr>
                                        <p:cTn id="10" dur="500"/>
                                        <p:tgtEl>
                                          <p:spTgt spid="198"/>
                                        </p:tgtEl>
                                      </p:cBhvr>
                                    </p:animEffect>
                                  </p:childTnLst>
                                </p:cTn>
                              </p:par>
                              <p:par>
                                <p:cTn id="11" presetID="22" presetClass="entr" presetSubtype="8" fill="hold" nodeType="withEffect">
                                  <p:stCondLst>
                                    <p:cond delay="120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par>
                                <p:cTn id="14" presetID="22" presetClass="entr" presetSubtype="8" fill="hold" nodeType="withEffect">
                                  <p:stCondLst>
                                    <p:cond delay="170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600"/>
                                        <p:tgtEl>
                                          <p:spTgt spid="6"/>
                                        </p:tgtEl>
                                      </p:cBhvr>
                                    </p:animEffect>
                                  </p:childTnLst>
                                </p:cTn>
                              </p:par>
                              <p:par>
                                <p:cTn id="17" presetID="22" presetClass="entr" presetSubtype="8" fill="hold" nodeType="withEffect">
                                  <p:stCondLst>
                                    <p:cond delay="230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par>
                                <p:cTn id="20" presetID="22" presetClass="entr" presetSubtype="4" fill="hold" nodeType="withEffect">
                                  <p:stCondLst>
                                    <p:cond delay="280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par>
                                <p:cTn id="23" presetID="42" presetClass="entr" presetSubtype="0" fill="hold" grpId="0" nodeType="withEffect">
                                  <p:stCondLst>
                                    <p:cond delay="1600"/>
                                  </p:stCondLst>
                                  <p:childTnLst>
                                    <p:set>
                                      <p:cBhvr>
                                        <p:cTn id="24" dur="1" fill="hold">
                                          <p:stCondLst>
                                            <p:cond delay="0"/>
                                          </p:stCondLst>
                                        </p:cTn>
                                        <p:tgtEl>
                                          <p:spTgt spid="205"/>
                                        </p:tgtEl>
                                        <p:attrNameLst>
                                          <p:attrName>style.visibility</p:attrName>
                                        </p:attrNameLst>
                                      </p:cBhvr>
                                      <p:to>
                                        <p:strVal val="visible"/>
                                      </p:to>
                                    </p:set>
                                    <p:animEffect transition="in" filter="fade">
                                      <p:cBhvr>
                                        <p:cTn id="25" dur="1000"/>
                                        <p:tgtEl>
                                          <p:spTgt spid="205"/>
                                        </p:tgtEl>
                                      </p:cBhvr>
                                    </p:animEffect>
                                    <p:anim calcmode="lin" valueType="num">
                                      <p:cBhvr>
                                        <p:cTn id="26" dur="1000" fill="hold"/>
                                        <p:tgtEl>
                                          <p:spTgt spid="205"/>
                                        </p:tgtEl>
                                        <p:attrNameLst>
                                          <p:attrName>ppt_x</p:attrName>
                                        </p:attrNameLst>
                                      </p:cBhvr>
                                      <p:tavLst>
                                        <p:tav tm="0">
                                          <p:val>
                                            <p:strVal val="#ppt_x"/>
                                          </p:val>
                                        </p:tav>
                                        <p:tav tm="100000">
                                          <p:val>
                                            <p:strVal val="#ppt_x"/>
                                          </p:val>
                                        </p:tav>
                                      </p:tavLst>
                                    </p:anim>
                                    <p:anim calcmode="lin" valueType="num">
                                      <p:cBhvr>
                                        <p:cTn id="27" dur="1000" fill="hold"/>
                                        <p:tgtEl>
                                          <p:spTgt spid="205"/>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1600"/>
                                  </p:stCondLst>
                                  <p:childTnLst>
                                    <p:set>
                                      <p:cBhvr>
                                        <p:cTn id="29" dur="1" fill="hold">
                                          <p:stCondLst>
                                            <p:cond delay="0"/>
                                          </p:stCondLst>
                                        </p:cTn>
                                        <p:tgtEl>
                                          <p:spTgt spid="204"/>
                                        </p:tgtEl>
                                        <p:attrNameLst>
                                          <p:attrName>style.visibility</p:attrName>
                                        </p:attrNameLst>
                                      </p:cBhvr>
                                      <p:to>
                                        <p:strVal val="visible"/>
                                      </p:to>
                                    </p:set>
                                    <p:animEffect transition="in" filter="fade">
                                      <p:cBhvr>
                                        <p:cTn id="30" dur="1000"/>
                                        <p:tgtEl>
                                          <p:spTgt spid="204"/>
                                        </p:tgtEl>
                                      </p:cBhvr>
                                    </p:animEffect>
                                    <p:anim calcmode="lin" valueType="num">
                                      <p:cBhvr>
                                        <p:cTn id="31" dur="1000" fill="hold"/>
                                        <p:tgtEl>
                                          <p:spTgt spid="204"/>
                                        </p:tgtEl>
                                        <p:attrNameLst>
                                          <p:attrName>ppt_x</p:attrName>
                                        </p:attrNameLst>
                                      </p:cBhvr>
                                      <p:tavLst>
                                        <p:tav tm="0">
                                          <p:val>
                                            <p:strVal val="#ppt_x"/>
                                          </p:val>
                                        </p:tav>
                                        <p:tav tm="100000">
                                          <p:val>
                                            <p:strVal val="#ppt_x"/>
                                          </p:val>
                                        </p:tav>
                                      </p:tavLst>
                                    </p:anim>
                                    <p:anim calcmode="lin" valueType="num">
                                      <p:cBhvr>
                                        <p:cTn id="32" dur="1000" fill="hold"/>
                                        <p:tgtEl>
                                          <p:spTgt spid="204"/>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2200"/>
                                  </p:stCondLst>
                                  <p:childTnLst>
                                    <p:set>
                                      <p:cBhvr>
                                        <p:cTn id="34" dur="1" fill="hold">
                                          <p:stCondLst>
                                            <p:cond delay="0"/>
                                          </p:stCondLst>
                                        </p:cTn>
                                        <p:tgtEl>
                                          <p:spTgt spid="206"/>
                                        </p:tgtEl>
                                        <p:attrNameLst>
                                          <p:attrName>style.visibility</p:attrName>
                                        </p:attrNameLst>
                                      </p:cBhvr>
                                      <p:to>
                                        <p:strVal val="visible"/>
                                      </p:to>
                                    </p:set>
                                    <p:animEffect transition="in" filter="fade">
                                      <p:cBhvr>
                                        <p:cTn id="35" dur="1000"/>
                                        <p:tgtEl>
                                          <p:spTgt spid="206"/>
                                        </p:tgtEl>
                                      </p:cBhvr>
                                    </p:animEffect>
                                    <p:anim calcmode="lin" valueType="num">
                                      <p:cBhvr>
                                        <p:cTn id="36" dur="1000" fill="hold"/>
                                        <p:tgtEl>
                                          <p:spTgt spid="206"/>
                                        </p:tgtEl>
                                        <p:attrNameLst>
                                          <p:attrName>ppt_x</p:attrName>
                                        </p:attrNameLst>
                                      </p:cBhvr>
                                      <p:tavLst>
                                        <p:tav tm="0">
                                          <p:val>
                                            <p:strVal val="#ppt_x"/>
                                          </p:val>
                                        </p:tav>
                                        <p:tav tm="100000">
                                          <p:val>
                                            <p:strVal val="#ppt_x"/>
                                          </p:val>
                                        </p:tav>
                                      </p:tavLst>
                                    </p:anim>
                                    <p:anim calcmode="lin" valueType="num">
                                      <p:cBhvr>
                                        <p:cTn id="37" dur="1000" fill="hold"/>
                                        <p:tgtEl>
                                          <p:spTgt spid="206"/>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2200"/>
                                  </p:stCondLst>
                                  <p:childTnLst>
                                    <p:set>
                                      <p:cBhvr>
                                        <p:cTn id="39" dur="1" fill="hold">
                                          <p:stCondLst>
                                            <p:cond delay="0"/>
                                          </p:stCondLst>
                                        </p:cTn>
                                        <p:tgtEl>
                                          <p:spTgt spid="207"/>
                                        </p:tgtEl>
                                        <p:attrNameLst>
                                          <p:attrName>style.visibility</p:attrName>
                                        </p:attrNameLst>
                                      </p:cBhvr>
                                      <p:to>
                                        <p:strVal val="visible"/>
                                      </p:to>
                                    </p:set>
                                    <p:animEffect transition="in" filter="fade">
                                      <p:cBhvr>
                                        <p:cTn id="40" dur="1000"/>
                                        <p:tgtEl>
                                          <p:spTgt spid="207"/>
                                        </p:tgtEl>
                                      </p:cBhvr>
                                    </p:animEffect>
                                    <p:anim calcmode="lin" valueType="num">
                                      <p:cBhvr>
                                        <p:cTn id="41" dur="1000" fill="hold"/>
                                        <p:tgtEl>
                                          <p:spTgt spid="207"/>
                                        </p:tgtEl>
                                        <p:attrNameLst>
                                          <p:attrName>ppt_x</p:attrName>
                                        </p:attrNameLst>
                                      </p:cBhvr>
                                      <p:tavLst>
                                        <p:tav tm="0">
                                          <p:val>
                                            <p:strVal val="#ppt_x"/>
                                          </p:val>
                                        </p:tav>
                                        <p:tav tm="100000">
                                          <p:val>
                                            <p:strVal val="#ppt_x"/>
                                          </p:val>
                                        </p:tav>
                                      </p:tavLst>
                                    </p:anim>
                                    <p:anim calcmode="lin" valueType="num">
                                      <p:cBhvr>
                                        <p:cTn id="42" dur="1000" fill="hold"/>
                                        <p:tgtEl>
                                          <p:spTgt spid="207"/>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2800"/>
                                  </p:stCondLst>
                                  <p:childTnLst>
                                    <p:set>
                                      <p:cBhvr>
                                        <p:cTn id="44" dur="1" fill="hold">
                                          <p:stCondLst>
                                            <p:cond delay="0"/>
                                          </p:stCondLst>
                                        </p:cTn>
                                        <p:tgtEl>
                                          <p:spTgt spid="208"/>
                                        </p:tgtEl>
                                        <p:attrNameLst>
                                          <p:attrName>style.visibility</p:attrName>
                                        </p:attrNameLst>
                                      </p:cBhvr>
                                      <p:to>
                                        <p:strVal val="visible"/>
                                      </p:to>
                                    </p:set>
                                    <p:animEffect transition="in" filter="fade">
                                      <p:cBhvr>
                                        <p:cTn id="45" dur="1000"/>
                                        <p:tgtEl>
                                          <p:spTgt spid="208"/>
                                        </p:tgtEl>
                                      </p:cBhvr>
                                    </p:animEffect>
                                    <p:anim calcmode="lin" valueType="num">
                                      <p:cBhvr>
                                        <p:cTn id="46" dur="1000" fill="hold"/>
                                        <p:tgtEl>
                                          <p:spTgt spid="208"/>
                                        </p:tgtEl>
                                        <p:attrNameLst>
                                          <p:attrName>ppt_x</p:attrName>
                                        </p:attrNameLst>
                                      </p:cBhvr>
                                      <p:tavLst>
                                        <p:tav tm="0">
                                          <p:val>
                                            <p:strVal val="#ppt_x"/>
                                          </p:val>
                                        </p:tav>
                                        <p:tav tm="100000">
                                          <p:val>
                                            <p:strVal val="#ppt_x"/>
                                          </p:val>
                                        </p:tav>
                                      </p:tavLst>
                                    </p:anim>
                                    <p:anim calcmode="lin" valueType="num">
                                      <p:cBhvr>
                                        <p:cTn id="47" dur="1000" fill="hold"/>
                                        <p:tgtEl>
                                          <p:spTgt spid="208"/>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2800"/>
                                  </p:stCondLst>
                                  <p:childTnLst>
                                    <p:set>
                                      <p:cBhvr>
                                        <p:cTn id="49" dur="1" fill="hold">
                                          <p:stCondLst>
                                            <p:cond delay="0"/>
                                          </p:stCondLst>
                                        </p:cTn>
                                        <p:tgtEl>
                                          <p:spTgt spid="209"/>
                                        </p:tgtEl>
                                        <p:attrNameLst>
                                          <p:attrName>style.visibility</p:attrName>
                                        </p:attrNameLst>
                                      </p:cBhvr>
                                      <p:to>
                                        <p:strVal val="visible"/>
                                      </p:to>
                                    </p:set>
                                    <p:animEffect transition="in" filter="fade">
                                      <p:cBhvr>
                                        <p:cTn id="50" dur="1000"/>
                                        <p:tgtEl>
                                          <p:spTgt spid="209"/>
                                        </p:tgtEl>
                                      </p:cBhvr>
                                    </p:animEffect>
                                    <p:anim calcmode="lin" valueType="num">
                                      <p:cBhvr>
                                        <p:cTn id="51" dur="1000" fill="hold"/>
                                        <p:tgtEl>
                                          <p:spTgt spid="209"/>
                                        </p:tgtEl>
                                        <p:attrNameLst>
                                          <p:attrName>ppt_x</p:attrName>
                                        </p:attrNameLst>
                                      </p:cBhvr>
                                      <p:tavLst>
                                        <p:tav tm="0">
                                          <p:val>
                                            <p:strVal val="#ppt_x"/>
                                          </p:val>
                                        </p:tav>
                                        <p:tav tm="100000">
                                          <p:val>
                                            <p:strVal val="#ppt_x"/>
                                          </p:val>
                                        </p:tav>
                                      </p:tavLst>
                                    </p:anim>
                                    <p:anim calcmode="lin" valueType="num">
                                      <p:cBhvr>
                                        <p:cTn id="52" dur="1000" fill="hold"/>
                                        <p:tgtEl>
                                          <p:spTgt spid="209"/>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3100"/>
                                  </p:stCondLst>
                                  <p:childTnLst>
                                    <p:set>
                                      <p:cBhvr>
                                        <p:cTn id="54" dur="1" fill="hold">
                                          <p:stCondLst>
                                            <p:cond delay="0"/>
                                          </p:stCondLst>
                                        </p:cTn>
                                        <p:tgtEl>
                                          <p:spTgt spid="210"/>
                                        </p:tgtEl>
                                        <p:attrNameLst>
                                          <p:attrName>style.visibility</p:attrName>
                                        </p:attrNameLst>
                                      </p:cBhvr>
                                      <p:to>
                                        <p:strVal val="visible"/>
                                      </p:to>
                                    </p:set>
                                    <p:animEffect transition="in" filter="fade">
                                      <p:cBhvr>
                                        <p:cTn id="55" dur="1000"/>
                                        <p:tgtEl>
                                          <p:spTgt spid="210"/>
                                        </p:tgtEl>
                                      </p:cBhvr>
                                    </p:animEffect>
                                    <p:anim calcmode="lin" valueType="num">
                                      <p:cBhvr>
                                        <p:cTn id="56" dur="1000" fill="hold"/>
                                        <p:tgtEl>
                                          <p:spTgt spid="210"/>
                                        </p:tgtEl>
                                        <p:attrNameLst>
                                          <p:attrName>ppt_x</p:attrName>
                                        </p:attrNameLst>
                                      </p:cBhvr>
                                      <p:tavLst>
                                        <p:tav tm="0">
                                          <p:val>
                                            <p:strVal val="#ppt_x"/>
                                          </p:val>
                                        </p:tav>
                                        <p:tav tm="100000">
                                          <p:val>
                                            <p:strVal val="#ppt_x"/>
                                          </p:val>
                                        </p:tav>
                                      </p:tavLst>
                                    </p:anim>
                                    <p:anim calcmode="lin" valueType="num">
                                      <p:cBhvr>
                                        <p:cTn id="57" dur="1000" fill="hold"/>
                                        <p:tgtEl>
                                          <p:spTgt spid="210"/>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3100"/>
                                  </p:stCondLst>
                                  <p:childTnLst>
                                    <p:set>
                                      <p:cBhvr>
                                        <p:cTn id="59" dur="1" fill="hold">
                                          <p:stCondLst>
                                            <p:cond delay="0"/>
                                          </p:stCondLst>
                                        </p:cTn>
                                        <p:tgtEl>
                                          <p:spTgt spid="211"/>
                                        </p:tgtEl>
                                        <p:attrNameLst>
                                          <p:attrName>style.visibility</p:attrName>
                                        </p:attrNameLst>
                                      </p:cBhvr>
                                      <p:to>
                                        <p:strVal val="visible"/>
                                      </p:to>
                                    </p:set>
                                    <p:animEffect transition="in" filter="fade">
                                      <p:cBhvr>
                                        <p:cTn id="60" dur="1000"/>
                                        <p:tgtEl>
                                          <p:spTgt spid="211"/>
                                        </p:tgtEl>
                                      </p:cBhvr>
                                    </p:animEffect>
                                    <p:anim calcmode="lin" valueType="num">
                                      <p:cBhvr>
                                        <p:cTn id="61" dur="1000" fill="hold"/>
                                        <p:tgtEl>
                                          <p:spTgt spid="211"/>
                                        </p:tgtEl>
                                        <p:attrNameLst>
                                          <p:attrName>ppt_x</p:attrName>
                                        </p:attrNameLst>
                                      </p:cBhvr>
                                      <p:tavLst>
                                        <p:tav tm="0">
                                          <p:val>
                                            <p:strVal val="#ppt_x"/>
                                          </p:val>
                                        </p:tav>
                                        <p:tav tm="100000">
                                          <p:val>
                                            <p:strVal val="#ppt_x"/>
                                          </p:val>
                                        </p:tav>
                                      </p:tavLst>
                                    </p:anim>
                                    <p:anim calcmode="lin" valueType="num">
                                      <p:cBhvr>
                                        <p:cTn id="62" dur="1000" fill="hold"/>
                                        <p:tgtEl>
                                          <p:spTgt spid="2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7" grpId="0" animBg="1"/>
      <p:bldP spid="198" grpId="0"/>
      <p:bldP spid="204" grpId="0"/>
      <p:bldP spid="205" grpId="0"/>
      <p:bldP spid="206" grpId="0"/>
      <p:bldP spid="207" grpId="0"/>
      <p:bldP spid="208" grpId="0"/>
      <p:bldP spid="209" grpId="0"/>
      <p:bldP spid="210" grpId="0"/>
      <p:bldP spid="2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id="{AB1CA76A-D3FA-4CE7-A265-C6EA37852C6C}"/>
              </a:ext>
            </a:extLst>
          </p:cNvPr>
          <p:cNvSpPr/>
          <p:nvPr/>
        </p:nvSpPr>
        <p:spPr>
          <a:xfrm>
            <a:off x="4580442" y="-1"/>
            <a:ext cx="4563558" cy="5159527"/>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id="{A4FA329D-1FDC-47F9-B73C-B8BFA085C96A}"/>
              </a:ext>
            </a:extLst>
          </p:cNvPr>
          <p:cNvSpPr/>
          <p:nvPr/>
        </p:nvSpPr>
        <p:spPr>
          <a:xfrm>
            <a:off x="0" y="-1"/>
            <a:ext cx="4580442" cy="51450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图片 32">
            <a:extLst>
              <a:ext uri="{FF2B5EF4-FFF2-40B4-BE49-F238E27FC236}">
                <a16:creationId xmlns:a16="http://schemas.microsoft.com/office/drawing/2014/main" id="{8E0ECA10-9739-4C04-B0AA-45E318E323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0303" y="265283"/>
            <a:ext cx="8561027" cy="4648207"/>
          </a:xfrm>
          <a:prstGeom prst="rect">
            <a:avLst/>
          </a:prstGeom>
        </p:spPr>
      </p:pic>
      <p:pic>
        <p:nvPicPr>
          <p:cNvPr id="24" name="图片 23">
            <a:extLst>
              <a:ext uri="{FF2B5EF4-FFF2-40B4-BE49-F238E27FC236}">
                <a16:creationId xmlns:a16="http://schemas.microsoft.com/office/drawing/2014/main" id="{A400D9D8-3A0C-46DD-958F-F3CBB6FB981D}"/>
              </a:ext>
            </a:extLst>
          </p:cNvPr>
          <p:cNvPicPr>
            <a:picLocks noChangeAspect="1"/>
          </p:cNvPicPr>
          <p:nvPr/>
        </p:nvPicPr>
        <p:blipFill rotWithShape="1">
          <a:blip r:embed="rId4">
            <a:extLst>
              <a:ext uri="{28A0092B-C50C-407E-A947-70E740481C1C}">
                <a14:useLocalDpi xmlns:a14="http://schemas.microsoft.com/office/drawing/2010/main" val="0"/>
              </a:ext>
            </a:extLst>
          </a:blip>
          <a:srcRect l="28797" b="47408"/>
          <a:stretch/>
        </p:blipFill>
        <p:spPr>
          <a:xfrm>
            <a:off x="1775841" y="2391112"/>
            <a:ext cx="6069184" cy="2522378"/>
          </a:xfrm>
          <a:prstGeom prst="rect">
            <a:avLst/>
          </a:prstGeom>
        </p:spPr>
      </p:pic>
      <p:grpSp>
        <p:nvGrpSpPr>
          <p:cNvPr id="4" name="组合 25"/>
          <p:cNvGrpSpPr>
            <a:grpSpLocks/>
          </p:cNvGrpSpPr>
          <p:nvPr/>
        </p:nvGrpSpPr>
        <p:grpSpPr bwMode="auto">
          <a:xfrm>
            <a:off x="3943155" y="2972717"/>
            <a:ext cx="2088952" cy="626301"/>
            <a:chOff x="-164745" y="38514"/>
            <a:chExt cx="2787578" cy="835353"/>
          </a:xfrm>
        </p:grpSpPr>
        <p:sp>
          <p:nvSpPr>
            <p:cNvPr id="27" name="文本框 66"/>
            <p:cNvSpPr txBox="1">
              <a:spLocks noChangeArrowheads="1"/>
            </p:cNvSpPr>
            <p:nvPr/>
          </p:nvSpPr>
          <p:spPr bwMode="auto">
            <a:xfrm>
              <a:off x="-164745" y="38514"/>
              <a:ext cx="2787578" cy="492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algn="ctr" defTabSz="685869">
                <a:defRPr/>
              </a:pPr>
              <a:r>
                <a:rPr lang="zh-CN" altLang="en-US" sz="1800" b="1" dirty="0">
                  <a:solidFill>
                    <a:schemeClr val="accent2"/>
                  </a:solidFill>
                  <a:latin typeface="微软雅黑" pitchFamily="34" charset="-122"/>
                  <a:ea typeface="微软雅黑" pitchFamily="34" charset="-122"/>
                </a:rPr>
                <a:t>单击此处添加标题</a:t>
              </a:r>
              <a:endParaRPr lang="zh-CN" altLang="en-US" sz="1800" kern="0" dirty="0">
                <a:solidFill>
                  <a:schemeClr val="accent2"/>
                </a:solidFill>
                <a:latin typeface="微软雅黑" pitchFamily="34" charset="-122"/>
                <a:ea typeface="微软雅黑" pitchFamily="34" charset="-122"/>
              </a:endParaRPr>
            </a:p>
          </p:txBody>
        </p:sp>
        <p:sp>
          <p:nvSpPr>
            <p:cNvPr id="28" name="矩形 70"/>
            <p:cNvSpPr>
              <a:spLocks noChangeArrowheads="1"/>
            </p:cNvSpPr>
            <p:nvPr/>
          </p:nvSpPr>
          <p:spPr bwMode="auto">
            <a:xfrm>
              <a:off x="3891" y="504579"/>
              <a:ext cx="2268604" cy="36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endParaRPr lang="zh-CN" altLang="en-US" sz="1199" dirty="0">
                <a:solidFill>
                  <a:schemeClr val="tx1">
                    <a:lumMod val="65000"/>
                    <a:lumOff val="35000"/>
                  </a:schemeClr>
                </a:solidFill>
                <a:latin typeface="微软雅黑" pitchFamily="34" charset="-122"/>
                <a:ea typeface="微软雅黑" pitchFamily="34" charset="-122"/>
              </a:endParaRPr>
            </a:p>
          </p:txBody>
        </p:sp>
      </p:grpSp>
      <p:sp>
        <p:nvSpPr>
          <p:cNvPr id="29" name="矩形 26"/>
          <p:cNvSpPr>
            <a:spLocks noChangeArrowheads="1"/>
          </p:cNvSpPr>
          <p:nvPr/>
        </p:nvSpPr>
        <p:spPr bwMode="auto">
          <a:xfrm>
            <a:off x="3825956" y="3452614"/>
            <a:ext cx="1151774" cy="223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p>
            <a:pPr algn="ctr">
              <a:defRPr/>
            </a:pPr>
            <a:r>
              <a:rPr lang="zh-CN" altLang="en-US" sz="1000" dirty="0">
                <a:solidFill>
                  <a:schemeClr val="bg1"/>
                </a:solidFill>
                <a:latin typeface="微软雅黑" panose="020B0503020204020204" pitchFamily="34" charset="-122"/>
                <a:ea typeface="微软雅黑" panose="020B0503020204020204" pitchFamily="34" charset="-122"/>
                <a:cs typeface="宋体" pitchFamily="2" charset="-122"/>
              </a:rPr>
              <a:t>单此处添加文本</a:t>
            </a:r>
            <a:endParaRPr lang="zh-CN" altLang="en-US" sz="1000" dirty="0">
              <a:solidFill>
                <a:schemeClr val="bg1"/>
              </a:solidFill>
              <a:latin typeface="微软雅黑" pitchFamily="34" charset="-122"/>
              <a:ea typeface="微软雅黑" pitchFamily="34" charset="-122"/>
            </a:endParaRPr>
          </a:p>
        </p:txBody>
      </p:sp>
      <p:sp>
        <p:nvSpPr>
          <p:cNvPr id="30" name="矩形 26"/>
          <p:cNvSpPr>
            <a:spLocks noChangeArrowheads="1"/>
          </p:cNvSpPr>
          <p:nvPr/>
        </p:nvSpPr>
        <p:spPr bwMode="auto">
          <a:xfrm>
            <a:off x="3825956" y="3704565"/>
            <a:ext cx="1151774" cy="223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p>
            <a:pPr algn="ctr">
              <a:defRPr/>
            </a:pPr>
            <a:r>
              <a:rPr lang="zh-CN" altLang="en-US" sz="1000" dirty="0">
                <a:solidFill>
                  <a:schemeClr val="bg1"/>
                </a:solidFill>
                <a:latin typeface="微软雅黑" panose="020B0503020204020204" pitchFamily="34" charset="-122"/>
                <a:ea typeface="微软雅黑" panose="020B0503020204020204" pitchFamily="34" charset="-122"/>
                <a:cs typeface="宋体" pitchFamily="2" charset="-122"/>
              </a:rPr>
              <a:t>单此处添加文本</a:t>
            </a:r>
            <a:endParaRPr lang="zh-CN" altLang="en-US" sz="1000" dirty="0">
              <a:solidFill>
                <a:schemeClr val="bg1"/>
              </a:solidFill>
              <a:latin typeface="微软雅黑" pitchFamily="34" charset="-122"/>
              <a:ea typeface="微软雅黑" pitchFamily="34" charset="-122"/>
            </a:endParaRPr>
          </a:p>
        </p:txBody>
      </p:sp>
      <p:sp>
        <p:nvSpPr>
          <p:cNvPr id="31" name="矩形 26"/>
          <p:cNvSpPr>
            <a:spLocks noChangeArrowheads="1"/>
          </p:cNvSpPr>
          <p:nvPr/>
        </p:nvSpPr>
        <p:spPr bwMode="auto">
          <a:xfrm>
            <a:off x="4977728" y="3452614"/>
            <a:ext cx="1151774" cy="223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p>
            <a:pPr algn="ctr">
              <a:defRPr/>
            </a:pPr>
            <a:r>
              <a:rPr lang="zh-CN" altLang="en-US" sz="1000" dirty="0">
                <a:solidFill>
                  <a:schemeClr val="bg1"/>
                </a:solidFill>
                <a:latin typeface="微软雅黑" panose="020B0503020204020204" pitchFamily="34" charset="-122"/>
                <a:ea typeface="微软雅黑" panose="020B0503020204020204" pitchFamily="34" charset="-122"/>
                <a:cs typeface="宋体" pitchFamily="2" charset="-122"/>
              </a:rPr>
              <a:t>单此处添加文本</a:t>
            </a:r>
            <a:endParaRPr lang="zh-CN" altLang="en-US" sz="1000" dirty="0">
              <a:solidFill>
                <a:schemeClr val="bg1"/>
              </a:solidFill>
              <a:latin typeface="微软雅黑" pitchFamily="34" charset="-122"/>
              <a:ea typeface="微软雅黑" pitchFamily="34" charset="-122"/>
            </a:endParaRPr>
          </a:p>
        </p:txBody>
      </p:sp>
      <p:sp>
        <p:nvSpPr>
          <p:cNvPr id="32" name="矩形 31"/>
          <p:cNvSpPr>
            <a:spLocks noChangeArrowheads="1"/>
          </p:cNvSpPr>
          <p:nvPr/>
        </p:nvSpPr>
        <p:spPr bwMode="auto">
          <a:xfrm>
            <a:off x="4977728" y="3704565"/>
            <a:ext cx="1151774" cy="223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p>
            <a:pPr algn="ctr">
              <a:defRPr/>
            </a:pPr>
            <a:r>
              <a:rPr lang="zh-CN" altLang="en-US" sz="1000" dirty="0">
                <a:solidFill>
                  <a:schemeClr val="bg1"/>
                </a:solidFill>
                <a:latin typeface="微软雅黑" panose="020B0503020204020204" pitchFamily="34" charset="-122"/>
                <a:ea typeface="微软雅黑" panose="020B0503020204020204" pitchFamily="34" charset="-122"/>
                <a:cs typeface="宋体" pitchFamily="2" charset="-122"/>
              </a:rPr>
              <a:t>单此处添加文本</a:t>
            </a:r>
            <a:endParaRPr lang="zh-CN" altLang="en-US" sz="1000" dirty="0">
              <a:solidFill>
                <a:schemeClr val="bg1"/>
              </a:solidFill>
              <a:latin typeface="微软雅黑" pitchFamily="34" charset="-122"/>
              <a:ea typeface="微软雅黑" pitchFamily="34" charset="-122"/>
            </a:endParaRPr>
          </a:p>
        </p:txBody>
      </p:sp>
      <p:grpSp>
        <p:nvGrpSpPr>
          <p:cNvPr id="15" name="组合 14">
            <a:extLst>
              <a:ext uri="{FF2B5EF4-FFF2-40B4-BE49-F238E27FC236}">
                <a16:creationId xmlns:a16="http://schemas.microsoft.com/office/drawing/2014/main" id="{4DBCD343-776A-4557-8182-8396CB6097FF}"/>
              </a:ext>
            </a:extLst>
          </p:cNvPr>
          <p:cNvGrpSpPr/>
          <p:nvPr/>
        </p:nvGrpSpPr>
        <p:grpSpPr>
          <a:xfrm>
            <a:off x="4340033" y="1291364"/>
            <a:ext cx="1215535" cy="1411234"/>
            <a:chOff x="5520831" y="2759122"/>
            <a:chExt cx="1709941" cy="1984515"/>
          </a:xfrm>
        </p:grpSpPr>
        <p:sp>
          <p:nvSpPr>
            <p:cNvPr id="18" name="Hexagon 4">
              <a:extLst>
                <a:ext uri="{FF2B5EF4-FFF2-40B4-BE49-F238E27FC236}">
                  <a16:creationId xmlns:a16="http://schemas.microsoft.com/office/drawing/2014/main" id="{E6A6B674-51A9-4F5D-85F3-BF1DD926C4F0}"/>
                </a:ext>
              </a:extLst>
            </p:cNvPr>
            <p:cNvSpPr/>
            <p:nvPr/>
          </p:nvSpPr>
          <p:spPr>
            <a:xfrm rot="5400000">
              <a:off x="5383544" y="2896409"/>
              <a:ext cx="1984515" cy="1709941"/>
            </a:xfrm>
            <a:prstGeom prst="hexagon">
              <a:avLst/>
            </a:prstGeom>
            <a:solidFill>
              <a:schemeClr val="accent2"/>
            </a:solidFill>
            <a:ln w="38100" cmpd="sng">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zh-CN">
                <a:solidFill>
                  <a:srgbClr val="00B0F0"/>
                </a:solidFill>
                <a:latin typeface="Signika" pitchFamily="2" charset="0"/>
                <a:cs typeface="Arial" pitchFamily="34" charset="0"/>
              </a:endParaRPr>
            </a:p>
          </p:txBody>
        </p:sp>
        <p:sp>
          <p:nvSpPr>
            <p:cNvPr id="19" name="Rectangle 35">
              <a:extLst>
                <a:ext uri="{FF2B5EF4-FFF2-40B4-BE49-F238E27FC236}">
                  <a16:creationId xmlns:a16="http://schemas.microsoft.com/office/drawing/2014/main" id="{A41EB536-0B46-45B0-91F0-710EE5A56CA5}"/>
                </a:ext>
              </a:extLst>
            </p:cNvPr>
            <p:cNvSpPr>
              <a:spLocks noChangeArrowheads="1"/>
            </p:cNvSpPr>
            <p:nvPr/>
          </p:nvSpPr>
          <p:spPr bwMode="auto">
            <a:xfrm>
              <a:off x="5538498" y="3274960"/>
              <a:ext cx="1599710" cy="1168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r>
                <a:rPr lang="en-US" altLang="zh-CN" sz="2400" dirty="0">
                  <a:solidFill>
                    <a:schemeClr val="bg1"/>
                  </a:solidFill>
                  <a:ea typeface="微软雅黑" panose="020B0503020204020204" pitchFamily="34" charset="-122"/>
                </a:rPr>
                <a:t>PART 02</a:t>
              </a:r>
              <a:endParaRPr lang="zh-CN" altLang="en-US" sz="1200" dirty="0">
                <a:ln w="0"/>
                <a:solidFill>
                  <a:schemeClr val="bg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80447905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000" fill="hold"/>
                                        <p:tgtEl>
                                          <p:spTgt spid="24"/>
                                        </p:tgtEl>
                                        <p:attrNameLst>
                                          <p:attrName>ppt_w</p:attrName>
                                        </p:attrNameLst>
                                      </p:cBhvr>
                                      <p:tavLst>
                                        <p:tav tm="0">
                                          <p:val>
                                            <p:strVal val="#ppt_w+.3"/>
                                          </p:val>
                                        </p:tav>
                                        <p:tav tm="100000">
                                          <p:val>
                                            <p:strVal val="#ppt_w"/>
                                          </p:val>
                                        </p:tav>
                                      </p:tavLst>
                                    </p:anim>
                                    <p:anim calcmode="lin" valueType="num">
                                      <p:cBhvr>
                                        <p:cTn id="8" dur="1000" fill="hold"/>
                                        <p:tgtEl>
                                          <p:spTgt spid="24"/>
                                        </p:tgtEl>
                                        <p:attrNameLst>
                                          <p:attrName>ppt_h</p:attrName>
                                        </p:attrNameLst>
                                      </p:cBhvr>
                                      <p:tavLst>
                                        <p:tav tm="0">
                                          <p:val>
                                            <p:strVal val="#ppt_h"/>
                                          </p:val>
                                        </p:tav>
                                        <p:tav tm="100000">
                                          <p:val>
                                            <p:strVal val="#ppt_h"/>
                                          </p:val>
                                        </p:tav>
                                      </p:tavLst>
                                    </p:anim>
                                    <p:animEffect transition="in" filter="fade">
                                      <p:cBhvr>
                                        <p:cTn id="9" dur="1000"/>
                                        <p:tgtEl>
                                          <p:spTgt spid="24"/>
                                        </p:tgtEl>
                                      </p:cBhvr>
                                    </p:animEffect>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 calcmode="lin" valueType="num">
                                      <p:cBhvr>
                                        <p:cTn id="15" dur="500" fill="hold"/>
                                        <p:tgtEl>
                                          <p:spTgt spid="15"/>
                                        </p:tgtEl>
                                        <p:attrNameLst>
                                          <p:attrName>style.rotation</p:attrName>
                                        </p:attrNameLst>
                                      </p:cBhvr>
                                      <p:tavLst>
                                        <p:tav tm="0">
                                          <p:val>
                                            <p:fltVal val="90"/>
                                          </p:val>
                                        </p:tav>
                                        <p:tav tm="100000">
                                          <p:val>
                                            <p:fltVal val="0"/>
                                          </p:val>
                                        </p:tav>
                                      </p:tavLst>
                                    </p:anim>
                                    <p:animEffect transition="in" filter="fade">
                                      <p:cBhvr>
                                        <p:cTn id="16" dur="500"/>
                                        <p:tgtEl>
                                          <p:spTgt spid="15"/>
                                        </p:tgtEl>
                                      </p:cBhvr>
                                    </p:animEffect>
                                  </p:childTnLst>
                                </p:cTn>
                              </p:par>
                            </p:childTnLst>
                          </p:cTn>
                        </p:par>
                        <p:par>
                          <p:cTn id="17" fill="hold">
                            <p:stCondLst>
                              <p:cond delay="1500"/>
                            </p:stCondLst>
                            <p:childTnLst>
                              <p:par>
                                <p:cTn id="18" presetID="12" presetClass="entr" presetSubtype="1"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p:tgtEl>
                                          <p:spTgt spid="4"/>
                                        </p:tgtEl>
                                        <p:attrNameLst>
                                          <p:attrName>ppt_y</p:attrName>
                                        </p:attrNameLst>
                                      </p:cBhvr>
                                      <p:tavLst>
                                        <p:tav tm="0">
                                          <p:val>
                                            <p:strVal val="#ppt_y-#ppt_h*1.125000"/>
                                          </p:val>
                                        </p:tav>
                                        <p:tav tm="100000">
                                          <p:val>
                                            <p:strVal val="#ppt_y"/>
                                          </p:val>
                                        </p:tav>
                                      </p:tavLst>
                                    </p:anim>
                                    <p:animEffect transition="in" filter="wipe(down)">
                                      <p:cBhvr>
                                        <p:cTn id="21" dur="500"/>
                                        <p:tgtEl>
                                          <p:spTgt spid="4"/>
                                        </p:tgtEl>
                                      </p:cBhvr>
                                    </p:animEffect>
                                  </p:childTnLst>
                                </p:cTn>
                              </p:par>
                            </p:childTnLst>
                          </p:cTn>
                        </p:par>
                        <p:par>
                          <p:cTn id="22" fill="hold">
                            <p:stCondLst>
                              <p:cond delay="2000"/>
                            </p:stCondLst>
                            <p:childTnLst>
                              <p:par>
                                <p:cTn id="23" presetID="2" presetClass="entr" presetSubtype="4"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600" fill="hold"/>
                                        <p:tgtEl>
                                          <p:spTgt spid="29"/>
                                        </p:tgtEl>
                                        <p:attrNameLst>
                                          <p:attrName>ppt_x</p:attrName>
                                        </p:attrNameLst>
                                      </p:cBhvr>
                                      <p:tavLst>
                                        <p:tav tm="0">
                                          <p:val>
                                            <p:strVal val="#ppt_x"/>
                                          </p:val>
                                        </p:tav>
                                        <p:tav tm="100000">
                                          <p:val>
                                            <p:strVal val="#ppt_x"/>
                                          </p:val>
                                        </p:tav>
                                      </p:tavLst>
                                    </p:anim>
                                    <p:anim calcmode="lin" valueType="num">
                                      <p:cBhvr additive="base">
                                        <p:cTn id="26" dur="600" fill="hold"/>
                                        <p:tgtEl>
                                          <p:spTgt spid="29"/>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additive="base">
                                        <p:cTn id="29" dur="600" fill="hold"/>
                                        <p:tgtEl>
                                          <p:spTgt spid="30"/>
                                        </p:tgtEl>
                                        <p:attrNameLst>
                                          <p:attrName>ppt_x</p:attrName>
                                        </p:attrNameLst>
                                      </p:cBhvr>
                                      <p:tavLst>
                                        <p:tav tm="0">
                                          <p:val>
                                            <p:strVal val="#ppt_x"/>
                                          </p:val>
                                        </p:tav>
                                        <p:tav tm="100000">
                                          <p:val>
                                            <p:strVal val="#ppt_x"/>
                                          </p:val>
                                        </p:tav>
                                      </p:tavLst>
                                    </p:anim>
                                    <p:anim calcmode="lin" valueType="num">
                                      <p:cBhvr additive="base">
                                        <p:cTn id="30" dur="600" fill="hold"/>
                                        <p:tgtEl>
                                          <p:spTgt spid="3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additive="base">
                                        <p:cTn id="33" dur="600" fill="hold"/>
                                        <p:tgtEl>
                                          <p:spTgt spid="31"/>
                                        </p:tgtEl>
                                        <p:attrNameLst>
                                          <p:attrName>ppt_x</p:attrName>
                                        </p:attrNameLst>
                                      </p:cBhvr>
                                      <p:tavLst>
                                        <p:tav tm="0">
                                          <p:val>
                                            <p:strVal val="#ppt_x"/>
                                          </p:val>
                                        </p:tav>
                                        <p:tav tm="100000">
                                          <p:val>
                                            <p:strVal val="#ppt_x"/>
                                          </p:val>
                                        </p:tav>
                                      </p:tavLst>
                                    </p:anim>
                                    <p:anim calcmode="lin" valueType="num">
                                      <p:cBhvr additive="base">
                                        <p:cTn id="34" dur="600" fill="hold"/>
                                        <p:tgtEl>
                                          <p:spTgt spid="3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2"/>
                                        </p:tgtEl>
                                        <p:attrNameLst>
                                          <p:attrName>style.visibility</p:attrName>
                                        </p:attrNameLst>
                                      </p:cBhvr>
                                      <p:to>
                                        <p:strVal val="visible"/>
                                      </p:to>
                                    </p:set>
                                    <p:anim calcmode="lin" valueType="num">
                                      <p:cBhvr additive="base">
                                        <p:cTn id="37" dur="600" fill="hold"/>
                                        <p:tgtEl>
                                          <p:spTgt spid="32"/>
                                        </p:tgtEl>
                                        <p:attrNameLst>
                                          <p:attrName>ppt_x</p:attrName>
                                        </p:attrNameLst>
                                      </p:cBhvr>
                                      <p:tavLst>
                                        <p:tav tm="0">
                                          <p:val>
                                            <p:strVal val="#ppt_x"/>
                                          </p:val>
                                        </p:tav>
                                        <p:tav tm="100000">
                                          <p:val>
                                            <p:strVal val="#ppt_x"/>
                                          </p:val>
                                        </p:tav>
                                      </p:tavLst>
                                    </p:anim>
                                    <p:anim calcmode="lin" valueType="num">
                                      <p:cBhvr additive="base">
                                        <p:cTn id="38" dur="6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 name="任意多边形 178"/>
          <p:cNvSpPr>
            <a:spLocks/>
          </p:cNvSpPr>
          <p:nvPr/>
        </p:nvSpPr>
        <p:spPr bwMode="auto">
          <a:xfrm>
            <a:off x="2001781" y="1234851"/>
            <a:ext cx="968068" cy="2133380"/>
          </a:xfrm>
          <a:custGeom>
            <a:avLst/>
            <a:gdLst>
              <a:gd name="connsiteX0" fmla="*/ 234950 w 1428751"/>
              <a:gd name="connsiteY0" fmla="*/ 0 h 3148013"/>
              <a:gd name="connsiteX1" fmla="*/ 239712 w 1428751"/>
              <a:gd name="connsiteY1" fmla="*/ 0 h 3148013"/>
              <a:gd name="connsiteX2" fmla="*/ 276225 w 1428751"/>
              <a:gd name="connsiteY2" fmla="*/ 0 h 3148013"/>
              <a:gd name="connsiteX3" fmla="*/ 319088 w 1428751"/>
              <a:gd name="connsiteY3" fmla="*/ 0 h 3148013"/>
              <a:gd name="connsiteX4" fmla="*/ 361950 w 1428751"/>
              <a:gd name="connsiteY4" fmla="*/ 0 h 3148013"/>
              <a:gd name="connsiteX5" fmla="*/ 361951 w 1428751"/>
              <a:gd name="connsiteY5" fmla="*/ 0 h 3148013"/>
              <a:gd name="connsiteX6" fmla="*/ 404813 w 1428751"/>
              <a:gd name="connsiteY6" fmla="*/ 0 h 3148013"/>
              <a:gd name="connsiteX7" fmla="*/ 446088 w 1428751"/>
              <a:gd name="connsiteY7" fmla="*/ 0 h 3148013"/>
              <a:gd name="connsiteX8" fmla="*/ 488950 w 1428751"/>
              <a:gd name="connsiteY8" fmla="*/ 0 h 3148013"/>
              <a:gd name="connsiteX9" fmla="*/ 488951 w 1428751"/>
              <a:gd name="connsiteY9" fmla="*/ 0 h 3148013"/>
              <a:gd name="connsiteX10" fmla="*/ 531813 w 1428751"/>
              <a:gd name="connsiteY10" fmla="*/ 0 h 3148013"/>
              <a:gd name="connsiteX11" fmla="*/ 576263 w 1428751"/>
              <a:gd name="connsiteY11" fmla="*/ 0 h 3148013"/>
              <a:gd name="connsiteX12" fmla="*/ 617538 w 1428751"/>
              <a:gd name="connsiteY12" fmla="*/ 0 h 3148013"/>
              <a:gd name="connsiteX13" fmla="*/ 660400 w 1428751"/>
              <a:gd name="connsiteY13" fmla="*/ 0 h 3148013"/>
              <a:gd name="connsiteX14" fmla="*/ 660401 w 1428751"/>
              <a:gd name="connsiteY14" fmla="*/ 0 h 3148013"/>
              <a:gd name="connsiteX15" fmla="*/ 703263 w 1428751"/>
              <a:gd name="connsiteY15" fmla="*/ 0 h 3148013"/>
              <a:gd name="connsiteX16" fmla="*/ 744538 w 1428751"/>
              <a:gd name="connsiteY16" fmla="*/ 0 h 3148013"/>
              <a:gd name="connsiteX17" fmla="*/ 787400 w 1428751"/>
              <a:gd name="connsiteY17" fmla="*/ 0 h 3148013"/>
              <a:gd name="connsiteX18" fmla="*/ 787401 w 1428751"/>
              <a:gd name="connsiteY18" fmla="*/ 0 h 3148013"/>
              <a:gd name="connsiteX19" fmla="*/ 830263 w 1428751"/>
              <a:gd name="connsiteY19" fmla="*/ 0 h 3148013"/>
              <a:gd name="connsiteX20" fmla="*/ 873125 w 1428751"/>
              <a:gd name="connsiteY20" fmla="*/ 0 h 3148013"/>
              <a:gd name="connsiteX21" fmla="*/ 873126 w 1428751"/>
              <a:gd name="connsiteY21" fmla="*/ 0 h 3148013"/>
              <a:gd name="connsiteX22" fmla="*/ 914400 w 1428751"/>
              <a:gd name="connsiteY22" fmla="*/ 0 h 3148013"/>
              <a:gd name="connsiteX23" fmla="*/ 958850 w 1428751"/>
              <a:gd name="connsiteY23" fmla="*/ 0 h 3148013"/>
              <a:gd name="connsiteX24" fmla="*/ 990600 w 1428751"/>
              <a:gd name="connsiteY24" fmla="*/ 0 h 3148013"/>
              <a:gd name="connsiteX25" fmla="*/ 1001713 w 1428751"/>
              <a:gd name="connsiteY25" fmla="*/ 0 h 3148013"/>
              <a:gd name="connsiteX26" fmla="*/ 1039813 w 1428751"/>
              <a:gd name="connsiteY26" fmla="*/ 4762 h 3148013"/>
              <a:gd name="connsiteX27" fmla="*/ 1044576 w 1428751"/>
              <a:gd name="connsiteY27" fmla="*/ 6350 h 3148013"/>
              <a:gd name="connsiteX28" fmla="*/ 1044576 w 1428751"/>
              <a:gd name="connsiteY28" fmla="*/ 6350 h 3148013"/>
              <a:gd name="connsiteX29" fmla="*/ 1084262 w 1428751"/>
              <a:gd name="connsiteY29" fmla="*/ 15875 h 3148013"/>
              <a:gd name="connsiteX30" fmla="*/ 1085850 w 1428751"/>
              <a:gd name="connsiteY30" fmla="*/ 17462 h 3148013"/>
              <a:gd name="connsiteX31" fmla="*/ 1085850 w 1428751"/>
              <a:gd name="connsiteY31" fmla="*/ 17462 h 3148013"/>
              <a:gd name="connsiteX32" fmla="*/ 1123950 w 1428751"/>
              <a:gd name="connsiteY32" fmla="*/ 34924 h 3148013"/>
              <a:gd name="connsiteX33" fmla="*/ 1128713 w 1428751"/>
              <a:gd name="connsiteY33" fmla="*/ 38099 h 3148013"/>
              <a:gd name="connsiteX34" fmla="*/ 1128713 w 1428751"/>
              <a:gd name="connsiteY34" fmla="*/ 38100 h 3148013"/>
              <a:gd name="connsiteX35" fmla="*/ 1160463 w 1428751"/>
              <a:gd name="connsiteY35" fmla="*/ 60325 h 3148013"/>
              <a:gd name="connsiteX36" fmla="*/ 1171576 w 1428751"/>
              <a:gd name="connsiteY36" fmla="*/ 73025 h 3148013"/>
              <a:gd name="connsiteX37" fmla="*/ 1171576 w 1428751"/>
              <a:gd name="connsiteY37" fmla="*/ 73026 h 3148013"/>
              <a:gd name="connsiteX38" fmla="*/ 1189037 w 1428751"/>
              <a:gd name="connsiteY38" fmla="*/ 92075 h 3148013"/>
              <a:gd name="connsiteX39" fmla="*/ 1211263 w 1428751"/>
              <a:gd name="connsiteY39" fmla="*/ 128587 h 3148013"/>
              <a:gd name="connsiteX40" fmla="*/ 1214438 w 1428751"/>
              <a:gd name="connsiteY40" fmla="*/ 136525 h 3148013"/>
              <a:gd name="connsiteX41" fmla="*/ 1225550 w 1428751"/>
              <a:gd name="connsiteY41" fmla="*/ 166687 h 3148013"/>
              <a:gd name="connsiteX42" fmla="*/ 1230313 w 1428751"/>
              <a:gd name="connsiteY42" fmla="*/ 209550 h 3148013"/>
              <a:gd name="connsiteX43" fmla="*/ 1230313 w 1428751"/>
              <a:gd name="connsiteY43" fmla="*/ 617537 h 3148013"/>
              <a:gd name="connsiteX44" fmla="*/ 1255713 w 1428751"/>
              <a:gd name="connsiteY44" fmla="*/ 638175 h 3148013"/>
              <a:gd name="connsiteX45" fmla="*/ 1411289 w 1428751"/>
              <a:gd name="connsiteY45" fmla="*/ 755650 h 3148013"/>
              <a:gd name="connsiteX46" fmla="*/ 1425576 w 1428751"/>
              <a:gd name="connsiteY46" fmla="*/ 769938 h 3148013"/>
              <a:gd name="connsiteX47" fmla="*/ 1428751 w 1428751"/>
              <a:gd name="connsiteY47" fmla="*/ 787400 h 3148013"/>
              <a:gd name="connsiteX48" fmla="*/ 1425576 w 1428751"/>
              <a:gd name="connsiteY48" fmla="*/ 803275 h 3148013"/>
              <a:gd name="connsiteX49" fmla="*/ 1411289 w 1428751"/>
              <a:gd name="connsiteY49" fmla="*/ 817563 h 3148013"/>
              <a:gd name="connsiteX50" fmla="*/ 1255713 w 1428751"/>
              <a:gd name="connsiteY50" fmla="*/ 935038 h 3148013"/>
              <a:gd name="connsiteX51" fmla="*/ 1255713 w 1428751"/>
              <a:gd name="connsiteY51" fmla="*/ 935038 h 3148013"/>
              <a:gd name="connsiteX52" fmla="*/ 1230313 w 1428751"/>
              <a:gd name="connsiteY52" fmla="*/ 955675 h 3148013"/>
              <a:gd name="connsiteX53" fmla="*/ 1230313 w 1428751"/>
              <a:gd name="connsiteY53" fmla="*/ 2940051 h 3148013"/>
              <a:gd name="connsiteX54" fmla="*/ 1225550 w 1428751"/>
              <a:gd name="connsiteY54" fmla="*/ 2982913 h 3148013"/>
              <a:gd name="connsiteX55" fmla="*/ 1214438 w 1428751"/>
              <a:gd name="connsiteY55" fmla="*/ 3011488 h 3148013"/>
              <a:gd name="connsiteX56" fmla="*/ 1211263 w 1428751"/>
              <a:gd name="connsiteY56" fmla="*/ 3021013 h 3148013"/>
              <a:gd name="connsiteX57" fmla="*/ 1189037 w 1428751"/>
              <a:gd name="connsiteY57" fmla="*/ 3055938 h 3148013"/>
              <a:gd name="connsiteX58" fmla="*/ 1171576 w 1428751"/>
              <a:gd name="connsiteY58" fmla="*/ 3074987 h 3148013"/>
              <a:gd name="connsiteX59" fmla="*/ 1171576 w 1428751"/>
              <a:gd name="connsiteY59" fmla="*/ 3074988 h 3148013"/>
              <a:gd name="connsiteX60" fmla="*/ 1160463 w 1428751"/>
              <a:gd name="connsiteY60" fmla="*/ 3087688 h 3148013"/>
              <a:gd name="connsiteX61" fmla="*/ 1128713 w 1428751"/>
              <a:gd name="connsiteY61" fmla="*/ 3109913 h 3148013"/>
              <a:gd name="connsiteX62" fmla="*/ 1128713 w 1428751"/>
              <a:gd name="connsiteY62" fmla="*/ 3109913 h 3148013"/>
              <a:gd name="connsiteX63" fmla="*/ 1123950 w 1428751"/>
              <a:gd name="connsiteY63" fmla="*/ 3113088 h 3148013"/>
              <a:gd name="connsiteX64" fmla="*/ 1085850 w 1428751"/>
              <a:gd name="connsiteY64" fmla="*/ 3130550 h 3148013"/>
              <a:gd name="connsiteX65" fmla="*/ 1084262 w 1428751"/>
              <a:gd name="connsiteY65" fmla="*/ 3132138 h 3148013"/>
              <a:gd name="connsiteX66" fmla="*/ 1044576 w 1428751"/>
              <a:gd name="connsiteY66" fmla="*/ 3143250 h 3148013"/>
              <a:gd name="connsiteX67" fmla="*/ 1044576 w 1428751"/>
              <a:gd name="connsiteY67" fmla="*/ 3143251 h 3148013"/>
              <a:gd name="connsiteX68" fmla="*/ 1039813 w 1428751"/>
              <a:gd name="connsiteY68" fmla="*/ 3144838 h 3148013"/>
              <a:gd name="connsiteX69" fmla="*/ 1001713 w 1428751"/>
              <a:gd name="connsiteY69" fmla="*/ 3148013 h 3148013"/>
              <a:gd name="connsiteX70" fmla="*/ 990600 w 1428751"/>
              <a:gd name="connsiteY70" fmla="*/ 3148013 h 3148013"/>
              <a:gd name="connsiteX71" fmla="*/ 958850 w 1428751"/>
              <a:gd name="connsiteY71" fmla="*/ 3148013 h 3148013"/>
              <a:gd name="connsiteX72" fmla="*/ 914400 w 1428751"/>
              <a:gd name="connsiteY72" fmla="*/ 3148013 h 3148013"/>
              <a:gd name="connsiteX73" fmla="*/ 873126 w 1428751"/>
              <a:gd name="connsiteY73" fmla="*/ 3148013 h 3148013"/>
              <a:gd name="connsiteX74" fmla="*/ 873125 w 1428751"/>
              <a:gd name="connsiteY74" fmla="*/ 3148013 h 3148013"/>
              <a:gd name="connsiteX75" fmla="*/ 830263 w 1428751"/>
              <a:gd name="connsiteY75" fmla="*/ 3148013 h 3148013"/>
              <a:gd name="connsiteX76" fmla="*/ 787401 w 1428751"/>
              <a:gd name="connsiteY76" fmla="*/ 3148013 h 3148013"/>
              <a:gd name="connsiteX77" fmla="*/ 787400 w 1428751"/>
              <a:gd name="connsiteY77" fmla="*/ 3148013 h 3148013"/>
              <a:gd name="connsiteX78" fmla="*/ 744538 w 1428751"/>
              <a:gd name="connsiteY78" fmla="*/ 3148013 h 3148013"/>
              <a:gd name="connsiteX79" fmla="*/ 703263 w 1428751"/>
              <a:gd name="connsiteY79" fmla="*/ 3148013 h 3148013"/>
              <a:gd name="connsiteX80" fmla="*/ 660401 w 1428751"/>
              <a:gd name="connsiteY80" fmla="*/ 3148013 h 3148013"/>
              <a:gd name="connsiteX81" fmla="*/ 660400 w 1428751"/>
              <a:gd name="connsiteY81" fmla="*/ 3148013 h 3148013"/>
              <a:gd name="connsiteX82" fmla="*/ 617538 w 1428751"/>
              <a:gd name="connsiteY82" fmla="*/ 3148013 h 3148013"/>
              <a:gd name="connsiteX83" fmla="*/ 576263 w 1428751"/>
              <a:gd name="connsiteY83" fmla="*/ 3148013 h 3148013"/>
              <a:gd name="connsiteX84" fmla="*/ 531813 w 1428751"/>
              <a:gd name="connsiteY84" fmla="*/ 3148013 h 3148013"/>
              <a:gd name="connsiteX85" fmla="*/ 488951 w 1428751"/>
              <a:gd name="connsiteY85" fmla="*/ 3148013 h 3148013"/>
              <a:gd name="connsiteX86" fmla="*/ 488950 w 1428751"/>
              <a:gd name="connsiteY86" fmla="*/ 3148013 h 3148013"/>
              <a:gd name="connsiteX87" fmla="*/ 446088 w 1428751"/>
              <a:gd name="connsiteY87" fmla="*/ 3148013 h 3148013"/>
              <a:gd name="connsiteX88" fmla="*/ 404813 w 1428751"/>
              <a:gd name="connsiteY88" fmla="*/ 3148013 h 3148013"/>
              <a:gd name="connsiteX89" fmla="*/ 361951 w 1428751"/>
              <a:gd name="connsiteY89" fmla="*/ 3148013 h 3148013"/>
              <a:gd name="connsiteX90" fmla="*/ 361950 w 1428751"/>
              <a:gd name="connsiteY90" fmla="*/ 3148013 h 3148013"/>
              <a:gd name="connsiteX91" fmla="*/ 319088 w 1428751"/>
              <a:gd name="connsiteY91" fmla="*/ 3148013 h 3148013"/>
              <a:gd name="connsiteX92" fmla="*/ 276225 w 1428751"/>
              <a:gd name="connsiteY92" fmla="*/ 3148013 h 3148013"/>
              <a:gd name="connsiteX93" fmla="*/ 239712 w 1428751"/>
              <a:gd name="connsiteY93" fmla="*/ 3148013 h 3148013"/>
              <a:gd name="connsiteX94" fmla="*/ 234950 w 1428751"/>
              <a:gd name="connsiteY94" fmla="*/ 3148013 h 3148013"/>
              <a:gd name="connsiteX95" fmla="*/ 190500 w 1428751"/>
              <a:gd name="connsiteY95" fmla="*/ 3144838 h 3148013"/>
              <a:gd name="connsiteX96" fmla="*/ 190500 w 1428751"/>
              <a:gd name="connsiteY96" fmla="*/ 3144837 h 3148013"/>
              <a:gd name="connsiteX97" fmla="*/ 147638 w 1428751"/>
              <a:gd name="connsiteY97" fmla="*/ 3132137 h 3148013"/>
              <a:gd name="connsiteX98" fmla="*/ 147638 w 1428751"/>
              <a:gd name="connsiteY98" fmla="*/ 3132138 h 3148013"/>
              <a:gd name="connsiteX99" fmla="*/ 146050 w 1428751"/>
              <a:gd name="connsiteY99" fmla="*/ 3132138 h 3148013"/>
              <a:gd name="connsiteX100" fmla="*/ 104775 w 1428751"/>
              <a:gd name="connsiteY100" fmla="*/ 3113088 h 3148013"/>
              <a:gd name="connsiteX101" fmla="*/ 71437 w 1428751"/>
              <a:gd name="connsiteY101" fmla="*/ 3087688 h 3148013"/>
              <a:gd name="connsiteX102" fmla="*/ 63500 w 1428751"/>
              <a:gd name="connsiteY102" fmla="*/ 3081338 h 3148013"/>
              <a:gd name="connsiteX103" fmla="*/ 63500 w 1428751"/>
              <a:gd name="connsiteY103" fmla="*/ 3081336 h 3148013"/>
              <a:gd name="connsiteX104" fmla="*/ 41276 w 1428751"/>
              <a:gd name="connsiteY104" fmla="*/ 3055937 h 3148013"/>
              <a:gd name="connsiteX105" fmla="*/ 20638 w 1428751"/>
              <a:gd name="connsiteY105" fmla="*/ 3024187 h 3148013"/>
              <a:gd name="connsiteX106" fmla="*/ 19050 w 1428751"/>
              <a:gd name="connsiteY106" fmla="*/ 3021012 h 3148013"/>
              <a:gd name="connsiteX107" fmla="*/ 4762 w 1428751"/>
              <a:gd name="connsiteY107" fmla="*/ 2982912 h 3148013"/>
              <a:gd name="connsiteX108" fmla="*/ 0 w 1428751"/>
              <a:gd name="connsiteY108" fmla="*/ 2940050 h 3148013"/>
              <a:gd name="connsiteX109" fmla="*/ 0 w 1428751"/>
              <a:gd name="connsiteY109" fmla="*/ 209549 h 3148013"/>
              <a:gd name="connsiteX110" fmla="*/ 4762 w 1428751"/>
              <a:gd name="connsiteY110" fmla="*/ 166687 h 3148013"/>
              <a:gd name="connsiteX111" fmla="*/ 19050 w 1428751"/>
              <a:gd name="connsiteY111" fmla="*/ 128587 h 3148013"/>
              <a:gd name="connsiteX112" fmla="*/ 20638 w 1428751"/>
              <a:gd name="connsiteY112" fmla="*/ 125412 h 3148013"/>
              <a:gd name="connsiteX113" fmla="*/ 41276 w 1428751"/>
              <a:gd name="connsiteY113" fmla="*/ 92074 h 3148013"/>
              <a:gd name="connsiteX114" fmla="*/ 63500 w 1428751"/>
              <a:gd name="connsiteY114" fmla="*/ 68263 h 3148013"/>
              <a:gd name="connsiteX115" fmla="*/ 63500 w 1428751"/>
              <a:gd name="connsiteY115" fmla="*/ 68262 h 3148013"/>
              <a:gd name="connsiteX116" fmla="*/ 71437 w 1428751"/>
              <a:gd name="connsiteY116" fmla="*/ 60325 h 3148013"/>
              <a:gd name="connsiteX117" fmla="*/ 104775 w 1428751"/>
              <a:gd name="connsiteY117" fmla="*/ 34925 h 3148013"/>
              <a:gd name="connsiteX118" fmla="*/ 146050 w 1428751"/>
              <a:gd name="connsiteY118" fmla="*/ 15875 h 3148013"/>
              <a:gd name="connsiteX119" fmla="*/ 147638 w 1428751"/>
              <a:gd name="connsiteY119" fmla="*/ 15875 h 3148013"/>
              <a:gd name="connsiteX120" fmla="*/ 147638 w 1428751"/>
              <a:gd name="connsiteY120" fmla="*/ 15874 h 3148013"/>
              <a:gd name="connsiteX121" fmla="*/ 190501 w 1428751"/>
              <a:gd name="connsiteY121" fmla="*/ 4762 h 3148013"/>
              <a:gd name="connsiteX122" fmla="*/ 190501 w 1428751"/>
              <a:gd name="connsiteY122" fmla="*/ 4762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1428751" h="3148013">
                <a:moveTo>
                  <a:pt x="234950" y="0"/>
                </a:moveTo>
                <a:lnTo>
                  <a:pt x="239712" y="0"/>
                </a:lnTo>
                <a:lnTo>
                  <a:pt x="276225" y="0"/>
                </a:lnTo>
                <a:lnTo>
                  <a:pt x="319088" y="0"/>
                </a:lnTo>
                <a:lnTo>
                  <a:pt x="361950" y="0"/>
                </a:lnTo>
                <a:lnTo>
                  <a:pt x="361951" y="0"/>
                </a:lnTo>
                <a:lnTo>
                  <a:pt x="404813" y="0"/>
                </a:lnTo>
                <a:lnTo>
                  <a:pt x="446088" y="0"/>
                </a:lnTo>
                <a:lnTo>
                  <a:pt x="488950" y="0"/>
                </a:lnTo>
                <a:lnTo>
                  <a:pt x="488951" y="0"/>
                </a:lnTo>
                <a:lnTo>
                  <a:pt x="531813" y="0"/>
                </a:lnTo>
                <a:lnTo>
                  <a:pt x="576263" y="0"/>
                </a:lnTo>
                <a:lnTo>
                  <a:pt x="617538" y="0"/>
                </a:lnTo>
                <a:lnTo>
                  <a:pt x="660400" y="0"/>
                </a:lnTo>
                <a:lnTo>
                  <a:pt x="660401" y="0"/>
                </a:lnTo>
                <a:lnTo>
                  <a:pt x="703263" y="0"/>
                </a:lnTo>
                <a:lnTo>
                  <a:pt x="744538" y="0"/>
                </a:lnTo>
                <a:lnTo>
                  <a:pt x="787400" y="0"/>
                </a:lnTo>
                <a:lnTo>
                  <a:pt x="787401" y="0"/>
                </a:lnTo>
                <a:lnTo>
                  <a:pt x="830263" y="0"/>
                </a:lnTo>
                <a:lnTo>
                  <a:pt x="873125" y="0"/>
                </a:lnTo>
                <a:lnTo>
                  <a:pt x="873126" y="0"/>
                </a:lnTo>
                <a:lnTo>
                  <a:pt x="914400" y="0"/>
                </a:lnTo>
                <a:lnTo>
                  <a:pt x="958850" y="0"/>
                </a:lnTo>
                <a:lnTo>
                  <a:pt x="990600" y="0"/>
                </a:lnTo>
                <a:lnTo>
                  <a:pt x="1001713" y="0"/>
                </a:lnTo>
                <a:lnTo>
                  <a:pt x="1039813" y="4762"/>
                </a:lnTo>
                <a:lnTo>
                  <a:pt x="1044576" y="6350"/>
                </a:lnTo>
                <a:lnTo>
                  <a:pt x="1044576" y="6350"/>
                </a:lnTo>
                <a:lnTo>
                  <a:pt x="1084262" y="15875"/>
                </a:lnTo>
                <a:lnTo>
                  <a:pt x="1085850" y="17462"/>
                </a:lnTo>
                <a:lnTo>
                  <a:pt x="1085850" y="17462"/>
                </a:lnTo>
                <a:lnTo>
                  <a:pt x="1123950" y="34924"/>
                </a:lnTo>
                <a:lnTo>
                  <a:pt x="1128713" y="38099"/>
                </a:lnTo>
                <a:lnTo>
                  <a:pt x="1128713" y="38100"/>
                </a:lnTo>
                <a:lnTo>
                  <a:pt x="1160463" y="60325"/>
                </a:lnTo>
                <a:lnTo>
                  <a:pt x="1171576" y="73025"/>
                </a:lnTo>
                <a:lnTo>
                  <a:pt x="1171576" y="73026"/>
                </a:lnTo>
                <a:lnTo>
                  <a:pt x="1189037" y="92075"/>
                </a:lnTo>
                <a:lnTo>
                  <a:pt x="1211263" y="128587"/>
                </a:lnTo>
                <a:lnTo>
                  <a:pt x="1214438" y="136525"/>
                </a:lnTo>
                <a:lnTo>
                  <a:pt x="1225550" y="166687"/>
                </a:lnTo>
                <a:lnTo>
                  <a:pt x="1230313" y="209550"/>
                </a:lnTo>
                <a:lnTo>
                  <a:pt x="1230313" y="617537"/>
                </a:lnTo>
                <a:lnTo>
                  <a:pt x="1255713" y="638175"/>
                </a:lnTo>
                <a:lnTo>
                  <a:pt x="1411289" y="755650"/>
                </a:lnTo>
                <a:lnTo>
                  <a:pt x="1425576" y="769938"/>
                </a:lnTo>
                <a:lnTo>
                  <a:pt x="1428751" y="787400"/>
                </a:lnTo>
                <a:lnTo>
                  <a:pt x="1425576" y="803275"/>
                </a:lnTo>
                <a:lnTo>
                  <a:pt x="1411289" y="817563"/>
                </a:lnTo>
                <a:lnTo>
                  <a:pt x="1255713" y="935038"/>
                </a:lnTo>
                <a:lnTo>
                  <a:pt x="1255713" y="935038"/>
                </a:lnTo>
                <a:lnTo>
                  <a:pt x="1230313" y="955675"/>
                </a:lnTo>
                <a:lnTo>
                  <a:pt x="1230313" y="2940051"/>
                </a:lnTo>
                <a:lnTo>
                  <a:pt x="1225550" y="2982913"/>
                </a:lnTo>
                <a:lnTo>
                  <a:pt x="1214438" y="3011488"/>
                </a:lnTo>
                <a:lnTo>
                  <a:pt x="1211263" y="3021013"/>
                </a:lnTo>
                <a:lnTo>
                  <a:pt x="1189037" y="3055938"/>
                </a:lnTo>
                <a:lnTo>
                  <a:pt x="1171576" y="3074987"/>
                </a:lnTo>
                <a:lnTo>
                  <a:pt x="1171576" y="3074988"/>
                </a:lnTo>
                <a:lnTo>
                  <a:pt x="1160463" y="3087688"/>
                </a:lnTo>
                <a:lnTo>
                  <a:pt x="1128713" y="3109913"/>
                </a:lnTo>
                <a:lnTo>
                  <a:pt x="1128713" y="3109913"/>
                </a:lnTo>
                <a:lnTo>
                  <a:pt x="1123950" y="3113088"/>
                </a:lnTo>
                <a:lnTo>
                  <a:pt x="1085850" y="3130550"/>
                </a:lnTo>
                <a:lnTo>
                  <a:pt x="1084262" y="3132138"/>
                </a:lnTo>
                <a:lnTo>
                  <a:pt x="1044576" y="3143250"/>
                </a:lnTo>
                <a:lnTo>
                  <a:pt x="1044576" y="3143251"/>
                </a:lnTo>
                <a:lnTo>
                  <a:pt x="1039813" y="3144838"/>
                </a:lnTo>
                <a:lnTo>
                  <a:pt x="1001713" y="3148013"/>
                </a:lnTo>
                <a:lnTo>
                  <a:pt x="990600" y="3148013"/>
                </a:lnTo>
                <a:lnTo>
                  <a:pt x="958850" y="3148013"/>
                </a:lnTo>
                <a:lnTo>
                  <a:pt x="914400" y="3148013"/>
                </a:lnTo>
                <a:lnTo>
                  <a:pt x="873126" y="3148013"/>
                </a:lnTo>
                <a:lnTo>
                  <a:pt x="873125" y="3148013"/>
                </a:lnTo>
                <a:lnTo>
                  <a:pt x="830263" y="3148013"/>
                </a:lnTo>
                <a:lnTo>
                  <a:pt x="787401" y="3148013"/>
                </a:lnTo>
                <a:lnTo>
                  <a:pt x="787400" y="3148013"/>
                </a:lnTo>
                <a:lnTo>
                  <a:pt x="744538" y="3148013"/>
                </a:lnTo>
                <a:lnTo>
                  <a:pt x="703263" y="3148013"/>
                </a:lnTo>
                <a:lnTo>
                  <a:pt x="660401" y="3148013"/>
                </a:lnTo>
                <a:lnTo>
                  <a:pt x="660400" y="3148013"/>
                </a:lnTo>
                <a:lnTo>
                  <a:pt x="617538" y="3148013"/>
                </a:lnTo>
                <a:lnTo>
                  <a:pt x="576263" y="3148013"/>
                </a:lnTo>
                <a:lnTo>
                  <a:pt x="531813" y="3148013"/>
                </a:lnTo>
                <a:lnTo>
                  <a:pt x="488951" y="3148013"/>
                </a:lnTo>
                <a:lnTo>
                  <a:pt x="488950" y="3148013"/>
                </a:lnTo>
                <a:lnTo>
                  <a:pt x="446088" y="3148013"/>
                </a:lnTo>
                <a:lnTo>
                  <a:pt x="404813" y="3148013"/>
                </a:lnTo>
                <a:lnTo>
                  <a:pt x="361951" y="3148013"/>
                </a:lnTo>
                <a:lnTo>
                  <a:pt x="361950" y="3148013"/>
                </a:lnTo>
                <a:lnTo>
                  <a:pt x="319088" y="3148013"/>
                </a:lnTo>
                <a:lnTo>
                  <a:pt x="276225" y="3148013"/>
                </a:lnTo>
                <a:lnTo>
                  <a:pt x="239712" y="3148013"/>
                </a:lnTo>
                <a:lnTo>
                  <a:pt x="234950" y="3148013"/>
                </a:lnTo>
                <a:lnTo>
                  <a:pt x="190500" y="3144838"/>
                </a:lnTo>
                <a:lnTo>
                  <a:pt x="190500" y="3144837"/>
                </a:lnTo>
                <a:lnTo>
                  <a:pt x="147638" y="3132137"/>
                </a:lnTo>
                <a:lnTo>
                  <a:pt x="147638" y="3132138"/>
                </a:lnTo>
                <a:lnTo>
                  <a:pt x="146050" y="3132138"/>
                </a:lnTo>
                <a:lnTo>
                  <a:pt x="104775" y="3113088"/>
                </a:lnTo>
                <a:lnTo>
                  <a:pt x="71437" y="3087688"/>
                </a:lnTo>
                <a:lnTo>
                  <a:pt x="63500" y="3081338"/>
                </a:lnTo>
                <a:lnTo>
                  <a:pt x="63500" y="3081336"/>
                </a:lnTo>
                <a:lnTo>
                  <a:pt x="41276" y="3055937"/>
                </a:lnTo>
                <a:lnTo>
                  <a:pt x="20638" y="3024187"/>
                </a:lnTo>
                <a:lnTo>
                  <a:pt x="19050" y="3021012"/>
                </a:lnTo>
                <a:lnTo>
                  <a:pt x="4762" y="2982912"/>
                </a:lnTo>
                <a:lnTo>
                  <a:pt x="0" y="2940050"/>
                </a:lnTo>
                <a:lnTo>
                  <a:pt x="0" y="209549"/>
                </a:lnTo>
                <a:lnTo>
                  <a:pt x="4762" y="166687"/>
                </a:lnTo>
                <a:lnTo>
                  <a:pt x="19050" y="128587"/>
                </a:lnTo>
                <a:lnTo>
                  <a:pt x="20638" y="125412"/>
                </a:lnTo>
                <a:lnTo>
                  <a:pt x="41276" y="92074"/>
                </a:lnTo>
                <a:lnTo>
                  <a:pt x="63500" y="68263"/>
                </a:lnTo>
                <a:lnTo>
                  <a:pt x="63500" y="68262"/>
                </a:lnTo>
                <a:lnTo>
                  <a:pt x="71437" y="60325"/>
                </a:lnTo>
                <a:lnTo>
                  <a:pt x="104775" y="34925"/>
                </a:lnTo>
                <a:lnTo>
                  <a:pt x="146050" y="15875"/>
                </a:lnTo>
                <a:lnTo>
                  <a:pt x="147638" y="15875"/>
                </a:lnTo>
                <a:lnTo>
                  <a:pt x="147638" y="15874"/>
                </a:lnTo>
                <a:lnTo>
                  <a:pt x="190501" y="4762"/>
                </a:lnTo>
                <a:lnTo>
                  <a:pt x="190501" y="4762"/>
                </a:lnTo>
                <a:close/>
              </a:path>
            </a:pathLst>
          </a:custGeom>
          <a:solidFill>
            <a:schemeClr val="accent1"/>
          </a:solidFill>
          <a:ln w="25400" cap="flat" cmpd="sng" algn="ctr">
            <a:noFill/>
            <a:prstDash val="solid"/>
          </a:ln>
          <a:effectLst/>
        </p:spPr>
        <p:txBody>
          <a:bodyPr rot="0" spcFirstLastPara="0" vertOverflow="overflow" horzOverflow="overflow" vert="horz" wrap="square" lIns="59537" tIns="29768" rIns="59537" bIns="29768" numCol="1" spcCol="0" rtlCol="0" fromWordArt="0" anchor="ctr" anchorCtr="0" forceAA="0" compatLnSpc="1">
            <a:prstTxWarp prst="textNoShape">
              <a:avLst/>
            </a:prstTxWarp>
            <a:noAutofit/>
          </a:bodyPr>
          <a:lstStyle/>
          <a:p>
            <a:pPr algn="ctr">
              <a:lnSpc>
                <a:spcPct val="120000"/>
              </a:lnSpc>
            </a:pPr>
            <a:endParaRPr lang="zh-CN" altLang="en-US" kern="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8" name="任意多边形 187"/>
          <p:cNvSpPr>
            <a:spLocks noChangeArrowheads="1"/>
          </p:cNvSpPr>
          <p:nvPr/>
        </p:nvSpPr>
        <p:spPr bwMode="auto">
          <a:xfrm>
            <a:off x="3433467" y="1234851"/>
            <a:ext cx="968067" cy="2133380"/>
          </a:xfrm>
          <a:custGeom>
            <a:avLst/>
            <a:gdLst>
              <a:gd name="connsiteX0" fmla="*/ 238125 w 1428750"/>
              <a:gd name="connsiteY0" fmla="*/ 0 h 3148013"/>
              <a:gd name="connsiteX1" fmla="*/ 258762 w 1428750"/>
              <a:gd name="connsiteY1" fmla="*/ 0 h 3148013"/>
              <a:gd name="connsiteX2" fmla="*/ 258763 w 1428750"/>
              <a:gd name="connsiteY2" fmla="*/ 0 h 3148013"/>
              <a:gd name="connsiteX3" fmla="*/ 303212 w 1428750"/>
              <a:gd name="connsiteY3" fmla="*/ 0 h 3148013"/>
              <a:gd name="connsiteX4" fmla="*/ 346075 w 1428750"/>
              <a:gd name="connsiteY4" fmla="*/ 0 h 3148013"/>
              <a:gd name="connsiteX5" fmla="*/ 388937 w 1428750"/>
              <a:gd name="connsiteY5" fmla="*/ 0 h 3148013"/>
              <a:gd name="connsiteX6" fmla="*/ 388938 w 1428750"/>
              <a:gd name="connsiteY6" fmla="*/ 0 h 3148013"/>
              <a:gd name="connsiteX7" fmla="*/ 431800 w 1428750"/>
              <a:gd name="connsiteY7" fmla="*/ 0 h 3148013"/>
              <a:gd name="connsiteX8" fmla="*/ 476250 w 1428750"/>
              <a:gd name="connsiteY8" fmla="*/ 0 h 3148013"/>
              <a:gd name="connsiteX9" fmla="*/ 519112 w 1428750"/>
              <a:gd name="connsiteY9" fmla="*/ 0 h 3148013"/>
              <a:gd name="connsiteX10" fmla="*/ 519113 w 1428750"/>
              <a:gd name="connsiteY10" fmla="*/ 0 h 3148013"/>
              <a:gd name="connsiteX11" fmla="*/ 563562 w 1428750"/>
              <a:gd name="connsiteY11" fmla="*/ 0 h 3148013"/>
              <a:gd name="connsiteX12" fmla="*/ 606425 w 1428750"/>
              <a:gd name="connsiteY12" fmla="*/ 0 h 3148013"/>
              <a:gd name="connsiteX13" fmla="*/ 649287 w 1428750"/>
              <a:gd name="connsiteY13" fmla="*/ 0 h 3148013"/>
              <a:gd name="connsiteX14" fmla="*/ 649288 w 1428750"/>
              <a:gd name="connsiteY14" fmla="*/ 0 h 3148013"/>
              <a:gd name="connsiteX15" fmla="*/ 692150 w 1428750"/>
              <a:gd name="connsiteY15" fmla="*/ 0 h 3148013"/>
              <a:gd name="connsiteX16" fmla="*/ 735012 w 1428750"/>
              <a:gd name="connsiteY16" fmla="*/ 0 h 3148013"/>
              <a:gd name="connsiteX17" fmla="*/ 735013 w 1428750"/>
              <a:gd name="connsiteY17" fmla="*/ 0 h 3148013"/>
              <a:gd name="connsiteX18" fmla="*/ 777875 w 1428750"/>
              <a:gd name="connsiteY18" fmla="*/ 0 h 3148013"/>
              <a:gd name="connsiteX19" fmla="*/ 822325 w 1428750"/>
              <a:gd name="connsiteY19" fmla="*/ 0 h 3148013"/>
              <a:gd name="connsiteX20" fmla="*/ 866775 w 1428750"/>
              <a:gd name="connsiteY20" fmla="*/ 0 h 3148013"/>
              <a:gd name="connsiteX21" fmla="*/ 909637 w 1428750"/>
              <a:gd name="connsiteY21" fmla="*/ 0 h 3148013"/>
              <a:gd name="connsiteX22" fmla="*/ 909638 w 1428750"/>
              <a:gd name="connsiteY22" fmla="*/ 0 h 3148013"/>
              <a:gd name="connsiteX23" fmla="*/ 952500 w 1428750"/>
              <a:gd name="connsiteY23" fmla="*/ 0 h 3148013"/>
              <a:gd name="connsiteX24" fmla="*/ 990600 w 1428750"/>
              <a:gd name="connsiteY24" fmla="*/ 0 h 3148013"/>
              <a:gd name="connsiteX25" fmla="*/ 995362 w 1428750"/>
              <a:gd name="connsiteY25" fmla="*/ 0 h 3148013"/>
              <a:gd name="connsiteX26" fmla="*/ 995363 w 1428750"/>
              <a:gd name="connsiteY26" fmla="*/ 0 h 3148013"/>
              <a:gd name="connsiteX27" fmla="*/ 995363 w 1428750"/>
              <a:gd name="connsiteY27" fmla="*/ 0 h 3148013"/>
              <a:gd name="connsiteX28" fmla="*/ 1038225 w 1428750"/>
              <a:gd name="connsiteY28" fmla="*/ 4762 h 3148013"/>
              <a:gd name="connsiteX29" fmla="*/ 1038225 w 1428750"/>
              <a:gd name="connsiteY29" fmla="*/ 4762 h 3148013"/>
              <a:gd name="connsiteX30" fmla="*/ 1081088 w 1428750"/>
              <a:gd name="connsiteY30" fmla="*/ 15874 h 3148013"/>
              <a:gd name="connsiteX31" fmla="*/ 1081088 w 1428750"/>
              <a:gd name="connsiteY31" fmla="*/ 15875 h 3148013"/>
              <a:gd name="connsiteX32" fmla="*/ 1082674 w 1428750"/>
              <a:gd name="connsiteY32" fmla="*/ 15875 h 3148013"/>
              <a:gd name="connsiteX33" fmla="*/ 1123950 w 1428750"/>
              <a:gd name="connsiteY33" fmla="*/ 34925 h 3148013"/>
              <a:gd name="connsiteX34" fmla="*/ 1123950 w 1428750"/>
              <a:gd name="connsiteY34" fmla="*/ 36512 h 3148013"/>
              <a:gd name="connsiteX35" fmla="*/ 1158875 w 1428750"/>
              <a:gd name="connsiteY35" fmla="*/ 60324 h 3148013"/>
              <a:gd name="connsiteX36" fmla="*/ 1169988 w 1428750"/>
              <a:gd name="connsiteY36" fmla="*/ 71437 h 3148013"/>
              <a:gd name="connsiteX37" fmla="*/ 1169988 w 1428750"/>
              <a:gd name="connsiteY37" fmla="*/ 71438 h 3148013"/>
              <a:gd name="connsiteX38" fmla="*/ 1189037 w 1428750"/>
              <a:gd name="connsiteY38" fmla="*/ 92074 h 3148013"/>
              <a:gd name="connsiteX39" fmla="*/ 1211262 w 1428750"/>
              <a:gd name="connsiteY39" fmla="*/ 128587 h 3148013"/>
              <a:gd name="connsiteX40" fmla="*/ 1212850 w 1428750"/>
              <a:gd name="connsiteY40" fmla="*/ 131762 h 3148013"/>
              <a:gd name="connsiteX41" fmla="*/ 1223962 w 1428750"/>
              <a:gd name="connsiteY41" fmla="*/ 166687 h 3148013"/>
              <a:gd name="connsiteX42" fmla="*/ 1230312 w 1428750"/>
              <a:gd name="connsiteY42" fmla="*/ 209549 h 3148013"/>
              <a:gd name="connsiteX43" fmla="*/ 1230312 w 1428750"/>
              <a:gd name="connsiteY43" fmla="*/ 617537 h 3148013"/>
              <a:gd name="connsiteX44" fmla="*/ 1255713 w 1428750"/>
              <a:gd name="connsiteY44" fmla="*/ 636587 h 3148013"/>
              <a:gd name="connsiteX45" fmla="*/ 1255713 w 1428750"/>
              <a:gd name="connsiteY45" fmla="*/ 636588 h 3148013"/>
              <a:gd name="connsiteX46" fmla="*/ 1298575 w 1428750"/>
              <a:gd name="connsiteY46" fmla="*/ 669924 h 3148013"/>
              <a:gd name="connsiteX47" fmla="*/ 1298575 w 1428750"/>
              <a:gd name="connsiteY47" fmla="*/ 669925 h 3148013"/>
              <a:gd name="connsiteX48" fmla="*/ 1341438 w 1428750"/>
              <a:gd name="connsiteY48" fmla="*/ 703262 h 3148013"/>
              <a:gd name="connsiteX49" fmla="*/ 1341438 w 1428750"/>
              <a:gd name="connsiteY49" fmla="*/ 703263 h 3148013"/>
              <a:gd name="connsiteX50" fmla="*/ 1384300 w 1428750"/>
              <a:gd name="connsiteY50" fmla="*/ 735012 h 3148013"/>
              <a:gd name="connsiteX51" fmla="*/ 1411288 w 1428750"/>
              <a:gd name="connsiteY51" fmla="*/ 755649 h 3148013"/>
              <a:gd name="connsiteX52" fmla="*/ 1423988 w 1428750"/>
              <a:gd name="connsiteY52" fmla="*/ 769937 h 3148013"/>
              <a:gd name="connsiteX53" fmla="*/ 1427163 w 1428750"/>
              <a:gd name="connsiteY53" fmla="*/ 787400 h 3148013"/>
              <a:gd name="connsiteX54" fmla="*/ 1427163 w 1428750"/>
              <a:gd name="connsiteY54" fmla="*/ 787400 h 3148013"/>
              <a:gd name="connsiteX55" fmla="*/ 1428750 w 1428750"/>
              <a:gd name="connsiteY55" fmla="*/ 787400 h 3148013"/>
              <a:gd name="connsiteX56" fmla="*/ 1428750 w 1428750"/>
              <a:gd name="connsiteY56" fmla="*/ 788988 h 3148013"/>
              <a:gd name="connsiteX57" fmla="*/ 1427162 w 1428750"/>
              <a:gd name="connsiteY57" fmla="*/ 788988 h 3148013"/>
              <a:gd name="connsiteX58" fmla="*/ 1427162 w 1428750"/>
              <a:gd name="connsiteY58" fmla="*/ 787405 h 3148013"/>
              <a:gd name="connsiteX59" fmla="*/ 1423988 w 1428750"/>
              <a:gd name="connsiteY59" fmla="*/ 803275 h 3148013"/>
              <a:gd name="connsiteX60" fmla="*/ 1411288 w 1428750"/>
              <a:gd name="connsiteY60" fmla="*/ 817563 h 3148013"/>
              <a:gd name="connsiteX61" fmla="*/ 1384300 w 1428750"/>
              <a:gd name="connsiteY61" fmla="*/ 838200 h 3148013"/>
              <a:gd name="connsiteX62" fmla="*/ 1384300 w 1428750"/>
              <a:gd name="connsiteY62" fmla="*/ 838200 h 3148013"/>
              <a:gd name="connsiteX63" fmla="*/ 1341438 w 1428750"/>
              <a:gd name="connsiteY63" fmla="*/ 871536 h 3148013"/>
              <a:gd name="connsiteX64" fmla="*/ 1341438 w 1428750"/>
              <a:gd name="connsiteY64" fmla="*/ 871538 h 3148013"/>
              <a:gd name="connsiteX65" fmla="*/ 1298575 w 1428750"/>
              <a:gd name="connsiteY65" fmla="*/ 904875 h 3148013"/>
              <a:gd name="connsiteX66" fmla="*/ 1255713 w 1428750"/>
              <a:gd name="connsiteY66" fmla="*/ 936624 h 3148013"/>
              <a:gd name="connsiteX67" fmla="*/ 1255713 w 1428750"/>
              <a:gd name="connsiteY67" fmla="*/ 936625 h 3148013"/>
              <a:gd name="connsiteX68" fmla="*/ 1230312 w 1428750"/>
              <a:gd name="connsiteY68" fmla="*/ 955675 h 3148013"/>
              <a:gd name="connsiteX69" fmla="*/ 1230312 w 1428750"/>
              <a:gd name="connsiteY69" fmla="*/ 2940050 h 3148013"/>
              <a:gd name="connsiteX70" fmla="*/ 1223962 w 1428750"/>
              <a:gd name="connsiteY70" fmla="*/ 2982913 h 3148013"/>
              <a:gd name="connsiteX71" fmla="*/ 1212850 w 1428750"/>
              <a:gd name="connsiteY71" fmla="*/ 3016250 h 3148013"/>
              <a:gd name="connsiteX72" fmla="*/ 1211262 w 1428750"/>
              <a:gd name="connsiteY72" fmla="*/ 3021013 h 3148013"/>
              <a:gd name="connsiteX73" fmla="*/ 1189037 w 1428750"/>
              <a:gd name="connsiteY73" fmla="*/ 3055938 h 3148013"/>
              <a:gd name="connsiteX74" fmla="*/ 1169988 w 1428750"/>
              <a:gd name="connsiteY74" fmla="*/ 3076574 h 3148013"/>
              <a:gd name="connsiteX75" fmla="*/ 1169988 w 1428750"/>
              <a:gd name="connsiteY75" fmla="*/ 3076575 h 3148013"/>
              <a:gd name="connsiteX76" fmla="*/ 1158875 w 1428750"/>
              <a:gd name="connsiteY76" fmla="*/ 3087688 h 3148013"/>
              <a:gd name="connsiteX77" fmla="*/ 1123950 w 1428750"/>
              <a:gd name="connsiteY77" fmla="*/ 3111500 h 3148013"/>
              <a:gd name="connsiteX78" fmla="*/ 1123950 w 1428750"/>
              <a:gd name="connsiteY78" fmla="*/ 3111501 h 3148013"/>
              <a:gd name="connsiteX79" fmla="*/ 1123950 w 1428750"/>
              <a:gd name="connsiteY79" fmla="*/ 3113088 h 3148013"/>
              <a:gd name="connsiteX80" fmla="*/ 1082674 w 1428750"/>
              <a:gd name="connsiteY80" fmla="*/ 3132138 h 3148013"/>
              <a:gd name="connsiteX81" fmla="*/ 1081087 w 1428750"/>
              <a:gd name="connsiteY81" fmla="*/ 3132138 h 3148013"/>
              <a:gd name="connsiteX82" fmla="*/ 1081087 w 1428750"/>
              <a:gd name="connsiteY82" fmla="*/ 3132138 h 3148013"/>
              <a:gd name="connsiteX83" fmla="*/ 1038225 w 1428750"/>
              <a:gd name="connsiteY83" fmla="*/ 3144837 h 3148013"/>
              <a:gd name="connsiteX84" fmla="*/ 1038225 w 1428750"/>
              <a:gd name="connsiteY84" fmla="*/ 3144838 h 3148013"/>
              <a:gd name="connsiteX85" fmla="*/ 995363 w 1428750"/>
              <a:gd name="connsiteY85" fmla="*/ 3148013 h 3148013"/>
              <a:gd name="connsiteX86" fmla="*/ 995362 w 1428750"/>
              <a:gd name="connsiteY86" fmla="*/ 3148013 h 3148013"/>
              <a:gd name="connsiteX87" fmla="*/ 990600 w 1428750"/>
              <a:gd name="connsiteY87" fmla="*/ 3148013 h 3148013"/>
              <a:gd name="connsiteX88" fmla="*/ 952500 w 1428750"/>
              <a:gd name="connsiteY88" fmla="*/ 3148013 h 3148013"/>
              <a:gd name="connsiteX89" fmla="*/ 909638 w 1428750"/>
              <a:gd name="connsiteY89" fmla="*/ 3148013 h 3148013"/>
              <a:gd name="connsiteX90" fmla="*/ 909637 w 1428750"/>
              <a:gd name="connsiteY90" fmla="*/ 3148013 h 3148013"/>
              <a:gd name="connsiteX91" fmla="*/ 866775 w 1428750"/>
              <a:gd name="connsiteY91" fmla="*/ 3148013 h 3148013"/>
              <a:gd name="connsiteX92" fmla="*/ 822325 w 1428750"/>
              <a:gd name="connsiteY92" fmla="*/ 3148013 h 3148013"/>
              <a:gd name="connsiteX93" fmla="*/ 777875 w 1428750"/>
              <a:gd name="connsiteY93" fmla="*/ 3148013 h 3148013"/>
              <a:gd name="connsiteX94" fmla="*/ 735013 w 1428750"/>
              <a:gd name="connsiteY94" fmla="*/ 3148013 h 3148013"/>
              <a:gd name="connsiteX95" fmla="*/ 735012 w 1428750"/>
              <a:gd name="connsiteY95" fmla="*/ 3148013 h 3148013"/>
              <a:gd name="connsiteX96" fmla="*/ 692150 w 1428750"/>
              <a:gd name="connsiteY96" fmla="*/ 3148013 h 3148013"/>
              <a:gd name="connsiteX97" fmla="*/ 649288 w 1428750"/>
              <a:gd name="connsiteY97" fmla="*/ 3148013 h 3148013"/>
              <a:gd name="connsiteX98" fmla="*/ 649287 w 1428750"/>
              <a:gd name="connsiteY98" fmla="*/ 3148013 h 3148013"/>
              <a:gd name="connsiteX99" fmla="*/ 606425 w 1428750"/>
              <a:gd name="connsiteY99" fmla="*/ 3148013 h 3148013"/>
              <a:gd name="connsiteX100" fmla="*/ 563562 w 1428750"/>
              <a:gd name="connsiteY100" fmla="*/ 3148013 h 3148013"/>
              <a:gd name="connsiteX101" fmla="*/ 519113 w 1428750"/>
              <a:gd name="connsiteY101" fmla="*/ 3148013 h 3148013"/>
              <a:gd name="connsiteX102" fmla="*/ 519112 w 1428750"/>
              <a:gd name="connsiteY102" fmla="*/ 3148013 h 3148013"/>
              <a:gd name="connsiteX103" fmla="*/ 476250 w 1428750"/>
              <a:gd name="connsiteY103" fmla="*/ 3148013 h 3148013"/>
              <a:gd name="connsiteX104" fmla="*/ 431800 w 1428750"/>
              <a:gd name="connsiteY104" fmla="*/ 3148013 h 3148013"/>
              <a:gd name="connsiteX105" fmla="*/ 388938 w 1428750"/>
              <a:gd name="connsiteY105" fmla="*/ 3148013 h 3148013"/>
              <a:gd name="connsiteX106" fmla="*/ 388937 w 1428750"/>
              <a:gd name="connsiteY106" fmla="*/ 3148013 h 3148013"/>
              <a:gd name="connsiteX107" fmla="*/ 346075 w 1428750"/>
              <a:gd name="connsiteY107" fmla="*/ 3148013 h 3148013"/>
              <a:gd name="connsiteX108" fmla="*/ 303212 w 1428750"/>
              <a:gd name="connsiteY108" fmla="*/ 3148013 h 3148013"/>
              <a:gd name="connsiteX109" fmla="*/ 258763 w 1428750"/>
              <a:gd name="connsiteY109" fmla="*/ 3148013 h 3148013"/>
              <a:gd name="connsiteX110" fmla="*/ 258762 w 1428750"/>
              <a:gd name="connsiteY110" fmla="*/ 3148013 h 3148013"/>
              <a:gd name="connsiteX111" fmla="*/ 238125 w 1428750"/>
              <a:gd name="connsiteY111" fmla="*/ 3148013 h 3148013"/>
              <a:gd name="connsiteX112" fmla="*/ 215900 w 1428750"/>
              <a:gd name="connsiteY112" fmla="*/ 3146426 h 3148013"/>
              <a:gd name="connsiteX113" fmla="*/ 215900 w 1428750"/>
              <a:gd name="connsiteY113" fmla="*/ 3146425 h 3148013"/>
              <a:gd name="connsiteX114" fmla="*/ 190499 w 1428750"/>
              <a:gd name="connsiteY114" fmla="*/ 3144838 h 3148013"/>
              <a:gd name="connsiteX115" fmla="*/ 173037 w 1428750"/>
              <a:gd name="connsiteY115" fmla="*/ 3140075 h 3148013"/>
              <a:gd name="connsiteX116" fmla="*/ 173037 w 1428750"/>
              <a:gd name="connsiteY116" fmla="*/ 3140075 h 3148013"/>
              <a:gd name="connsiteX117" fmla="*/ 146050 w 1428750"/>
              <a:gd name="connsiteY117" fmla="*/ 3132138 h 3148013"/>
              <a:gd name="connsiteX118" fmla="*/ 130175 w 1428750"/>
              <a:gd name="connsiteY118" fmla="*/ 3124200 h 3148013"/>
              <a:gd name="connsiteX119" fmla="*/ 106362 w 1428750"/>
              <a:gd name="connsiteY119" fmla="*/ 3113088 h 3148013"/>
              <a:gd name="connsiteX120" fmla="*/ 85725 w 1428750"/>
              <a:gd name="connsiteY120" fmla="*/ 3100388 h 3148013"/>
              <a:gd name="connsiteX121" fmla="*/ 85725 w 1428750"/>
              <a:gd name="connsiteY121" fmla="*/ 3100387 h 3148013"/>
              <a:gd name="connsiteX122" fmla="*/ 69850 w 1428750"/>
              <a:gd name="connsiteY122" fmla="*/ 3087687 h 3148013"/>
              <a:gd name="connsiteX123" fmla="*/ 42862 w 1428750"/>
              <a:gd name="connsiteY123" fmla="*/ 3059112 h 3148013"/>
              <a:gd name="connsiteX124" fmla="*/ 42862 w 1428750"/>
              <a:gd name="connsiteY124" fmla="*/ 3059110 h 3148013"/>
              <a:gd name="connsiteX125" fmla="*/ 41275 w 1428750"/>
              <a:gd name="connsiteY125" fmla="*/ 3055937 h 3148013"/>
              <a:gd name="connsiteX126" fmla="*/ 19050 w 1428750"/>
              <a:gd name="connsiteY126" fmla="*/ 3021012 h 3148013"/>
              <a:gd name="connsiteX127" fmla="*/ 4762 w 1428750"/>
              <a:gd name="connsiteY127" fmla="*/ 2982912 h 3148013"/>
              <a:gd name="connsiteX128" fmla="*/ 0 w 1428750"/>
              <a:gd name="connsiteY128" fmla="*/ 2940050 h 3148013"/>
              <a:gd name="connsiteX129" fmla="*/ 0 w 1428750"/>
              <a:gd name="connsiteY129" fmla="*/ 1049337 h 3148013"/>
              <a:gd name="connsiteX130" fmla="*/ 0 w 1428750"/>
              <a:gd name="connsiteY130" fmla="*/ 209549 h 3148013"/>
              <a:gd name="connsiteX131" fmla="*/ 4762 w 1428750"/>
              <a:gd name="connsiteY131" fmla="*/ 166687 h 3148013"/>
              <a:gd name="connsiteX132" fmla="*/ 19050 w 1428750"/>
              <a:gd name="connsiteY132" fmla="*/ 128587 h 3148013"/>
              <a:gd name="connsiteX133" fmla="*/ 41275 w 1428750"/>
              <a:gd name="connsiteY133" fmla="*/ 92074 h 3148013"/>
              <a:gd name="connsiteX134" fmla="*/ 42862 w 1428750"/>
              <a:gd name="connsiteY134" fmla="*/ 90488 h 3148013"/>
              <a:gd name="connsiteX135" fmla="*/ 42862 w 1428750"/>
              <a:gd name="connsiteY135" fmla="*/ 90487 h 3148013"/>
              <a:gd name="connsiteX136" fmla="*/ 69850 w 1428750"/>
              <a:gd name="connsiteY136" fmla="*/ 60324 h 3148013"/>
              <a:gd name="connsiteX137" fmla="*/ 85725 w 1428750"/>
              <a:gd name="connsiteY137" fmla="*/ 49212 h 3148013"/>
              <a:gd name="connsiteX138" fmla="*/ 85725 w 1428750"/>
              <a:gd name="connsiteY138" fmla="*/ 49212 h 3148013"/>
              <a:gd name="connsiteX139" fmla="*/ 106362 w 1428750"/>
              <a:gd name="connsiteY139" fmla="*/ 34925 h 3148013"/>
              <a:gd name="connsiteX140" fmla="*/ 130175 w 1428750"/>
              <a:gd name="connsiteY140" fmla="*/ 25400 h 3148013"/>
              <a:gd name="connsiteX141" fmla="*/ 146050 w 1428750"/>
              <a:gd name="connsiteY141" fmla="*/ 15875 h 3148013"/>
              <a:gd name="connsiteX142" fmla="*/ 173037 w 1428750"/>
              <a:gd name="connsiteY142" fmla="*/ 9525 h 3148013"/>
              <a:gd name="connsiteX143" fmla="*/ 173037 w 1428750"/>
              <a:gd name="connsiteY143" fmla="*/ 9525 h 3148013"/>
              <a:gd name="connsiteX144" fmla="*/ 190499 w 1428750"/>
              <a:gd name="connsiteY144" fmla="*/ 4762 h 3148013"/>
              <a:gd name="connsiteX145" fmla="*/ 215900 w 1428750"/>
              <a:gd name="connsiteY145" fmla="*/ 3175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1428750" h="3148013">
                <a:moveTo>
                  <a:pt x="238125" y="0"/>
                </a:moveTo>
                <a:lnTo>
                  <a:pt x="258762" y="0"/>
                </a:lnTo>
                <a:lnTo>
                  <a:pt x="258763" y="0"/>
                </a:lnTo>
                <a:lnTo>
                  <a:pt x="303212" y="0"/>
                </a:lnTo>
                <a:lnTo>
                  <a:pt x="346075" y="0"/>
                </a:lnTo>
                <a:lnTo>
                  <a:pt x="388937" y="0"/>
                </a:lnTo>
                <a:lnTo>
                  <a:pt x="388938" y="0"/>
                </a:lnTo>
                <a:lnTo>
                  <a:pt x="431800" y="0"/>
                </a:lnTo>
                <a:lnTo>
                  <a:pt x="476250" y="0"/>
                </a:lnTo>
                <a:lnTo>
                  <a:pt x="519112" y="0"/>
                </a:lnTo>
                <a:lnTo>
                  <a:pt x="519113" y="0"/>
                </a:lnTo>
                <a:lnTo>
                  <a:pt x="563562" y="0"/>
                </a:lnTo>
                <a:lnTo>
                  <a:pt x="606425" y="0"/>
                </a:lnTo>
                <a:lnTo>
                  <a:pt x="649287" y="0"/>
                </a:lnTo>
                <a:lnTo>
                  <a:pt x="649288" y="0"/>
                </a:lnTo>
                <a:lnTo>
                  <a:pt x="692150" y="0"/>
                </a:lnTo>
                <a:lnTo>
                  <a:pt x="735012" y="0"/>
                </a:lnTo>
                <a:lnTo>
                  <a:pt x="735013" y="0"/>
                </a:lnTo>
                <a:lnTo>
                  <a:pt x="777875" y="0"/>
                </a:lnTo>
                <a:lnTo>
                  <a:pt x="822325" y="0"/>
                </a:lnTo>
                <a:lnTo>
                  <a:pt x="866775" y="0"/>
                </a:lnTo>
                <a:lnTo>
                  <a:pt x="909637" y="0"/>
                </a:lnTo>
                <a:lnTo>
                  <a:pt x="909638" y="0"/>
                </a:lnTo>
                <a:lnTo>
                  <a:pt x="952500" y="0"/>
                </a:lnTo>
                <a:lnTo>
                  <a:pt x="990600" y="0"/>
                </a:lnTo>
                <a:lnTo>
                  <a:pt x="995362" y="0"/>
                </a:lnTo>
                <a:lnTo>
                  <a:pt x="995363" y="0"/>
                </a:lnTo>
                <a:lnTo>
                  <a:pt x="995363" y="0"/>
                </a:lnTo>
                <a:lnTo>
                  <a:pt x="1038225" y="4762"/>
                </a:lnTo>
                <a:lnTo>
                  <a:pt x="1038225" y="4762"/>
                </a:lnTo>
                <a:lnTo>
                  <a:pt x="1081088" y="15874"/>
                </a:lnTo>
                <a:lnTo>
                  <a:pt x="1081088" y="15875"/>
                </a:lnTo>
                <a:lnTo>
                  <a:pt x="1082674" y="15875"/>
                </a:lnTo>
                <a:lnTo>
                  <a:pt x="1123950" y="34925"/>
                </a:lnTo>
                <a:lnTo>
                  <a:pt x="1123950" y="36512"/>
                </a:lnTo>
                <a:lnTo>
                  <a:pt x="1158875" y="60324"/>
                </a:lnTo>
                <a:lnTo>
                  <a:pt x="1169988" y="71437"/>
                </a:lnTo>
                <a:lnTo>
                  <a:pt x="1169988" y="71438"/>
                </a:lnTo>
                <a:lnTo>
                  <a:pt x="1189037" y="92074"/>
                </a:lnTo>
                <a:lnTo>
                  <a:pt x="1211262" y="128587"/>
                </a:lnTo>
                <a:lnTo>
                  <a:pt x="1212850" y="131762"/>
                </a:lnTo>
                <a:lnTo>
                  <a:pt x="1223962" y="166687"/>
                </a:lnTo>
                <a:lnTo>
                  <a:pt x="1230312" y="209549"/>
                </a:lnTo>
                <a:lnTo>
                  <a:pt x="1230312" y="617537"/>
                </a:lnTo>
                <a:lnTo>
                  <a:pt x="1255713" y="636587"/>
                </a:lnTo>
                <a:lnTo>
                  <a:pt x="1255713" y="636588"/>
                </a:lnTo>
                <a:lnTo>
                  <a:pt x="1298575" y="669924"/>
                </a:lnTo>
                <a:lnTo>
                  <a:pt x="1298575" y="669925"/>
                </a:lnTo>
                <a:lnTo>
                  <a:pt x="1341438" y="703262"/>
                </a:lnTo>
                <a:lnTo>
                  <a:pt x="1341438" y="703263"/>
                </a:lnTo>
                <a:lnTo>
                  <a:pt x="1384300" y="735012"/>
                </a:lnTo>
                <a:lnTo>
                  <a:pt x="1411288" y="755649"/>
                </a:lnTo>
                <a:lnTo>
                  <a:pt x="1423988" y="769937"/>
                </a:lnTo>
                <a:lnTo>
                  <a:pt x="1427163" y="787400"/>
                </a:lnTo>
                <a:lnTo>
                  <a:pt x="1427163" y="787400"/>
                </a:lnTo>
                <a:lnTo>
                  <a:pt x="1428750" y="787400"/>
                </a:lnTo>
                <a:lnTo>
                  <a:pt x="1428750" y="788988"/>
                </a:lnTo>
                <a:lnTo>
                  <a:pt x="1427162" y="788988"/>
                </a:lnTo>
                <a:lnTo>
                  <a:pt x="1427162" y="787405"/>
                </a:lnTo>
                <a:lnTo>
                  <a:pt x="1423988" y="803275"/>
                </a:lnTo>
                <a:lnTo>
                  <a:pt x="1411288" y="817563"/>
                </a:lnTo>
                <a:lnTo>
                  <a:pt x="1384300" y="838200"/>
                </a:lnTo>
                <a:lnTo>
                  <a:pt x="1384300" y="838200"/>
                </a:lnTo>
                <a:lnTo>
                  <a:pt x="1341438" y="871536"/>
                </a:lnTo>
                <a:lnTo>
                  <a:pt x="1341438" y="871538"/>
                </a:lnTo>
                <a:lnTo>
                  <a:pt x="1298575" y="904875"/>
                </a:lnTo>
                <a:lnTo>
                  <a:pt x="1255713" y="936624"/>
                </a:lnTo>
                <a:lnTo>
                  <a:pt x="1255713" y="936625"/>
                </a:lnTo>
                <a:lnTo>
                  <a:pt x="1230312" y="955675"/>
                </a:lnTo>
                <a:lnTo>
                  <a:pt x="1230312" y="2940050"/>
                </a:lnTo>
                <a:lnTo>
                  <a:pt x="1223962" y="2982913"/>
                </a:lnTo>
                <a:lnTo>
                  <a:pt x="1212850" y="3016250"/>
                </a:lnTo>
                <a:lnTo>
                  <a:pt x="1211262" y="3021013"/>
                </a:lnTo>
                <a:lnTo>
                  <a:pt x="1189037" y="3055938"/>
                </a:lnTo>
                <a:lnTo>
                  <a:pt x="1169988" y="3076574"/>
                </a:lnTo>
                <a:lnTo>
                  <a:pt x="1169988" y="3076575"/>
                </a:lnTo>
                <a:lnTo>
                  <a:pt x="1158875" y="3087688"/>
                </a:lnTo>
                <a:lnTo>
                  <a:pt x="1123950" y="3111500"/>
                </a:lnTo>
                <a:lnTo>
                  <a:pt x="1123950" y="3111501"/>
                </a:lnTo>
                <a:lnTo>
                  <a:pt x="1123950" y="3113088"/>
                </a:lnTo>
                <a:lnTo>
                  <a:pt x="1082674" y="3132138"/>
                </a:lnTo>
                <a:lnTo>
                  <a:pt x="1081087" y="3132138"/>
                </a:lnTo>
                <a:lnTo>
                  <a:pt x="1081087" y="3132138"/>
                </a:lnTo>
                <a:lnTo>
                  <a:pt x="1038225" y="3144837"/>
                </a:lnTo>
                <a:lnTo>
                  <a:pt x="1038225" y="3144838"/>
                </a:lnTo>
                <a:lnTo>
                  <a:pt x="995363" y="3148013"/>
                </a:lnTo>
                <a:lnTo>
                  <a:pt x="995362" y="3148013"/>
                </a:lnTo>
                <a:lnTo>
                  <a:pt x="990600" y="3148013"/>
                </a:lnTo>
                <a:lnTo>
                  <a:pt x="952500" y="3148013"/>
                </a:lnTo>
                <a:lnTo>
                  <a:pt x="909638" y="3148013"/>
                </a:lnTo>
                <a:lnTo>
                  <a:pt x="909637" y="3148013"/>
                </a:lnTo>
                <a:lnTo>
                  <a:pt x="866775" y="3148013"/>
                </a:lnTo>
                <a:lnTo>
                  <a:pt x="822325" y="3148013"/>
                </a:lnTo>
                <a:lnTo>
                  <a:pt x="777875" y="3148013"/>
                </a:lnTo>
                <a:lnTo>
                  <a:pt x="735013" y="3148013"/>
                </a:lnTo>
                <a:lnTo>
                  <a:pt x="735012" y="3148013"/>
                </a:lnTo>
                <a:lnTo>
                  <a:pt x="692150" y="3148013"/>
                </a:lnTo>
                <a:lnTo>
                  <a:pt x="649288" y="3148013"/>
                </a:lnTo>
                <a:lnTo>
                  <a:pt x="649287" y="3148013"/>
                </a:lnTo>
                <a:lnTo>
                  <a:pt x="606425" y="3148013"/>
                </a:lnTo>
                <a:lnTo>
                  <a:pt x="563562" y="3148013"/>
                </a:lnTo>
                <a:lnTo>
                  <a:pt x="519113" y="3148013"/>
                </a:lnTo>
                <a:lnTo>
                  <a:pt x="519112" y="3148013"/>
                </a:lnTo>
                <a:lnTo>
                  <a:pt x="476250" y="3148013"/>
                </a:lnTo>
                <a:lnTo>
                  <a:pt x="431800" y="3148013"/>
                </a:lnTo>
                <a:lnTo>
                  <a:pt x="388938" y="3148013"/>
                </a:lnTo>
                <a:lnTo>
                  <a:pt x="388937" y="3148013"/>
                </a:lnTo>
                <a:lnTo>
                  <a:pt x="346075" y="3148013"/>
                </a:lnTo>
                <a:lnTo>
                  <a:pt x="303212" y="3148013"/>
                </a:lnTo>
                <a:lnTo>
                  <a:pt x="258763" y="3148013"/>
                </a:lnTo>
                <a:lnTo>
                  <a:pt x="258762" y="3148013"/>
                </a:lnTo>
                <a:lnTo>
                  <a:pt x="238125" y="3148013"/>
                </a:lnTo>
                <a:lnTo>
                  <a:pt x="215900" y="3146426"/>
                </a:lnTo>
                <a:lnTo>
                  <a:pt x="215900" y="3146425"/>
                </a:lnTo>
                <a:lnTo>
                  <a:pt x="190499" y="3144838"/>
                </a:lnTo>
                <a:lnTo>
                  <a:pt x="173037" y="3140075"/>
                </a:lnTo>
                <a:lnTo>
                  <a:pt x="173037" y="3140075"/>
                </a:lnTo>
                <a:lnTo>
                  <a:pt x="146050" y="3132138"/>
                </a:lnTo>
                <a:lnTo>
                  <a:pt x="130175" y="3124200"/>
                </a:lnTo>
                <a:lnTo>
                  <a:pt x="106362" y="3113088"/>
                </a:lnTo>
                <a:lnTo>
                  <a:pt x="85725" y="3100388"/>
                </a:lnTo>
                <a:lnTo>
                  <a:pt x="85725" y="3100387"/>
                </a:lnTo>
                <a:lnTo>
                  <a:pt x="69850" y="3087687"/>
                </a:lnTo>
                <a:lnTo>
                  <a:pt x="42862" y="3059112"/>
                </a:lnTo>
                <a:lnTo>
                  <a:pt x="42862" y="3059110"/>
                </a:lnTo>
                <a:lnTo>
                  <a:pt x="41275" y="3055937"/>
                </a:lnTo>
                <a:lnTo>
                  <a:pt x="19050" y="3021012"/>
                </a:lnTo>
                <a:lnTo>
                  <a:pt x="4762" y="2982912"/>
                </a:lnTo>
                <a:lnTo>
                  <a:pt x="0" y="2940050"/>
                </a:lnTo>
                <a:lnTo>
                  <a:pt x="0" y="1049337"/>
                </a:lnTo>
                <a:lnTo>
                  <a:pt x="0" y="209549"/>
                </a:lnTo>
                <a:lnTo>
                  <a:pt x="4762" y="166687"/>
                </a:lnTo>
                <a:lnTo>
                  <a:pt x="19050" y="128587"/>
                </a:lnTo>
                <a:lnTo>
                  <a:pt x="41275" y="92074"/>
                </a:lnTo>
                <a:lnTo>
                  <a:pt x="42862" y="90488"/>
                </a:lnTo>
                <a:lnTo>
                  <a:pt x="42862" y="90487"/>
                </a:lnTo>
                <a:lnTo>
                  <a:pt x="69850" y="60324"/>
                </a:lnTo>
                <a:lnTo>
                  <a:pt x="85725" y="49212"/>
                </a:lnTo>
                <a:lnTo>
                  <a:pt x="85725" y="49212"/>
                </a:lnTo>
                <a:lnTo>
                  <a:pt x="106362" y="34925"/>
                </a:lnTo>
                <a:lnTo>
                  <a:pt x="130175" y="25400"/>
                </a:lnTo>
                <a:lnTo>
                  <a:pt x="146050" y="15875"/>
                </a:lnTo>
                <a:lnTo>
                  <a:pt x="173037" y="9525"/>
                </a:lnTo>
                <a:lnTo>
                  <a:pt x="173037" y="9525"/>
                </a:lnTo>
                <a:lnTo>
                  <a:pt x="190499" y="4762"/>
                </a:lnTo>
                <a:lnTo>
                  <a:pt x="215900" y="3175"/>
                </a:lnTo>
                <a:close/>
              </a:path>
            </a:pathLst>
          </a:custGeom>
          <a:solidFill>
            <a:schemeClr val="accent2"/>
          </a:solidFill>
          <a:ln w="25400" cap="flat" cmpd="sng" algn="ctr">
            <a:noFill/>
            <a:prstDash val="solid"/>
          </a:ln>
          <a:effectLst/>
        </p:spPr>
        <p:txBody>
          <a:bodyPr rot="0" spcFirstLastPara="0" vertOverflow="overflow" horzOverflow="overflow" vert="horz" wrap="square" lIns="59537" tIns="29768" rIns="59537" bIns="29768" numCol="1" spcCol="0" rtlCol="0" fromWordArt="0" anchor="ctr" anchorCtr="0" forceAA="0" compatLnSpc="1">
            <a:prstTxWarp prst="textNoShape">
              <a:avLst/>
            </a:prstTxWarp>
            <a:noAutofit/>
          </a:bodyPr>
          <a:lstStyle/>
          <a:p>
            <a:pPr algn="ctr">
              <a:lnSpc>
                <a:spcPct val="120000"/>
              </a:lnSpc>
            </a:pPr>
            <a:endParaRPr lang="zh-CN" altLang="en-US" kern="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9" name="任意多边形 168"/>
          <p:cNvSpPr>
            <a:spLocks/>
          </p:cNvSpPr>
          <p:nvPr/>
        </p:nvSpPr>
        <p:spPr bwMode="auto">
          <a:xfrm>
            <a:off x="6336463" y="1234851"/>
            <a:ext cx="832536" cy="2133380"/>
          </a:xfrm>
          <a:custGeom>
            <a:avLst/>
            <a:gdLst>
              <a:gd name="connsiteX0" fmla="*/ 239712 w 1228725"/>
              <a:gd name="connsiteY0" fmla="*/ 0 h 3148013"/>
              <a:gd name="connsiteX1" fmla="*/ 252412 w 1228725"/>
              <a:gd name="connsiteY1" fmla="*/ 0 h 3148013"/>
              <a:gd name="connsiteX2" fmla="*/ 296862 w 1228725"/>
              <a:gd name="connsiteY2" fmla="*/ 0 h 3148013"/>
              <a:gd name="connsiteX3" fmla="*/ 339725 w 1228725"/>
              <a:gd name="connsiteY3" fmla="*/ 0 h 3148013"/>
              <a:gd name="connsiteX4" fmla="*/ 381000 w 1228725"/>
              <a:gd name="connsiteY4" fmla="*/ 0 h 3148013"/>
              <a:gd name="connsiteX5" fmla="*/ 423862 w 1228725"/>
              <a:gd name="connsiteY5" fmla="*/ 0 h 3148013"/>
              <a:gd name="connsiteX6" fmla="*/ 423863 w 1228725"/>
              <a:gd name="connsiteY6" fmla="*/ 0 h 3148013"/>
              <a:gd name="connsiteX7" fmla="*/ 465137 w 1228725"/>
              <a:gd name="connsiteY7" fmla="*/ 0 h 3148013"/>
              <a:gd name="connsiteX8" fmla="*/ 508000 w 1228725"/>
              <a:gd name="connsiteY8" fmla="*/ 0 h 3148013"/>
              <a:gd name="connsiteX9" fmla="*/ 550862 w 1228725"/>
              <a:gd name="connsiteY9" fmla="*/ 0 h 3148013"/>
              <a:gd name="connsiteX10" fmla="*/ 550863 w 1228725"/>
              <a:gd name="connsiteY10" fmla="*/ 0 h 3148013"/>
              <a:gd name="connsiteX11" fmla="*/ 592137 w 1228725"/>
              <a:gd name="connsiteY11" fmla="*/ 0 h 3148013"/>
              <a:gd name="connsiteX12" fmla="*/ 635000 w 1228725"/>
              <a:gd name="connsiteY12" fmla="*/ 0 h 3148013"/>
              <a:gd name="connsiteX13" fmla="*/ 676275 w 1228725"/>
              <a:gd name="connsiteY13" fmla="*/ 0 h 3148013"/>
              <a:gd name="connsiteX14" fmla="*/ 720725 w 1228725"/>
              <a:gd name="connsiteY14" fmla="*/ 0 h 3148013"/>
              <a:gd name="connsiteX15" fmla="*/ 763587 w 1228725"/>
              <a:gd name="connsiteY15" fmla="*/ 0 h 3148013"/>
              <a:gd name="connsiteX16" fmla="*/ 763588 w 1228725"/>
              <a:gd name="connsiteY16" fmla="*/ 0 h 3148013"/>
              <a:gd name="connsiteX17" fmla="*/ 804862 w 1228725"/>
              <a:gd name="connsiteY17" fmla="*/ 0 h 3148013"/>
              <a:gd name="connsiteX18" fmla="*/ 847725 w 1228725"/>
              <a:gd name="connsiteY18" fmla="*/ 0 h 3148013"/>
              <a:gd name="connsiteX19" fmla="*/ 889000 w 1228725"/>
              <a:gd name="connsiteY19" fmla="*/ 0 h 3148013"/>
              <a:gd name="connsiteX20" fmla="*/ 931862 w 1228725"/>
              <a:gd name="connsiteY20" fmla="*/ 0 h 3148013"/>
              <a:gd name="connsiteX21" fmla="*/ 931863 w 1228725"/>
              <a:gd name="connsiteY21" fmla="*/ 0 h 3148013"/>
              <a:gd name="connsiteX22" fmla="*/ 974725 w 1228725"/>
              <a:gd name="connsiteY22" fmla="*/ 0 h 3148013"/>
              <a:gd name="connsiteX23" fmla="*/ 989013 w 1228725"/>
              <a:gd name="connsiteY23" fmla="*/ 0 h 3148013"/>
              <a:gd name="connsiteX24" fmla="*/ 1016000 w 1228725"/>
              <a:gd name="connsiteY24" fmla="*/ 3175 h 3148013"/>
              <a:gd name="connsiteX25" fmla="*/ 1036638 w 1228725"/>
              <a:gd name="connsiteY25" fmla="*/ 4762 h 3148013"/>
              <a:gd name="connsiteX26" fmla="*/ 1058862 w 1228725"/>
              <a:gd name="connsiteY26" fmla="*/ 11112 h 3148013"/>
              <a:gd name="connsiteX27" fmla="*/ 1058862 w 1228725"/>
              <a:gd name="connsiteY27" fmla="*/ 11112 h 3148013"/>
              <a:gd name="connsiteX28" fmla="*/ 1081087 w 1228725"/>
              <a:gd name="connsiteY28" fmla="*/ 15874 h 3148013"/>
              <a:gd name="connsiteX29" fmla="*/ 1100137 w 1228725"/>
              <a:gd name="connsiteY29" fmla="*/ 25399 h 3148013"/>
              <a:gd name="connsiteX30" fmla="*/ 1100137 w 1228725"/>
              <a:gd name="connsiteY30" fmla="*/ 25400 h 3148013"/>
              <a:gd name="connsiteX31" fmla="*/ 1123949 w 1228725"/>
              <a:gd name="connsiteY31" fmla="*/ 34925 h 3148013"/>
              <a:gd name="connsiteX32" fmla="*/ 1144587 w 1228725"/>
              <a:gd name="connsiteY32" fmla="*/ 50800 h 3148013"/>
              <a:gd name="connsiteX33" fmla="*/ 1158875 w 1228725"/>
              <a:gd name="connsiteY33" fmla="*/ 60325 h 3148013"/>
              <a:gd name="connsiteX34" fmla="*/ 1187450 w 1228725"/>
              <a:gd name="connsiteY34" fmla="*/ 90488 h 3148013"/>
              <a:gd name="connsiteX35" fmla="*/ 1187450 w 1228725"/>
              <a:gd name="connsiteY35" fmla="*/ 90487 h 3148013"/>
              <a:gd name="connsiteX36" fmla="*/ 1189037 w 1228725"/>
              <a:gd name="connsiteY36" fmla="*/ 92075 h 3148013"/>
              <a:gd name="connsiteX37" fmla="*/ 1209675 w 1228725"/>
              <a:gd name="connsiteY37" fmla="*/ 128587 h 3148013"/>
              <a:gd name="connsiteX38" fmla="*/ 1222375 w 1228725"/>
              <a:gd name="connsiteY38" fmla="*/ 166687 h 3148013"/>
              <a:gd name="connsiteX39" fmla="*/ 1228725 w 1228725"/>
              <a:gd name="connsiteY39" fmla="*/ 209550 h 3148013"/>
              <a:gd name="connsiteX40" fmla="*/ 1228725 w 1228725"/>
              <a:gd name="connsiteY40" fmla="*/ 2940050 h 3148013"/>
              <a:gd name="connsiteX41" fmla="*/ 1222375 w 1228725"/>
              <a:gd name="connsiteY41" fmla="*/ 2982912 h 3148013"/>
              <a:gd name="connsiteX42" fmla="*/ 1209675 w 1228725"/>
              <a:gd name="connsiteY42" fmla="*/ 3021012 h 3148013"/>
              <a:gd name="connsiteX43" fmla="*/ 1189037 w 1228725"/>
              <a:gd name="connsiteY43" fmla="*/ 3055937 h 3148013"/>
              <a:gd name="connsiteX44" fmla="*/ 1187450 w 1228725"/>
              <a:gd name="connsiteY44" fmla="*/ 3059112 h 3148013"/>
              <a:gd name="connsiteX45" fmla="*/ 1187450 w 1228725"/>
              <a:gd name="connsiteY45" fmla="*/ 3059113 h 3148013"/>
              <a:gd name="connsiteX46" fmla="*/ 1158875 w 1228725"/>
              <a:gd name="connsiteY46" fmla="*/ 3087688 h 3148013"/>
              <a:gd name="connsiteX47" fmla="*/ 1144587 w 1228725"/>
              <a:gd name="connsiteY47" fmla="*/ 3097213 h 3148013"/>
              <a:gd name="connsiteX48" fmla="*/ 1144587 w 1228725"/>
              <a:gd name="connsiteY48" fmla="*/ 3097213 h 3148013"/>
              <a:gd name="connsiteX49" fmla="*/ 1123949 w 1228725"/>
              <a:gd name="connsiteY49" fmla="*/ 3113088 h 3148013"/>
              <a:gd name="connsiteX50" fmla="*/ 1100137 w 1228725"/>
              <a:gd name="connsiteY50" fmla="*/ 3124200 h 3148013"/>
              <a:gd name="connsiteX51" fmla="*/ 1081087 w 1228725"/>
              <a:gd name="connsiteY51" fmla="*/ 3132138 h 3148013"/>
              <a:gd name="connsiteX52" fmla="*/ 1058863 w 1228725"/>
              <a:gd name="connsiteY52" fmla="*/ 3136900 h 3148013"/>
              <a:gd name="connsiteX53" fmla="*/ 1036638 w 1228725"/>
              <a:gd name="connsiteY53" fmla="*/ 3144838 h 3148013"/>
              <a:gd name="connsiteX54" fmla="*/ 1016000 w 1228725"/>
              <a:gd name="connsiteY54" fmla="*/ 3146425 h 3148013"/>
              <a:gd name="connsiteX55" fmla="*/ 1016000 w 1228725"/>
              <a:gd name="connsiteY55" fmla="*/ 3146426 h 3148013"/>
              <a:gd name="connsiteX56" fmla="*/ 989013 w 1228725"/>
              <a:gd name="connsiteY56" fmla="*/ 3148013 h 3148013"/>
              <a:gd name="connsiteX57" fmla="*/ 974725 w 1228725"/>
              <a:gd name="connsiteY57" fmla="*/ 3148013 h 3148013"/>
              <a:gd name="connsiteX58" fmla="*/ 931863 w 1228725"/>
              <a:gd name="connsiteY58" fmla="*/ 3148013 h 3148013"/>
              <a:gd name="connsiteX59" fmla="*/ 931862 w 1228725"/>
              <a:gd name="connsiteY59" fmla="*/ 3148013 h 3148013"/>
              <a:gd name="connsiteX60" fmla="*/ 889000 w 1228725"/>
              <a:gd name="connsiteY60" fmla="*/ 3148013 h 3148013"/>
              <a:gd name="connsiteX61" fmla="*/ 847725 w 1228725"/>
              <a:gd name="connsiteY61" fmla="*/ 3148013 h 3148013"/>
              <a:gd name="connsiteX62" fmla="*/ 804862 w 1228725"/>
              <a:gd name="connsiteY62" fmla="*/ 3148013 h 3148013"/>
              <a:gd name="connsiteX63" fmla="*/ 763588 w 1228725"/>
              <a:gd name="connsiteY63" fmla="*/ 3148013 h 3148013"/>
              <a:gd name="connsiteX64" fmla="*/ 763587 w 1228725"/>
              <a:gd name="connsiteY64" fmla="*/ 3148013 h 3148013"/>
              <a:gd name="connsiteX65" fmla="*/ 720725 w 1228725"/>
              <a:gd name="connsiteY65" fmla="*/ 3148013 h 3148013"/>
              <a:gd name="connsiteX66" fmla="*/ 676275 w 1228725"/>
              <a:gd name="connsiteY66" fmla="*/ 3148013 h 3148013"/>
              <a:gd name="connsiteX67" fmla="*/ 635000 w 1228725"/>
              <a:gd name="connsiteY67" fmla="*/ 3148013 h 3148013"/>
              <a:gd name="connsiteX68" fmla="*/ 592137 w 1228725"/>
              <a:gd name="connsiteY68" fmla="*/ 3148013 h 3148013"/>
              <a:gd name="connsiteX69" fmla="*/ 550863 w 1228725"/>
              <a:gd name="connsiteY69" fmla="*/ 3148013 h 3148013"/>
              <a:gd name="connsiteX70" fmla="*/ 550862 w 1228725"/>
              <a:gd name="connsiteY70" fmla="*/ 3148013 h 3148013"/>
              <a:gd name="connsiteX71" fmla="*/ 508000 w 1228725"/>
              <a:gd name="connsiteY71" fmla="*/ 3148013 h 3148013"/>
              <a:gd name="connsiteX72" fmla="*/ 465137 w 1228725"/>
              <a:gd name="connsiteY72" fmla="*/ 3148013 h 3148013"/>
              <a:gd name="connsiteX73" fmla="*/ 423863 w 1228725"/>
              <a:gd name="connsiteY73" fmla="*/ 3148013 h 3148013"/>
              <a:gd name="connsiteX74" fmla="*/ 423862 w 1228725"/>
              <a:gd name="connsiteY74" fmla="*/ 3148013 h 3148013"/>
              <a:gd name="connsiteX75" fmla="*/ 381000 w 1228725"/>
              <a:gd name="connsiteY75" fmla="*/ 3148013 h 3148013"/>
              <a:gd name="connsiteX76" fmla="*/ 339725 w 1228725"/>
              <a:gd name="connsiteY76" fmla="*/ 3148013 h 3148013"/>
              <a:gd name="connsiteX77" fmla="*/ 296862 w 1228725"/>
              <a:gd name="connsiteY77" fmla="*/ 3148013 h 3148013"/>
              <a:gd name="connsiteX78" fmla="*/ 252412 w 1228725"/>
              <a:gd name="connsiteY78" fmla="*/ 3148013 h 3148013"/>
              <a:gd name="connsiteX79" fmla="*/ 239712 w 1228725"/>
              <a:gd name="connsiteY79" fmla="*/ 3148013 h 3148013"/>
              <a:gd name="connsiteX80" fmla="*/ 211137 w 1228725"/>
              <a:gd name="connsiteY80" fmla="*/ 3146426 h 3148013"/>
              <a:gd name="connsiteX81" fmla="*/ 211137 w 1228725"/>
              <a:gd name="connsiteY81" fmla="*/ 3146425 h 3148013"/>
              <a:gd name="connsiteX82" fmla="*/ 190500 w 1228725"/>
              <a:gd name="connsiteY82" fmla="*/ 3144838 h 3148013"/>
              <a:gd name="connsiteX83" fmla="*/ 168275 w 1228725"/>
              <a:gd name="connsiteY83" fmla="*/ 3136900 h 3148013"/>
              <a:gd name="connsiteX84" fmla="*/ 146049 w 1228725"/>
              <a:gd name="connsiteY84" fmla="*/ 3132138 h 3148013"/>
              <a:gd name="connsiteX85" fmla="*/ 125412 w 1228725"/>
              <a:gd name="connsiteY85" fmla="*/ 3124200 h 3148013"/>
              <a:gd name="connsiteX86" fmla="*/ 104774 w 1228725"/>
              <a:gd name="connsiteY86" fmla="*/ 3113088 h 3148013"/>
              <a:gd name="connsiteX87" fmla="*/ 84137 w 1228725"/>
              <a:gd name="connsiteY87" fmla="*/ 3097213 h 3148013"/>
              <a:gd name="connsiteX88" fmla="*/ 68263 w 1228725"/>
              <a:gd name="connsiteY88" fmla="*/ 3087688 h 3148013"/>
              <a:gd name="connsiteX89" fmla="*/ 41275 w 1228725"/>
              <a:gd name="connsiteY89" fmla="*/ 3059113 h 3148013"/>
              <a:gd name="connsiteX90" fmla="*/ 41275 w 1228725"/>
              <a:gd name="connsiteY90" fmla="*/ 3059112 h 3148013"/>
              <a:gd name="connsiteX91" fmla="*/ 39687 w 1228725"/>
              <a:gd name="connsiteY91" fmla="*/ 3055937 h 3148013"/>
              <a:gd name="connsiteX92" fmla="*/ 19050 w 1228725"/>
              <a:gd name="connsiteY92" fmla="*/ 3021012 h 3148013"/>
              <a:gd name="connsiteX93" fmla="*/ 3175 w 1228725"/>
              <a:gd name="connsiteY93" fmla="*/ 2982912 h 3148013"/>
              <a:gd name="connsiteX94" fmla="*/ 0 w 1228725"/>
              <a:gd name="connsiteY94" fmla="*/ 2940050 h 3148013"/>
              <a:gd name="connsiteX95" fmla="*/ 0 w 1228725"/>
              <a:gd name="connsiteY95" fmla="*/ 209550 h 3148013"/>
              <a:gd name="connsiteX96" fmla="*/ 3175 w 1228725"/>
              <a:gd name="connsiteY96" fmla="*/ 166687 h 3148013"/>
              <a:gd name="connsiteX97" fmla="*/ 19050 w 1228725"/>
              <a:gd name="connsiteY97" fmla="*/ 128587 h 3148013"/>
              <a:gd name="connsiteX98" fmla="*/ 39687 w 1228725"/>
              <a:gd name="connsiteY98" fmla="*/ 92075 h 3148013"/>
              <a:gd name="connsiteX99" fmla="*/ 41275 w 1228725"/>
              <a:gd name="connsiteY99" fmla="*/ 90487 h 3148013"/>
              <a:gd name="connsiteX100" fmla="*/ 41275 w 1228725"/>
              <a:gd name="connsiteY100" fmla="*/ 90488 h 3148013"/>
              <a:gd name="connsiteX101" fmla="*/ 68263 w 1228725"/>
              <a:gd name="connsiteY101" fmla="*/ 60325 h 3148013"/>
              <a:gd name="connsiteX102" fmla="*/ 84137 w 1228725"/>
              <a:gd name="connsiteY102" fmla="*/ 50801 h 3148013"/>
              <a:gd name="connsiteX103" fmla="*/ 84137 w 1228725"/>
              <a:gd name="connsiteY103" fmla="*/ 50800 h 3148013"/>
              <a:gd name="connsiteX104" fmla="*/ 104774 w 1228725"/>
              <a:gd name="connsiteY104" fmla="*/ 34925 h 3148013"/>
              <a:gd name="connsiteX105" fmla="*/ 125412 w 1228725"/>
              <a:gd name="connsiteY105" fmla="*/ 25400 h 3148013"/>
              <a:gd name="connsiteX106" fmla="*/ 125412 w 1228725"/>
              <a:gd name="connsiteY106" fmla="*/ 25399 h 3148013"/>
              <a:gd name="connsiteX107" fmla="*/ 146049 w 1228725"/>
              <a:gd name="connsiteY107" fmla="*/ 15874 h 3148013"/>
              <a:gd name="connsiteX108" fmla="*/ 168275 w 1228725"/>
              <a:gd name="connsiteY108" fmla="*/ 11112 h 3148013"/>
              <a:gd name="connsiteX109" fmla="*/ 168275 w 1228725"/>
              <a:gd name="connsiteY109" fmla="*/ 11112 h 3148013"/>
              <a:gd name="connsiteX110" fmla="*/ 190500 w 1228725"/>
              <a:gd name="connsiteY110" fmla="*/ 4762 h 3148013"/>
              <a:gd name="connsiteX111" fmla="*/ 211137 w 1228725"/>
              <a:gd name="connsiteY111" fmla="*/ 3175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1228725" h="3148013">
                <a:moveTo>
                  <a:pt x="239712" y="0"/>
                </a:moveTo>
                <a:lnTo>
                  <a:pt x="252412" y="0"/>
                </a:lnTo>
                <a:lnTo>
                  <a:pt x="296862" y="0"/>
                </a:lnTo>
                <a:lnTo>
                  <a:pt x="339725" y="0"/>
                </a:lnTo>
                <a:lnTo>
                  <a:pt x="381000" y="0"/>
                </a:lnTo>
                <a:lnTo>
                  <a:pt x="423862" y="0"/>
                </a:lnTo>
                <a:lnTo>
                  <a:pt x="423863" y="0"/>
                </a:lnTo>
                <a:lnTo>
                  <a:pt x="465137" y="0"/>
                </a:lnTo>
                <a:lnTo>
                  <a:pt x="508000" y="0"/>
                </a:lnTo>
                <a:lnTo>
                  <a:pt x="550862" y="0"/>
                </a:lnTo>
                <a:lnTo>
                  <a:pt x="550863" y="0"/>
                </a:lnTo>
                <a:lnTo>
                  <a:pt x="592137" y="0"/>
                </a:lnTo>
                <a:lnTo>
                  <a:pt x="635000" y="0"/>
                </a:lnTo>
                <a:lnTo>
                  <a:pt x="676275" y="0"/>
                </a:lnTo>
                <a:lnTo>
                  <a:pt x="720725" y="0"/>
                </a:lnTo>
                <a:lnTo>
                  <a:pt x="763587" y="0"/>
                </a:lnTo>
                <a:lnTo>
                  <a:pt x="763588" y="0"/>
                </a:lnTo>
                <a:lnTo>
                  <a:pt x="804862" y="0"/>
                </a:lnTo>
                <a:lnTo>
                  <a:pt x="847725" y="0"/>
                </a:lnTo>
                <a:lnTo>
                  <a:pt x="889000" y="0"/>
                </a:lnTo>
                <a:lnTo>
                  <a:pt x="931862" y="0"/>
                </a:lnTo>
                <a:lnTo>
                  <a:pt x="931863" y="0"/>
                </a:lnTo>
                <a:lnTo>
                  <a:pt x="974725" y="0"/>
                </a:lnTo>
                <a:lnTo>
                  <a:pt x="989013" y="0"/>
                </a:lnTo>
                <a:lnTo>
                  <a:pt x="1016000" y="3175"/>
                </a:lnTo>
                <a:lnTo>
                  <a:pt x="1036638" y="4762"/>
                </a:lnTo>
                <a:lnTo>
                  <a:pt x="1058862" y="11112"/>
                </a:lnTo>
                <a:lnTo>
                  <a:pt x="1058862" y="11112"/>
                </a:lnTo>
                <a:lnTo>
                  <a:pt x="1081087" y="15874"/>
                </a:lnTo>
                <a:lnTo>
                  <a:pt x="1100137" y="25399"/>
                </a:lnTo>
                <a:lnTo>
                  <a:pt x="1100137" y="25400"/>
                </a:lnTo>
                <a:lnTo>
                  <a:pt x="1123949" y="34925"/>
                </a:lnTo>
                <a:lnTo>
                  <a:pt x="1144587" y="50800"/>
                </a:lnTo>
                <a:lnTo>
                  <a:pt x="1158875" y="60325"/>
                </a:lnTo>
                <a:lnTo>
                  <a:pt x="1187450" y="90488"/>
                </a:lnTo>
                <a:lnTo>
                  <a:pt x="1187450" y="90487"/>
                </a:lnTo>
                <a:lnTo>
                  <a:pt x="1189037" y="92075"/>
                </a:lnTo>
                <a:lnTo>
                  <a:pt x="1209675" y="128587"/>
                </a:lnTo>
                <a:lnTo>
                  <a:pt x="1222375" y="166687"/>
                </a:lnTo>
                <a:lnTo>
                  <a:pt x="1228725" y="209550"/>
                </a:lnTo>
                <a:lnTo>
                  <a:pt x="1228725" y="2940050"/>
                </a:lnTo>
                <a:lnTo>
                  <a:pt x="1222375" y="2982912"/>
                </a:lnTo>
                <a:lnTo>
                  <a:pt x="1209675" y="3021012"/>
                </a:lnTo>
                <a:lnTo>
                  <a:pt x="1189037" y="3055937"/>
                </a:lnTo>
                <a:lnTo>
                  <a:pt x="1187450" y="3059112"/>
                </a:lnTo>
                <a:lnTo>
                  <a:pt x="1187450" y="3059113"/>
                </a:lnTo>
                <a:lnTo>
                  <a:pt x="1158875" y="3087688"/>
                </a:lnTo>
                <a:lnTo>
                  <a:pt x="1144587" y="3097213"/>
                </a:lnTo>
                <a:lnTo>
                  <a:pt x="1144587" y="3097213"/>
                </a:lnTo>
                <a:lnTo>
                  <a:pt x="1123949" y="3113088"/>
                </a:lnTo>
                <a:lnTo>
                  <a:pt x="1100137" y="3124200"/>
                </a:lnTo>
                <a:lnTo>
                  <a:pt x="1081087" y="3132138"/>
                </a:lnTo>
                <a:lnTo>
                  <a:pt x="1058863" y="3136900"/>
                </a:lnTo>
                <a:lnTo>
                  <a:pt x="1036638" y="3144838"/>
                </a:lnTo>
                <a:lnTo>
                  <a:pt x="1016000" y="3146425"/>
                </a:lnTo>
                <a:lnTo>
                  <a:pt x="1016000" y="3146426"/>
                </a:lnTo>
                <a:lnTo>
                  <a:pt x="989013" y="3148013"/>
                </a:lnTo>
                <a:lnTo>
                  <a:pt x="974725" y="3148013"/>
                </a:lnTo>
                <a:lnTo>
                  <a:pt x="931863" y="3148013"/>
                </a:lnTo>
                <a:lnTo>
                  <a:pt x="931862" y="3148013"/>
                </a:lnTo>
                <a:lnTo>
                  <a:pt x="889000" y="3148013"/>
                </a:lnTo>
                <a:lnTo>
                  <a:pt x="847725" y="3148013"/>
                </a:lnTo>
                <a:lnTo>
                  <a:pt x="804862" y="3148013"/>
                </a:lnTo>
                <a:lnTo>
                  <a:pt x="763588" y="3148013"/>
                </a:lnTo>
                <a:lnTo>
                  <a:pt x="763587" y="3148013"/>
                </a:lnTo>
                <a:lnTo>
                  <a:pt x="720725" y="3148013"/>
                </a:lnTo>
                <a:lnTo>
                  <a:pt x="676275" y="3148013"/>
                </a:lnTo>
                <a:lnTo>
                  <a:pt x="635000" y="3148013"/>
                </a:lnTo>
                <a:lnTo>
                  <a:pt x="592137" y="3148013"/>
                </a:lnTo>
                <a:lnTo>
                  <a:pt x="550863" y="3148013"/>
                </a:lnTo>
                <a:lnTo>
                  <a:pt x="550862" y="3148013"/>
                </a:lnTo>
                <a:lnTo>
                  <a:pt x="508000" y="3148013"/>
                </a:lnTo>
                <a:lnTo>
                  <a:pt x="465137" y="3148013"/>
                </a:lnTo>
                <a:lnTo>
                  <a:pt x="423863" y="3148013"/>
                </a:lnTo>
                <a:lnTo>
                  <a:pt x="423862" y="3148013"/>
                </a:lnTo>
                <a:lnTo>
                  <a:pt x="381000" y="3148013"/>
                </a:lnTo>
                <a:lnTo>
                  <a:pt x="339725" y="3148013"/>
                </a:lnTo>
                <a:lnTo>
                  <a:pt x="296862" y="3148013"/>
                </a:lnTo>
                <a:lnTo>
                  <a:pt x="252412" y="3148013"/>
                </a:lnTo>
                <a:lnTo>
                  <a:pt x="239712" y="3148013"/>
                </a:lnTo>
                <a:lnTo>
                  <a:pt x="211137" y="3146426"/>
                </a:lnTo>
                <a:lnTo>
                  <a:pt x="211137" y="3146425"/>
                </a:lnTo>
                <a:lnTo>
                  <a:pt x="190500" y="3144838"/>
                </a:lnTo>
                <a:lnTo>
                  <a:pt x="168275" y="3136900"/>
                </a:lnTo>
                <a:lnTo>
                  <a:pt x="146049" y="3132138"/>
                </a:lnTo>
                <a:lnTo>
                  <a:pt x="125412" y="3124200"/>
                </a:lnTo>
                <a:lnTo>
                  <a:pt x="104774" y="3113088"/>
                </a:lnTo>
                <a:lnTo>
                  <a:pt x="84137" y="3097213"/>
                </a:lnTo>
                <a:lnTo>
                  <a:pt x="68263" y="3087688"/>
                </a:lnTo>
                <a:lnTo>
                  <a:pt x="41275" y="3059113"/>
                </a:lnTo>
                <a:lnTo>
                  <a:pt x="41275" y="3059112"/>
                </a:lnTo>
                <a:lnTo>
                  <a:pt x="39687" y="3055937"/>
                </a:lnTo>
                <a:lnTo>
                  <a:pt x="19050" y="3021012"/>
                </a:lnTo>
                <a:lnTo>
                  <a:pt x="3175" y="2982912"/>
                </a:lnTo>
                <a:lnTo>
                  <a:pt x="0" y="2940050"/>
                </a:lnTo>
                <a:lnTo>
                  <a:pt x="0" y="209550"/>
                </a:lnTo>
                <a:lnTo>
                  <a:pt x="3175" y="166687"/>
                </a:lnTo>
                <a:lnTo>
                  <a:pt x="19050" y="128587"/>
                </a:lnTo>
                <a:lnTo>
                  <a:pt x="39687" y="92075"/>
                </a:lnTo>
                <a:lnTo>
                  <a:pt x="41275" y="90487"/>
                </a:lnTo>
                <a:lnTo>
                  <a:pt x="41275" y="90488"/>
                </a:lnTo>
                <a:lnTo>
                  <a:pt x="68263" y="60325"/>
                </a:lnTo>
                <a:lnTo>
                  <a:pt x="84137" y="50801"/>
                </a:lnTo>
                <a:lnTo>
                  <a:pt x="84137" y="50800"/>
                </a:lnTo>
                <a:lnTo>
                  <a:pt x="104774" y="34925"/>
                </a:lnTo>
                <a:lnTo>
                  <a:pt x="125412" y="25400"/>
                </a:lnTo>
                <a:lnTo>
                  <a:pt x="125412" y="25399"/>
                </a:lnTo>
                <a:lnTo>
                  <a:pt x="146049" y="15874"/>
                </a:lnTo>
                <a:lnTo>
                  <a:pt x="168275" y="11112"/>
                </a:lnTo>
                <a:lnTo>
                  <a:pt x="168275" y="11112"/>
                </a:lnTo>
                <a:lnTo>
                  <a:pt x="190500" y="4762"/>
                </a:lnTo>
                <a:lnTo>
                  <a:pt x="211137" y="3175"/>
                </a:lnTo>
                <a:close/>
              </a:path>
            </a:pathLst>
          </a:custGeom>
          <a:solidFill>
            <a:schemeClr val="accent4"/>
          </a:solidFill>
          <a:ln w="25400" cap="flat" cmpd="sng" algn="ctr">
            <a:noFill/>
            <a:prstDash val="solid"/>
          </a:ln>
          <a:effectLst/>
        </p:spPr>
        <p:txBody>
          <a:bodyPr rot="0" spcFirstLastPara="0" vertOverflow="overflow" horzOverflow="overflow" vert="horz" wrap="square" lIns="59537" tIns="29768" rIns="59537" bIns="29768" numCol="1" spcCol="0" rtlCol="0" fromWordArt="0" anchor="ctr" anchorCtr="0" forceAA="0" compatLnSpc="1">
            <a:prstTxWarp prst="textNoShape">
              <a:avLst/>
            </a:prstTxWarp>
            <a:noAutofit/>
          </a:bodyPr>
          <a:lstStyle/>
          <a:p>
            <a:pPr algn="ctr">
              <a:lnSpc>
                <a:spcPct val="120000"/>
              </a:lnSpc>
            </a:pPr>
            <a:endParaRPr lang="zh-CN" altLang="en-US" kern="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9" name="任意多边形 198"/>
          <p:cNvSpPr>
            <a:spLocks noChangeArrowheads="1"/>
          </p:cNvSpPr>
          <p:nvPr/>
        </p:nvSpPr>
        <p:spPr bwMode="auto">
          <a:xfrm>
            <a:off x="4903702" y="1234851"/>
            <a:ext cx="969143" cy="2133380"/>
          </a:xfrm>
          <a:custGeom>
            <a:avLst/>
            <a:gdLst>
              <a:gd name="connsiteX0" fmla="*/ 1428750 w 1430338"/>
              <a:gd name="connsiteY0" fmla="*/ 787400 h 3148013"/>
              <a:gd name="connsiteX1" fmla="*/ 1430338 w 1430338"/>
              <a:gd name="connsiteY1" fmla="*/ 787400 h 3148013"/>
              <a:gd name="connsiteX2" fmla="*/ 1430338 w 1430338"/>
              <a:gd name="connsiteY2" fmla="*/ 788988 h 3148013"/>
              <a:gd name="connsiteX3" fmla="*/ 1428750 w 1430338"/>
              <a:gd name="connsiteY3" fmla="*/ 788988 h 3148013"/>
              <a:gd name="connsiteX4" fmla="*/ 239712 w 1430338"/>
              <a:gd name="connsiteY4" fmla="*/ 0 h 3148013"/>
              <a:gd name="connsiteX5" fmla="*/ 260350 w 1430338"/>
              <a:gd name="connsiteY5" fmla="*/ 0 h 3148013"/>
              <a:gd name="connsiteX6" fmla="*/ 303212 w 1430338"/>
              <a:gd name="connsiteY6" fmla="*/ 0 h 3148013"/>
              <a:gd name="connsiteX7" fmla="*/ 303213 w 1430338"/>
              <a:gd name="connsiteY7" fmla="*/ 0 h 3148013"/>
              <a:gd name="connsiteX8" fmla="*/ 346075 w 1430338"/>
              <a:gd name="connsiteY8" fmla="*/ 0 h 3148013"/>
              <a:gd name="connsiteX9" fmla="*/ 392112 w 1430338"/>
              <a:gd name="connsiteY9" fmla="*/ 0 h 3148013"/>
              <a:gd name="connsiteX10" fmla="*/ 392113 w 1430338"/>
              <a:gd name="connsiteY10" fmla="*/ 0 h 3148013"/>
              <a:gd name="connsiteX11" fmla="*/ 434975 w 1430338"/>
              <a:gd name="connsiteY11" fmla="*/ 0 h 3148013"/>
              <a:gd name="connsiteX12" fmla="*/ 477837 w 1430338"/>
              <a:gd name="connsiteY12" fmla="*/ 0 h 3148013"/>
              <a:gd name="connsiteX13" fmla="*/ 477838 w 1430338"/>
              <a:gd name="connsiteY13" fmla="*/ 0 h 3148013"/>
              <a:gd name="connsiteX14" fmla="*/ 520700 w 1430338"/>
              <a:gd name="connsiteY14" fmla="*/ 0 h 3148013"/>
              <a:gd name="connsiteX15" fmla="*/ 563562 w 1430338"/>
              <a:gd name="connsiteY15" fmla="*/ 0 h 3148013"/>
              <a:gd name="connsiteX16" fmla="*/ 563563 w 1430338"/>
              <a:gd name="connsiteY16" fmla="*/ 0 h 3148013"/>
              <a:gd name="connsiteX17" fmla="*/ 606425 w 1430338"/>
              <a:gd name="connsiteY17" fmla="*/ 0 h 3148013"/>
              <a:gd name="connsiteX18" fmla="*/ 649287 w 1430338"/>
              <a:gd name="connsiteY18" fmla="*/ 0 h 3148013"/>
              <a:gd name="connsiteX19" fmla="*/ 649288 w 1430338"/>
              <a:gd name="connsiteY19" fmla="*/ 0 h 3148013"/>
              <a:gd name="connsiteX20" fmla="*/ 693737 w 1430338"/>
              <a:gd name="connsiteY20" fmla="*/ 0 h 3148013"/>
              <a:gd name="connsiteX21" fmla="*/ 738187 w 1430338"/>
              <a:gd name="connsiteY21" fmla="*/ 0 h 3148013"/>
              <a:gd name="connsiteX22" fmla="*/ 781050 w 1430338"/>
              <a:gd name="connsiteY22" fmla="*/ 0 h 3148013"/>
              <a:gd name="connsiteX23" fmla="*/ 823912 w 1430338"/>
              <a:gd name="connsiteY23" fmla="*/ 0 h 3148013"/>
              <a:gd name="connsiteX24" fmla="*/ 823913 w 1430338"/>
              <a:gd name="connsiteY24" fmla="*/ 0 h 3148013"/>
              <a:gd name="connsiteX25" fmla="*/ 866775 w 1430338"/>
              <a:gd name="connsiteY25" fmla="*/ 0 h 3148013"/>
              <a:gd name="connsiteX26" fmla="*/ 909637 w 1430338"/>
              <a:gd name="connsiteY26" fmla="*/ 0 h 3148013"/>
              <a:gd name="connsiteX27" fmla="*/ 909638 w 1430338"/>
              <a:gd name="connsiteY27" fmla="*/ 0 h 3148013"/>
              <a:gd name="connsiteX28" fmla="*/ 952500 w 1430338"/>
              <a:gd name="connsiteY28" fmla="*/ 0 h 3148013"/>
              <a:gd name="connsiteX29" fmla="*/ 990600 w 1430338"/>
              <a:gd name="connsiteY29" fmla="*/ 0 h 3148013"/>
              <a:gd name="connsiteX30" fmla="*/ 996950 w 1430338"/>
              <a:gd name="connsiteY30" fmla="*/ 0 h 3148013"/>
              <a:gd name="connsiteX31" fmla="*/ 1039812 w 1430338"/>
              <a:gd name="connsiteY31" fmla="*/ 4762 h 3148013"/>
              <a:gd name="connsiteX32" fmla="*/ 1039812 w 1430338"/>
              <a:gd name="connsiteY32" fmla="*/ 4762 h 3148013"/>
              <a:gd name="connsiteX33" fmla="*/ 1082675 w 1430338"/>
              <a:gd name="connsiteY33" fmla="*/ 15874 h 3148013"/>
              <a:gd name="connsiteX34" fmla="*/ 1082675 w 1430338"/>
              <a:gd name="connsiteY34" fmla="*/ 15875 h 3148013"/>
              <a:gd name="connsiteX35" fmla="*/ 1084262 w 1430338"/>
              <a:gd name="connsiteY35" fmla="*/ 15875 h 3148013"/>
              <a:gd name="connsiteX36" fmla="*/ 1125537 w 1430338"/>
              <a:gd name="connsiteY36" fmla="*/ 34925 h 3148013"/>
              <a:gd name="connsiteX37" fmla="*/ 1127125 w 1430338"/>
              <a:gd name="connsiteY37" fmla="*/ 36512 h 3148013"/>
              <a:gd name="connsiteX38" fmla="*/ 1127125 w 1430338"/>
              <a:gd name="connsiteY38" fmla="*/ 36512 h 3148013"/>
              <a:gd name="connsiteX39" fmla="*/ 1160463 w 1430338"/>
              <a:gd name="connsiteY39" fmla="*/ 60324 h 3148013"/>
              <a:gd name="connsiteX40" fmla="*/ 1169988 w 1430338"/>
              <a:gd name="connsiteY40" fmla="*/ 71437 h 3148013"/>
              <a:gd name="connsiteX41" fmla="*/ 1169988 w 1430338"/>
              <a:gd name="connsiteY41" fmla="*/ 71438 h 3148013"/>
              <a:gd name="connsiteX42" fmla="*/ 1189037 w 1430338"/>
              <a:gd name="connsiteY42" fmla="*/ 92074 h 3148013"/>
              <a:gd name="connsiteX43" fmla="*/ 1211262 w 1430338"/>
              <a:gd name="connsiteY43" fmla="*/ 128587 h 3148013"/>
              <a:gd name="connsiteX44" fmla="*/ 1212850 w 1430338"/>
              <a:gd name="connsiteY44" fmla="*/ 131762 h 3148013"/>
              <a:gd name="connsiteX45" fmla="*/ 1225550 w 1430338"/>
              <a:gd name="connsiteY45" fmla="*/ 166687 h 3148013"/>
              <a:gd name="connsiteX46" fmla="*/ 1230312 w 1430338"/>
              <a:gd name="connsiteY46" fmla="*/ 209549 h 3148013"/>
              <a:gd name="connsiteX47" fmla="*/ 1230312 w 1430338"/>
              <a:gd name="connsiteY47" fmla="*/ 617537 h 3148013"/>
              <a:gd name="connsiteX48" fmla="*/ 1255713 w 1430338"/>
              <a:gd name="connsiteY48" fmla="*/ 636587 h 3148013"/>
              <a:gd name="connsiteX49" fmla="*/ 1255713 w 1430338"/>
              <a:gd name="connsiteY49" fmla="*/ 636588 h 3148013"/>
              <a:gd name="connsiteX50" fmla="*/ 1300162 w 1430338"/>
              <a:gd name="connsiteY50" fmla="*/ 669924 h 3148013"/>
              <a:gd name="connsiteX51" fmla="*/ 1300162 w 1430338"/>
              <a:gd name="connsiteY51" fmla="*/ 669925 h 3148013"/>
              <a:gd name="connsiteX52" fmla="*/ 1343025 w 1430338"/>
              <a:gd name="connsiteY52" fmla="*/ 703262 h 3148013"/>
              <a:gd name="connsiteX53" fmla="*/ 1343025 w 1430338"/>
              <a:gd name="connsiteY53" fmla="*/ 703262 h 3148013"/>
              <a:gd name="connsiteX54" fmla="*/ 1385888 w 1430338"/>
              <a:gd name="connsiteY54" fmla="*/ 735012 h 3148013"/>
              <a:gd name="connsiteX55" fmla="*/ 1385888 w 1430338"/>
              <a:gd name="connsiteY55" fmla="*/ 735013 h 3148013"/>
              <a:gd name="connsiteX56" fmla="*/ 1412875 w 1430338"/>
              <a:gd name="connsiteY56" fmla="*/ 755649 h 3148013"/>
              <a:gd name="connsiteX57" fmla="*/ 1425575 w 1430338"/>
              <a:gd name="connsiteY57" fmla="*/ 769937 h 3148013"/>
              <a:gd name="connsiteX58" fmla="*/ 1428750 w 1430338"/>
              <a:gd name="connsiteY58" fmla="*/ 787399 h 3148013"/>
              <a:gd name="connsiteX59" fmla="*/ 1425575 w 1430338"/>
              <a:gd name="connsiteY59" fmla="*/ 803275 h 3148013"/>
              <a:gd name="connsiteX60" fmla="*/ 1412875 w 1430338"/>
              <a:gd name="connsiteY60" fmla="*/ 817562 h 3148013"/>
              <a:gd name="connsiteX61" fmla="*/ 1385888 w 1430338"/>
              <a:gd name="connsiteY61" fmla="*/ 836611 h 3148013"/>
              <a:gd name="connsiteX62" fmla="*/ 1385888 w 1430338"/>
              <a:gd name="connsiteY62" fmla="*/ 836612 h 3148013"/>
              <a:gd name="connsiteX63" fmla="*/ 1343025 w 1430338"/>
              <a:gd name="connsiteY63" fmla="*/ 871537 h 3148013"/>
              <a:gd name="connsiteX64" fmla="*/ 1343025 w 1430338"/>
              <a:gd name="connsiteY64" fmla="*/ 871538 h 3148013"/>
              <a:gd name="connsiteX65" fmla="*/ 1300162 w 1430338"/>
              <a:gd name="connsiteY65" fmla="*/ 904875 h 3148013"/>
              <a:gd name="connsiteX66" fmla="*/ 1255713 w 1430338"/>
              <a:gd name="connsiteY66" fmla="*/ 936624 h 3148013"/>
              <a:gd name="connsiteX67" fmla="*/ 1255713 w 1430338"/>
              <a:gd name="connsiteY67" fmla="*/ 936625 h 3148013"/>
              <a:gd name="connsiteX68" fmla="*/ 1230312 w 1430338"/>
              <a:gd name="connsiteY68" fmla="*/ 955675 h 3148013"/>
              <a:gd name="connsiteX69" fmla="*/ 1230312 w 1430338"/>
              <a:gd name="connsiteY69" fmla="*/ 2940050 h 3148013"/>
              <a:gd name="connsiteX70" fmla="*/ 1225550 w 1430338"/>
              <a:gd name="connsiteY70" fmla="*/ 2982913 h 3148013"/>
              <a:gd name="connsiteX71" fmla="*/ 1212850 w 1430338"/>
              <a:gd name="connsiteY71" fmla="*/ 3016250 h 3148013"/>
              <a:gd name="connsiteX72" fmla="*/ 1211262 w 1430338"/>
              <a:gd name="connsiteY72" fmla="*/ 3021013 h 3148013"/>
              <a:gd name="connsiteX73" fmla="*/ 1189037 w 1430338"/>
              <a:gd name="connsiteY73" fmla="*/ 3055938 h 3148013"/>
              <a:gd name="connsiteX74" fmla="*/ 1169988 w 1430338"/>
              <a:gd name="connsiteY74" fmla="*/ 3076574 h 3148013"/>
              <a:gd name="connsiteX75" fmla="*/ 1169988 w 1430338"/>
              <a:gd name="connsiteY75" fmla="*/ 3076575 h 3148013"/>
              <a:gd name="connsiteX76" fmla="*/ 1160463 w 1430338"/>
              <a:gd name="connsiteY76" fmla="*/ 3087688 h 3148013"/>
              <a:gd name="connsiteX77" fmla="*/ 1127125 w 1430338"/>
              <a:gd name="connsiteY77" fmla="*/ 3111500 h 3148013"/>
              <a:gd name="connsiteX78" fmla="*/ 1127125 w 1430338"/>
              <a:gd name="connsiteY78" fmla="*/ 3111501 h 3148013"/>
              <a:gd name="connsiteX79" fmla="*/ 1125537 w 1430338"/>
              <a:gd name="connsiteY79" fmla="*/ 3113088 h 3148013"/>
              <a:gd name="connsiteX80" fmla="*/ 1084262 w 1430338"/>
              <a:gd name="connsiteY80" fmla="*/ 3132138 h 3148013"/>
              <a:gd name="connsiteX81" fmla="*/ 1082675 w 1430338"/>
              <a:gd name="connsiteY81" fmla="*/ 3132138 h 3148013"/>
              <a:gd name="connsiteX82" fmla="*/ 1082675 w 1430338"/>
              <a:gd name="connsiteY82" fmla="*/ 3132137 h 3148013"/>
              <a:gd name="connsiteX83" fmla="*/ 1039813 w 1430338"/>
              <a:gd name="connsiteY83" fmla="*/ 3144837 h 3148013"/>
              <a:gd name="connsiteX84" fmla="*/ 1039813 w 1430338"/>
              <a:gd name="connsiteY84" fmla="*/ 3144838 h 3148013"/>
              <a:gd name="connsiteX85" fmla="*/ 996950 w 1430338"/>
              <a:gd name="connsiteY85" fmla="*/ 3148013 h 3148013"/>
              <a:gd name="connsiteX86" fmla="*/ 990600 w 1430338"/>
              <a:gd name="connsiteY86" fmla="*/ 3148013 h 3148013"/>
              <a:gd name="connsiteX87" fmla="*/ 952500 w 1430338"/>
              <a:gd name="connsiteY87" fmla="*/ 3148013 h 3148013"/>
              <a:gd name="connsiteX88" fmla="*/ 909638 w 1430338"/>
              <a:gd name="connsiteY88" fmla="*/ 3148013 h 3148013"/>
              <a:gd name="connsiteX89" fmla="*/ 909637 w 1430338"/>
              <a:gd name="connsiteY89" fmla="*/ 3148013 h 3148013"/>
              <a:gd name="connsiteX90" fmla="*/ 866775 w 1430338"/>
              <a:gd name="connsiteY90" fmla="*/ 3148013 h 3148013"/>
              <a:gd name="connsiteX91" fmla="*/ 823913 w 1430338"/>
              <a:gd name="connsiteY91" fmla="*/ 3148013 h 3148013"/>
              <a:gd name="connsiteX92" fmla="*/ 823912 w 1430338"/>
              <a:gd name="connsiteY92" fmla="*/ 3148013 h 3148013"/>
              <a:gd name="connsiteX93" fmla="*/ 781050 w 1430338"/>
              <a:gd name="connsiteY93" fmla="*/ 3148013 h 3148013"/>
              <a:gd name="connsiteX94" fmla="*/ 738187 w 1430338"/>
              <a:gd name="connsiteY94" fmla="*/ 3148013 h 3148013"/>
              <a:gd name="connsiteX95" fmla="*/ 693737 w 1430338"/>
              <a:gd name="connsiteY95" fmla="*/ 3148013 h 3148013"/>
              <a:gd name="connsiteX96" fmla="*/ 649288 w 1430338"/>
              <a:gd name="connsiteY96" fmla="*/ 3148013 h 3148013"/>
              <a:gd name="connsiteX97" fmla="*/ 649287 w 1430338"/>
              <a:gd name="connsiteY97" fmla="*/ 3148013 h 3148013"/>
              <a:gd name="connsiteX98" fmla="*/ 606425 w 1430338"/>
              <a:gd name="connsiteY98" fmla="*/ 3148013 h 3148013"/>
              <a:gd name="connsiteX99" fmla="*/ 563563 w 1430338"/>
              <a:gd name="connsiteY99" fmla="*/ 3148013 h 3148013"/>
              <a:gd name="connsiteX100" fmla="*/ 563562 w 1430338"/>
              <a:gd name="connsiteY100" fmla="*/ 3148013 h 3148013"/>
              <a:gd name="connsiteX101" fmla="*/ 520700 w 1430338"/>
              <a:gd name="connsiteY101" fmla="*/ 3148013 h 3148013"/>
              <a:gd name="connsiteX102" fmla="*/ 477838 w 1430338"/>
              <a:gd name="connsiteY102" fmla="*/ 3148013 h 3148013"/>
              <a:gd name="connsiteX103" fmla="*/ 477837 w 1430338"/>
              <a:gd name="connsiteY103" fmla="*/ 3148013 h 3148013"/>
              <a:gd name="connsiteX104" fmla="*/ 434975 w 1430338"/>
              <a:gd name="connsiteY104" fmla="*/ 3148013 h 3148013"/>
              <a:gd name="connsiteX105" fmla="*/ 392113 w 1430338"/>
              <a:gd name="connsiteY105" fmla="*/ 3148013 h 3148013"/>
              <a:gd name="connsiteX106" fmla="*/ 392112 w 1430338"/>
              <a:gd name="connsiteY106" fmla="*/ 3148013 h 3148013"/>
              <a:gd name="connsiteX107" fmla="*/ 346075 w 1430338"/>
              <a:gd name="connsiteY107" fmla="*/ 3148013 h 3148013"/>
              <a:gd name="connsiteX108" fmla="*/ 303213 w 1430338"/>
              <a:gd name="connsiteY108" fmla="*/ 3148013 h 3148013"/>
              <a:gd name="connsiteX109" fmla="*/ 303212 w 1430338"/>
              <a:gd name="connsiteY109" fmla="*/ 3148013 h 3148013"/>
              <a:gd name="connsiteX110" fmla="*/ 260350 w 1430338"/>
              <a:gd name="connsiteY110" fmla="*/ 3148013 h 3148013"/>
              <a:gd name="connsiteX111" fmla="*/ 239712 w 1430338"/>
              <a:gd name="connsiteY111" fmla="*/ 3148013 h 3148013"/>
              <a:gd name="connsiteX112" fmla="*/ 217487 w 1430338"/>
              <a:gd name="connsiteY112" fmla="*/ 3146426 h 3148013"/>
              <a:gd name="connsiteX113" fmla="*/ 217487 w 1430338"/>
              <a:gd name="connsiteY113" fmla="*/ 3146425 h 3148013"/>
              <a:gd name="connsiteX114" fmla="*/ 192087 w 1430338"/>
              <a:gd name="connsiteY114" fmla="*/ 3144838 h 3148013"/>
              <a:gd name="connsiteX115" fmla="*/ 174625 w 1430338"/>
              <a:gd name="connsiteY115" fmla="*/ 3140075 h 3148013"/>
              <a:gd name="connsiteX116" fmla="*/ 146049 w 1430338"/>
              <a:gd name="connsiteY116" fmla="*/ 3132138 h 3148013"/>
              <a:gd name="connsiteX117" fmla="*/ 131762 w 1430338"/>
              <a:gd name="connsiteY117" fmla="*/ 3124200 h 3148013"/>
              <a:gd name="connsiteX118" fmla="*/ 131762 w 1430338"/>
              <a:gd name="connsiteY118" fmla="*/ 3124200 h 3148013"/>
              <a:gd name="connsiteX119" fmla="*/ 106362 w 1430338"/>
              <a:gd name="connsiteY119" fmla="*/ 3113088 h 3148013"/>
              <a:gd name="connsiteX120" fmla="*/ 88900 w 1430338"/>
              <a:gd name="connsiteY120" fmla="*/ 3100388 h 3148013"/>
              <a:gd name="connsiteX121" fmla="*/ 88900 w 1430338"/>
              <a:gd name="connsiteY121" fmla="*/ 3100387 h 3148013"/>
              <a:gd name="connsiteX122" fmla="*/ 71437 w 1430338"/>
              <a:gd name="connsiteY122" fmla="*/ 3087687 h 3148013"/>
              <a:gd name="connsiteX123" fmla="*/ 44450 w 1430338"/>
              <a:gd name="connsiteY123" fmla="*/ 3059112 h 3148013"/>
              <a:gd name="connsiteX124" fmla="*/ 41275 w 1430338"/>
              <a:gd name="connsiteY124" fmla="*/ 3055937 h 3148013"/>
              <a:gd name="connsiteX125" fmla="*/ 19050 w 1430338"/>
              <a:gd name="connsiteY125" fmla="*/ 3021012 h 3148013"/>
              <a:gd name="connsiteX126" fmla="*/ 4762 w 1430338"/>
              <a:gd name="connsiteY126" fmla="*/ 2982912 h 3148013"/>
              <a:gd name="connsiteX127" fmla="*/ 0 w 1430338"/>
              <a:gd name="connsiteY127" fmla="*/ 2940050 h 3148013"/>
              <a:gd name="connsiteX128" fmla="*/ 0 w 1430338"/>
              <a:gd name="connsiteY128" fmla="*/ 209549 h 3148013"/>
              <a:gd name="connsiteX129" fmla="*/ 4762 w 1430338"/>
              <a:gd name="connsiteY129" fmla="*/ 166687 h 3148013"/>
              <a:gd name="connsiteX130" fmla="*/ 19050 w 1430338"/>
              <a:gd name="connsiteY130" fmla="*/ 128587 h 3148013"/>
              <a:gd name="connsiteX131" fmla="*/ 41275 w 1430338"/>
              <a:gd name="connsiteY131" fmla="*/ 92074 h 3148013"/>
              <a:gd name="connsiteX132" fmla="*/ 44450 w 1430338"/>
              <a:gd name="connsiteY132" fmla="*/ 90487 h 3148013"/>
              <a:gd name="connsiteX133" fmla="*/ 71437 w 1430338"/>
              <a:gd name="connsiteY133" fmla="*/ 60324 h 3148013"/>
              <a:gd name="connsiteX134" fmla="*/ 88900 w 1430338"/>
              <a:gd name="connsiteY134" fmla="*/ 49212 h 3148013"/>
              <a:gd name="connsiteX135" fmla="*/ 88900 w 1430338"/>
              <a:gd name="connsiteY135" fmla="*/ 49212 h 3148013"/>
              <a:gd name="connsiteX136" fmla="*/ 106362 w 1430338"/>
              <a:gd name="connsiteY136" fmla="*/ 34925 h 3148013"/>
              <a:gd name="connsiteX137" fmla="*/ 131762 w 1430338"/>
              <a:gd name="connsiteY137" fmla="*/ 25400 h 3148013"/>
              <a:gd name="connsiteX138" fmla="*/ 131762 w 1430338"/>
              <a:gd name="connsiteY138" fmla="*/ 25400 h 3148013"/>
              <a:gd name="connsiteX139" fmla="*/ 146049 w 1430338"/>
              <a:gd name="connsiteY139" fmla="*/ 15875 h 3148013"/>
              <a:gd name="connsiteX140" fmla="*/ 174625 w 1430338"/>
              <a:gd name="connsiteY140" fmla="*/ 9525 h 3148013"/>
              <a:gd name="connsiteX141" fmla="*/ 192087 w 1430338"/>
              <a:gd name="connsiteY141" fmla="*/ 4762 h 3148013"/>
              <a:gd name="connsiteX142" fmla="*/ 217487 w 1430338"/>
              <a:gd name="connsiteY142" fmla="*/ 3175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Lst>
            <a:rect l="l" t="t" r="r" b="b"/>
            <a:pathLst>
              <a:path w="1430338" h="3148013">
                <a:moveTo>
                  <a:pt x="1428750" y="787400"/>
                </a:moveTo>
                <a:lnTo>
                  <a:pt x="1430338" y="787400"/>
                </a:lnTo>
                <a:lnTo>
                  <a:pt x="1430338" y="788988"/>
                </a:lnTo>
                <a:lnTo>
                  <a:pt x="1428750" y="788988"/>
                </a:lnTo>
                <a:close/>
                <a:moveTo>
                  <a:pt x="239712" y="0"/>
                </a:moveTo>
                <a:lnTo>
                  <a:pt x="260350" y="0"/>
                </a:lnTo>
                <a:lnTo>
                  <a:pt x="303212" y="0"/>
                </a:lnTo>
                <a:lnTo>
                  <a:pt x="303213" y="0"/>
                </a:lnTo>
                <a:lnTo>
                  <a:pt x="346075" y="0"/>
                </a:lnTo>
                <a:lnTo>
                  <a:pt x="392112" y="0"/>
                </a:lnTo>
                <a:lnTo>
                  <a:pt x="392113" y="0"/>
                </a:lnTo>
                <a:lnTo>
                  <a:pt x="434975" y="0"/>
                </a:lnTo>
                <a:lnTo>
                  <a:pt x="477837" y="0"/>
                </a:lnTo>
                <a:lnTo>
                  <a:pt x="477838" y="0"/>
                </a:lnTo>
                <a:lnTo>
                  <a:pt x="520700" y="0"/>
                </a:lnTo>
                <a:lnTo>
                  <a:pt x="563562" y="0"/>
                </a:lnTo>
                <a:lnTo>
                  <a:pt x="563563" y="0"/>
                </a:lnTo>
                <a:lnTo>
                  <a:pt x="606425" y="0"/>
                </a:lnTo>
                <a:lnTo>
                  <a:pt x="649287" y="0"/>
                </a:lnTo>
                <a:lnTo>
                  <a:pt x="649288" y="0"/>
                </a:lnTo>
                <a:lnTo>
                  <a:pt x="693737" y="0"/>
                </a:lnTo>
                <a:lnTo>
                  <a:pt x="738187" y="0"/>
                </a:lnTo>
                <a:lnTo>
                  <a:pt x="781050" y="0"/>
                </a:lnTo>
                <a:lnTo>
                  <a:pt x="823912" y="0"/>
                </a:lnTo>
                <a:lnTo>
                  <a:pt x="823913" y="0"/>
                </a:lnTo>
                <a:lnTo>
                  <a:pt x="866775" y="0"/>
                </a:lnTo>
                <a:lnTo>
                  <a:pt x="909637" y="0"/>
                </a:lnTo>
                <a:lnTo>
                  <a:pt x="909638" y="0"/>
                </a:lnTo>
                <a:lnTo>
                  <a:pt x="952500" y="0"/>
                </a:lnTo>
                <a:lnTo>
                  <a:pt x="990600" y="0"/>
                </a:lnTo>
                <a:lnTo>
                  <a:pt x="996950" y="0"/>
                </a:lnTo>
                <a:lnTo>
                  <a:pt x="1039812" y="4762"/>
                </a:lnTo>
                <a:lnTo>
                  <a:pt x="1039812" y="4762"/>
                </a:lnTo>
                <a:lnTo>
                  <a:pt x="1082675" y="15874"/>
                </a:lnTo>
                <a:lnTo>
                  <a:pt x="1082675" y="15875"/>
                </a:lnTo>
                <a:lnTo>
                  <a:pt x="1084262" y="15875"/>
                </a:lnTo>
                <a:lnTo>
                  <a:pt x="1125537" y="34925"/>
                </a:lnTo>
                <a:lnTo>
                  <a:pt x="1127125" y="36512"/>
                </a:lnTo>
                <a:lnTo>
                  <a:pt x="1127125" y="36512"/>
                </a:lnTo>
                <a:lnTo>
                  <a:pt x="1160463" y="60324"/>
                </a:lnTo>
                <a:lnTo>
                  <a:pt x="1169988" y="71437"/>
                </a:lnTo>
                <a:lnTo>
                  <a:pt x="1169988" y="71438"/>
                </a:lnTo>
                <a:lnTo>
                  <a:pt x="1189037" y="92074"/>
                </a:lnTo>
                <a:lnTo>
                  <a:pt x="1211262" y="128587"/>
                </a:lnTo>
                <a:lnTo>
                  <a:pt x="1212850" y="131762"/>
                </a:lnTo>
                <a:lnTo>
                  <a:pt x="1225550" y="166687"/>
                </a:lnTo>
                <a:lnTo>
                  <a:pt x="1230312" y="209549"/>
                </a:lnTo>
                <a:lnTo>
                  <a:pt x="1230312" y="617537"/>
                </a:lnTo>
                <a:lnTo>
                  <a:pt x="1255713" y="636587"/>
                </a:lnTo>
                <a:lnTo>
                  <a:pt x="1255713" y="636588"/>
                </a:lnTo>
                <a:lnTo>
                  <a:pt x="1300162" y="669924"/>
                </a:lnTo>
                <a:lnTo>
                  <a:pt x="1300162" y="669925"/>
                </a:lnTo>
                <a:lnTo>
                  <a:pt x="1343025" y="703262"/>
                </a:lnTo>
                <a:lnTo>
                  <a:pt x="1343025" y="703262"/>
                </a:lnTo>
                <a:lnTo>
                  <a:pt x="1385888" y="735012"/>
                </a:lnTo>
                <a:lnTo>
                  <a:pt x="1385888" y="735013"/>
                </a:lnTo>
                <a:lnTo>
                  <a:pt x="1412875" y="755649"/>
                </a:lnTo>
                <a:lnTo>
                  <a:pt x="1425575" y="769937"/>
                </a:lnTo>
                <a:lnTo>
                  <a:pt x="1428750" y="787399"/>
                </a:lnTo>
                <a:lnTo>
                  <a:pt x="1425575" y="803275"/>
                </a:lnTo>
                <a:lnTo>
                  <a:pt x="1412875" y="817562"/>
                </a:lnTo>
                <a:lnTo>
                  <a:pt x="1385888" y="836611"/>
                </a:lnTo>
                <a:lnTo>
                  <a:pt x="1385888" y="836612"/>
                </a:lnTo>
                <a:lnTo>
                  <a:pt x="1343025" y="871537"/>
                </a:lnTo>
                <a:lnTo>
                  <a:pt x="1343025" y="871538"/>
                </a:lnTo>
                <a:lnTo>
                  <a:pt x="1300162" y="904875"/>
                </a:lnTo>
                <a:lnTo>
                  <a:pt x="1255713" y="936624"/>
                </a:lnTo>
                <a:lnTo>
                  <a:pt x="1255713" y="936625"/>
                </a:lnTo>
                <a:lnTo>
                  <a:pt x="1230312" y="955675"/>
                </a:lnTo>
                <a:lnTo>
                  <a:pt x="1230312" y="2940050"/>
                </a:lnTo>
                <a:lnTo>
                  <a:pt x="1225550" y="2982913"/>
                </a:lnTo>
                <a:lnTo>
                  <a:pt x="1212850" y="3016250"/>
                </a:lnTo>
                <a:lnTo>
                  <a:pt x="1211262" y="3021013"/>
                </a:lnTo>
                <a:lnTo>
                  <a:pt x="1189037" y="3055938"/>
                </a:lnTo>
                <a:lnTo>
                  <a:pt x="1169988" y="3076574"/>
                </a:lnTo>
                <a:lnTo>
                  <a:pt x="1169988" y="3076575"/>
                </a:lnTo>
                <a:lnTo>
                  <a:pt x="1160463" y="3087688"/>
                </a:lnTo>
                <a:lnTo>
                  <a:pt x="1127125" y="3111500"/>
                </a:lnTo>
                <a:lnTo>
                  <a:pt x="1127125" y="3111501"/>
                </a:lnTo>
                <a:lnTo>
                  <a:pt x="1125537" y="3113088"/>
                </a:lnTo>
                <a:lnTo>
                  <a:pt x="1084262" y="3132138"/>
                </a:lnTo>
                <a:lnTo>
                  <a:pt x="1082675" y="3132138"/>
                </a:lnTo>
                <a:lnTo>
                  <a:pt x="1082675" y="3132137"/>
                </a:lnTo>
                <a:lnTo>
                  <a:pt x="1039813" y="3144837"/>
                </a:lnTo>
                <a:lnTo>
                  <a:pt x="1039813" y="3144838"/>
                </a:lnTo>
                <a:lnTo>
                  <a:pt x="996950" y="3148013"/>
                </a:lnTo>
                <a:lnTo>
                  <a:pt x="990600" y="3148013"/>
                </a:lnTo>
                <a:lnTo>
                  <a:pt x="952500" y="3148013"/>
                </a:lnTo>
                <a:lnTo>
                  <a:pt x="909638" y="3148013"/>
                </a:lnTo>
                <a:lnTo>
                  <a:pt x="909637" y="3148013"/>
                </a:lnTo>
                <a:lnTo>
                  <a:pt x="866775" y="3148013"/>
                </a:lnTo>
                <a:lnTo>
                  <a:pt x="823913" y="3148013"/>
                </a:lnTo>
                <a:lnTo>
                  <a:pt x="823912" y="3148013"/>
                </a:lnTo>
                <a:lnTo>
                  <a:pt x="781050" y="3148013"/>
                </a:lnTo>
                <a:lnTo>
                  <a:pt x="738187" y="3148013"/>
                </a:lnTo>
                <a:lnTo>
                  <a:pt x="693737" y="3148013"/>
                </a:lnTo>
                <a:lnTo>
                  <a:pt x="649288" y="3148013"/>
                </a:lnTo>
                <a:lnTo>
                  <a:pt x="649287" y="3148013"/>
                </a:lnTo>
                <a:lnTo>
                  <a:pt x="606425" y="3148013"/>
                </a:lnTo>
                <a:lnTo>
                  <a:pt x="563563" y="3148013"/>
                </a:lnTo>
                <a:lnTo>
                  <a:pt x="563562" y="3148013"/>
                </a:lnTo>
                <a:lnTo>
                  <a:pt x="520700" y="3148013"/>
                </a:lnTo>
                <a:lnTo>
                  <a:pt x="477838" y="3148013"/>
                </a:lnTo>
                <a:lnTo>
                  <a:pt x="477837" y="3148013"/>
                </a:lnTo>
                <a:lnTo>
                  <a:pt x="434975" y="3148013"/>
                </a:lnTo>
                <a:lnTo>
                  <a:pt x="392113" y="3148013"/>
                </a:lnTo>
                <a:lnTo>
                  <a:pt x="392112" y="3148013"/>
                </a:lnTo>
                <a:lnTo>
                  <a:pt x="346075" y="3148013"/>
                </a:lnTo>
                <a:lnTo>
                  <a:pt x="303213" y="3148013"/>
                </a:lnTo>
                <a:lnTo>
                  <a:pt x="303212" y="3148013"/>
                </a:lnTo>
                <a:lnTo>
                  <a:pt x="260350" y="3148013"/>
                </a:lnTo>
                <a:lnTo>
                  <a:pt x="239712" y="3148013"/>
                </a:lnTo>
                <a:lnTo>
                  <a:pt x="217487" y="3146426"/>
                </a:lnTo>
                <a:lnTo>
                  <a:pt x="217487" y="3146425"/>
                </a:lnTo>
                <a:lnTo>
                  <a:pt x="192087" y="3144838"/>
                </a:lnTo>
                <a:lnTo>
                  <a:pt x="174625" y="3140075"/>
                </a:lnTo>
                <a:lnTo>
                  <a:pt x="146049" y="3132138"/>
                </a:lnTo>
                <a:lnTo>
                  <a:pt x="131762" y="3124200"/>
                </a:lnTo>
                <a:lnTo>
                  <a:pt x="131762" y="3124200"/>
                </a:lnTo>
                <a:lnTo>
                  <a:pt x="106362" y="3113088"/>
                </a:lnTo>
                <a:lnTo>
                  <a:pt x="88900" y="3100388"/>
                </a:lnTo>
                <a:lnTo>
                  <a:pt x="88900" y="3100387"/>
                </a:lnTo>
                <a:lnTo>
                  <a:pt x="71437" y="3087687"/>
                </a:lnTo>
                <a:lnTo>
                  <a:pt x="44450" y="3059112"/>
                </a:lnTo>
                <a:lnTo>
                  <a:pt x="41275" y="3055937"/>
                </a:lnTo>
                <a:lnTo>
                  <a:pt x="19050" y="3021012"/>
                </a:lnTo>
                <a:lnTo>
                  <a:pt x="4762" y="2982912"/>
                </a:lnTo>
                <a:lnTo>
                  <a:pt x="0" y="2940050"/>
                </a:lnTo>
                <a:lnTo>
                  <a:pt x="0" y="209549"/>
                </a:lnTo>
                <a:lnTo>
                  <a:pt x="4762" y="166687"/>
                </a:lnTo>
                <a:lnTo>
                  <a:pt x="19050" y="128587"/>
                </a:lnTo>
                <a:lnTo>
                  <a:pt x="41275" y="92074"/>
                </a:lnTo>
                <a:lnTo>
                  <a:pt x="44450" y="90487"/>
                </a:lnTo>
                <a:lnTo>
                  <a:pt x="71437" y="60324"/>
                </a:lnTo>
                <a:lnTo>
                  <a:pt x="88900" y="49212"/>
                </a:lnTo>
                <a:lnTo>
                  <a:pt x="88900" y="49212"/>
                </a:lnTo>
                <a:lnTo>
                  <a:pt x="106362" y="34925"/>
                </a:lnTo>
                <a:lnTo>
                  <a:pt x="131762" y="25400"/>
                </a:lnTo>
                <a:lnTo>
                  <a:pt x="131762" y="25400"/>
                </a:lnTo>
                <a:lnTo>
                  <a:pt x="146049" y="15875"/>
                </a:lnTo>
                <a:lnTo>
                  <a:pt x="174625" y="9525"/>
                </a:lnTo>
                <a:lnTo>
                  <a:pt x="192087" y="4762"/>
                </a:lnTo>
                <a:lnTo>
                  <a:pt x="217487" y="3175"/>
                </a:lnTo>
                <a:close/>
              </a:path>
            </a:pathLst>
          </a:custGeom>
          <a:solidFill>
            <a:schemeClr val="accent3"/>
          </a:solidFill>
          <a:ln w="25400" cap="flat" cmpd="sng" algn="ctr">
            <a:noFill/>
            <a:prstDash val="solid"/>
          </a:ln>
          <a:effectLst/>
        </p:spPr>
        <p:txBody>
          <a:bodyPr rot="0" spcFirstLastPara="0" vertOverflow="overflow" horzOverflow="overflow" vert="horz" wrap="square" lIns="59537" tIns="29768" rIns="59537" bIns="29768" numCol="1" spcCol="0" rtlCol="0" fromWordArt="0" anchor="ctr" anchorCtr="0" forceAA="0" compatLnSpc="1">
            <a:prstTxWarp prst="textNoShape">
              <a:avLst/>
            </a:prstTxWarp>
            <a:noAutofit/>
          </a:bodyPr>
          <a:lstStyle/>
          <a:p>
            <a:pPr algn="ctr">
              <a:lnSpc>
                <a:spcPct val="120000"/>
              </a:lnSpc>
            </a:pPr>
            <a:endParaRPr lang="zh-CN" altLang="en-US" kern="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 name="组合 8"/>
          <p:cNvGrpSpPr/>
          <p:nvPr/>
        </p:nvGrpSpPr>
        <p:grpSpPr>
          <a:xfrm>
            <a:off x="6336462" y="1376863"/>
            <a:ext cx="404437" cy="1203858"/>
            <a:chOff x="9286715" y="1680422"/>
            <a:chExt cx="654939" cy="1949140"/>
          </a:xfrm>
          <a:solidFill>
            <a:schemeClr val="accent4"/>
          </a:solidFill>
        </p:grpSpPr>
        <p:sp>
          <p:nvSpPr>
            <p:cNvPr id="171" name="Freeform 137"/>
            <p:cNvSpPr>
              <a:spLocks/>
            </p:cNvSpPr>
            <p:nvPr/>
          </p:nvSpPr>
          <p:spPr bwMode="auto">
            <a:xfrm>
              <a:off x="9286715" y="1680422"/>
              <a:ext cx="654939" cy="1949140"/>
            </a:xfrm>
            <a:custGeom>
              <a:avLst/>
              <a:gdLst>
                <a:gd name="T0" fmla="*/ 0 w 376"/>
                <a:gd name="T1" fmla="*/ 0 h 1119"/>
                <a:gd name="T2" fmla="*/ 259 w 376"/>
                <a:gd name="T3" fmla="*/ 37 h 1119"/>
                <a:gd name="T4" fmla="*/ 283 w 376"/>
                <a:gd name="T5" fmla="*/ 42 h 1119"/>
                <a:gd name="T6" fmla="*/ 305 w 376"/>
                <a:gd name="T7" fmla="*/ 50 h 1119"/>
                <a:gd name="T8" fmla="*/ 325 w 376"/>
                <a:gd name="T9" fmla="*/ 60 h 1119"/>
                <a:gd name="T10" fmla="*/ 343 w 376"/>
                <a:gd name="T11" fmla="*/ 72 h 1119"/>
                <a:gd name="T12" fmla="*/ 357 w 376"/>
                <a:gd name="T13" fmla="*/ 86 h 1119"/>
                <a:gd name="T14" fmla="*/ 368 w 376"/>
                <a:gd name="T15" fmla="*/ 101 h 1119"/>
                <a:gd name="T16" fmla="*/ 374 w 376"/>
                <a:gd name="T17" fmla="*/ 119 h 1119"/>
                <a:gd name="T18" fmla="*/ 376 w 376"/>
                <a:gd name="T19" fmla="*/ 140 h 1119"/>
                <a:gd name="T20" fmla="*/ 376 w 376"/>
                <a:gd name="T21" fmla="*/ 968 h 1119"/>
                <a:gd name="T22" fmla="*/ 374 w 376"/>
                <a:gd name="T23" fmla="*/ 988 h 1119"/>
                <a:gd name="T24" fmla="*/ 368 w 376"/>
                <a:gd name="T25" fmla="*/ 1007 h 1119"/>
                <a:gd name="T26" fmla="*/ 358 w 376"/>
                <a:gd name="T27" fmla="*/ 1022 h 1119"/>
                <a:gd name="T28" fmla="*/ 344 w 376"/>
                <a:gd name="T29" fmla="*/ 1036 h 1119"/>
                <a:gd name="T30" fmla="*/ 327 w 376"/>
                <a:gd name="T31" fmla="*/ 1048 h 1119"/>
                <a:gd name="T32" fmla="*/ 306 w 376"/>
                <a:gd name="T33" fmla="*/ 1058 h 1119"/>
                <a:gd name="T34" fmla="*/ 284 w 376"/>
                <a:gd name="T35" fmla="*/ 1066 h 1119"/>
                <a:gd name="T36" fmla="*/ 259 w 376"/>
                <a:gd name="T37" fmla="*/ 1071 h 1119"/>
                <a:gd name="T38" fmla="*/ 0 w 376"/>
                <a:gd name="T39" fmla="*/ 1119 h 1119"/>
                <a:gd name="T40" fmla="*/ 0 w 376"/>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6" h="1119">
                  <a:moveTo>
                    <a:pt x="0" y="0"/>
                  </a:moveTo>
                  <a:lnTo>
                    <a:pt x="259" y="37"/>
                  </a:lnTo>
                  <a:lnTo>
                    <a:pt x="283" y="42"/>
                  </a:lnTo>
                  <a:lnTo>
                    <a:pt x="305" y="50"/>
                  </a:lnTo>
                  <a:lnTo>
                    <a:pt x="325" y="60"/>
                  </a:lnTo>
                  <a:lnTo>
                    <a:pt x="343" y="72"/>
                  </a:lnTo>
                  <a:lnTo>
                    <a:pt x="357" y="86"/>
                  </a:lnTo>
                  <a:lnTo>
                    <a:pt x="368" y="101"/>
                  </a:lnTo>
                  <a:lnTo>
                    <a:pt x="374" y="119"/>
                  </a:lnTo>
                  <a:lnTo>
                    <a:pt x="376" y="140"/>
                  </a:lnTo>
                  <a:lnTo>
                    <a:pt x="376" y="968"/>
                  </a:lnTo>
                  <a:lnTo>
                    <a:pt x="374" y="988"/>
                  </a:lnTo>
                  <a:lnTo>
                    <a:pt x="368" y="1007"/>
                  </a:lnTo>
                  <a:lnTo>
                    <a:pt x="358" y="1022"/>
                  </a:lnTo>
                  <a:lnTo>
                    <a:pt x="344" y="1036"/>
                  </a:lnTo>
                  <a:lnTo>
                    <a:pt x="327" y="1048"/>
                  </a:lnTo>
                  <a:lnTo>
                    <a:pt x="306" y="1058"/>
                  </a:lnTo>
                  <a:lnTo>
                    <a:pt x="284" y="1066"/>
                  </a:lnTo>
                  <a:lnTo>
                    <a:pt x="259" y="1071"/>
                  </a:lnTo>
                  <a:lnTo>
                    <a:pt x="0" y="1119"/>
                  </a:lnTo>
                  <a:lnTo>
                    <a:pt x="0" y="0"/>
                  </a:lnTo>
                  <a:close/>
                </a:path>
              </a:pathLst>
            </a:custGeom>
            <a:solidFill>
              <a:schemeClr val="bg1"/>
            </a:solidFill>
            <a:ln w="0">
              <a:noFill/>
              <a:prstDash val="solid"/>
              <a:round/>
              <a:headEnd/>
              <a:tailEnd/>
            </a:ln>
            <a:effectLst>
              <a:outerShdw blurRad="254000" dist="38100" algn="l" rotWithShape="0">
                <a:prstClr val="black">
                  <a:alpha val="40000"/>
                </a:prstClr>
              </a:outerShdw>
            </a:effectLst>
          </p:spPr>
          <p:txBody>
            <a:bodyPr vert="horz" wrap="square" lIns="79391" tIns="39695" rIns="79391" bIns="39695" numCol="1" anchor="t" anchorCtr="0" compatLnSpc="1">
              <a:prstTxWarp prst="textNoShape">
                <a:avLst/>
              </a:prstTxWarp>
            </a:bodyPr>
            <a:lstStyle/>
            <a:p>
              <a:pPr>
                <a:lnSpc>
                  <a:spcPct val="120000"/>
                </a:lnSpc>
              </a:pPr>
              <a:endParaRPr lang="zh-CN" altLang="en-US" sz="1100" dirty="0">
                <a:solidFill>
                  <a:srgbClr val="009882"/>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 name="组合 4"/>
            <p:cNvGrpSpPr/>
            <p:nvPr/>
          </p:nvGrpSpPr>
          <p:grpSpPr>
            <a:xfrm>
              <a:off x="9380775" y="2482548"/>
              <a:ext cx="362307" cy="344889"/>
              <a:chOff x="8289913" y="3162328"/>
              <a:chExt cx="362307" cy="344889"/>
            </a:xfrm>
            <a:grpFill/>
          </p:grpSpPr>
          <p:sp>
            <p:nvSpPr>
              <p:cNvPr id="177" name="Freeform 162"/>
              <p:cNvSpPr>
                <a:spLocks noEditPoints="1"/>
              </p:cNvSpPr>
              <p:nvPr/>
            </p:nvSpPr>
            <p:spPr bwMode="auto">
              <a:xfrm>
                <a:off x="8289913" y="3218068"/>
                <a:ext cx="362307" cy="289149"/>
              </a:xfrm>
              <a:custGeom>
                <a:avLst/>
                <a:gdLst>
                  <a:gd name="T0" fmla="*/ 174 w 208"/>
                  <a:gd name="T1" fmla="*/ 62 h 166"/>
                  <a:gd name="T2" fmla="*/ 175 w 208"/>
                  <a:gd name="T3" fmla="*/ 43 h 166"/>
                  <a:gd name="T4" fmla="*/ 122 w 208"/>
                  <a:gd name="T5" fmla="*/ 50 h 166"/>
                  <a:gd name="T6" fmla="*/ 116 w 208"/>
                  <a:gd name="T7" fmla="*/ 53 h 166"/>
                  <a:gd name="T8" fmla="*/ 80 w 208"/>
                  <a:gd name="T9" fmla="*/ 53 h 166"/>
                  <a:gd name="T10" fmla="*/ 75 w 208"/>
                  <a:gd name="T11" fmla="*/ 51 h 166"/>
                  <a:gd name="T12" fmla="*/ 72 w 208"/>
                  <a:gd name="T13" fmla="*/ 51 h 166"/>
                  <a:gd name="T14" fmla="*/ 48 w 208"/>
                  <a:gd name="T15" fmla="*/ 51 h 166"/>
                  <a:gd name="T16" fmla="*/ 48 w 208"/>
                  <a:gd name="T17" fmla="*/ 54 h 166"/>
                  <a:gd name="T18" fmla="*/ 55 w 208"/>
                  <a:gd name="T19" fmla="*/ 58 h 166"/>
                  <a:gd name="T20" fmla="*/ 58 w 208"/>
                  <a:gd name="T21" fmla="*/ 60 h 166"/>
                  <a:gd name="T22" fmla="*/ 127 w 208"/>
                  <a:gd name="T23" fmla="*/ 62 h 166"/>
                  <a:gd name="T24" fmla="*/ 10 w 208"/>
                  <a:gd name="T25" fmla="*/ 6 h 166"/>
                  <a:gd name="T26" fmla="*/ 70 w 208"/>
                  <a:gd name="T27" fmla="*/ 41 h 166"/>
                  <a:gd name="T28" fmla="*/ 10 w 208"/>
                  <a:gd name="T29" fmla="*/ 6 h 166"/>
                  <a:gd name="T30" fmla="*/ 71 w 208"/>
                  <a:gd name="T31" fmla="*/ 0 h 166"/>
                  <a:gd name="T32" fmla="*/ 75 w 208"/>
                  <a:gd name="T33" fmla="*/ 2 h 166"/>
                  <a:gd name="T34" fmla="*/ 76 w 208"/>
                  <a:gd name="T35" fmla="*/ 39 h 166"/>
                  <a:gd name="T36" fmla="*/ 80 w 208"/>
                  <a:gd name="T37" fmla="*/ 38 h 166"/>
                  <a:gd name="T38" fmla="*/ 126 w 208"/>
                  <a:gd name="T39" fmla="*/ 14 h 166"/>
                  <a:gd name="T40" fmla="*/ 131 w 208"/>
                  <a:gd name="T41" fmla="*/ 9 h 166"/>
                  <a:gd name="T42" fmla="*/ 166 w 208"/>
                  <a:gd name="T43" fmla="*/ 8 h 166"/>
                  <a:gd name="T44" fmla="*/ 169 w 208"/>
                  <a:gd name="T45" fmla="*/ 9 h 166"/>
                  <a:gd name="T46" fmla="*/ 172 w 208"/>
                  <a:gd name="T47" fmla="*/ 10 h 166"/>
                  <a:gd name="T48" fmla="*/ 175 w 208"/>
                  <a:gd name="T49" fmla="*/ 14 h 166"/>
                  <a:gd name="T50" fmla="*/ 207 w 208"/>
                  <a:gd name="T51" fmla="*/ 67 h 166"/>
                  <a:gd name="T52" fmla="*/ 208 w 208"/>
                  <a:gd name="T53" fmla="*/ 74 h 166"/>
                  <a:gd name="T54" fmla="*/ 206 w 208"/>
                  <a:gd name="T55" fmla="*/ 80 h 166"/>
                  <a:gd name="T56" fmla="*/ 201 w 208"/>
                  <a:gd name="T57" fmla="*/ 85 h 166"/>
                  <a:gd name="T58" fmla="*/ 194 w 208"/>
                  <a:gd name="T59" fmla="*/ 86 h 166"/>
                  <a:gd name="T60" fmla="*/ 193 w 208"/>
                  <a:gd name="T61" fmla="*/ 163 h 166"/>
                  <a:gd name="T62" fmla="*/ 189 w 208"/>
                  <a:gd name="T63" fmla="*/ 166 h 166"/>
                  <a:gd name="T64" fmla="*/ 185 w 208"/>
                  <a:gd name="T65" fmla="*/ 163 h 166"/>
                  <a:gd name="T66" fmla="*/ 184 w 208"/>
                  <a:gd name="T67" fmla="*/ 86 h 166"/>
                  <a:gd name="T68" fmla="*/ 171 w 208"/>
                  <a:gd name="T69" fmla="*/ 157 h 166"/>
                  <a:gd name="T70" fmla="*/ 168 w 208"/>
                  <a:gd name="T71" fmla="*/ 163 h 166"/>
                  <a:gd name="T72" fmla="*/ 162 w 208"/>
                  <a:gd name="T73" fmla="*/ 166 h 166"/>
                  <a:gd name="T74" fmla="*/ 155 w 208"/>
                  <a:gd name="T75" fmla="*/ 163 h 166"/>
                  <a:gd name="T76" fmla="*/ 153 w 208"/>
                  <a:gd name="T77" fmla="*/ 157 h 166"/>
                  <a:gd name="T78" fmla="*/ 147 w 208"/>
                  <a:gd name="T79" fmla="*/ 86 h 166"/>
                  <a:gd name="T80" fmla="*/ 147 w 208"/>
                  <a:gd name="T81" fmla="*/ 161 h 166"/>
                  <a:gd name="T82" fmla="*/ 141 w 208"/>
                  <a:gd name="T83" fmla="*/ 165 h 166"/>
                  <a:gd name="T84" fmla="*/ 135 w 208"/>
                  <a:gd name="T85" fmla="*/ 165 h 166"/>
                  <a:gd name="T86" fmla="*/ 130 w 208"/>
                  <a:gd name="T87" fmla="*/ 161 h 166"/>
                  <a:gd name="T88" fmla="*/ 129 w 208"/>
                  <a:gd name="T89" fmla="*/ 86 h 166"/>
                  <a:gd name="T90" fmla="*/ 29 w 208"/>
                  <a:gd name="T91" fmla="*/ 161 h 166"/>
                  <a:gd name="T92" fmla="*/ 26 w 208"/>
                  <a:gd name="T93" fmla="*/ 165 h 166"/>
                  <a:gd name="T94" fmla="*/ 21 w 208"/>
                  <a:gd name="T95" fmla="*/ 165 h 166"/>
                  <a:gd name="T96" fmla="*/ 19 w 208"/>
                  <a:gd name="T97" fmla="*/ 161 h 166"/>
                  <a:gd name="T98" fmla="*/ 11 w 208"/>
                  <a:gd name="T99" fmla="*/ 86 h 166"/>
                  <a:gd name="T100" fmla="*/ 4 w 208"/>
                  <a:gd name="T101" fmla="*/ 83 h 166"/>
                  <a:gd name="T102" fmla="*/ 0 w 208"/>
                  <a:gd name="T103" fmla="*/ 77 h 166"/>
                  <a:gd name="T104" fmla="*/ 0 w 208"/>
                  <a:gd name="T105" fmla="*/ 69 h 166"/>
                  <a:gd name="T106" fmla="*/ 4 w 208"/>
                  <a:gd name="T107" fmla="*/ 64 h 166"/>
                  <a:gd name="T108" fmla="*/ 11 w 208"/>
                  <a:gd name="T109" fmla="*/ 62 h 166"/>
                  <a:gd name="T110" fmla="*/ 22 w 208"/>
                  <a:gd name="T111" fmla="*/ 60 h 166"/>
                  <a:gd name="T112" fmla="*/ 23 w 208"/>
                  <a:gd name="T113" fmla="*/ 58 h 166"/>
                  <a:gd name="T114" fmla="*/ 30 w 208"/>
                  <a:gd name="T115" fmla="*/ 54 h 166"/>
                  <a:gd name="T116" fmla="*/ 32 w 208"/>
                  <a:gd name="T117" fmla="*/ 54 h 166"/>
                  <a:gd name="T118" fmla="*/ 9 w 208"/>
                  <a:gd name="T119" fmla="*/ 51 h 166"/>
                  <a:gd name="T120" fmla="*/ 4 w 208"/>
                  <a:gd name="T121" fmla="*/ 48 h 166"/>
                  <a:gd name="T122" fmla="*/ 3 w 208"/>
                  <a:gd name="T123" fmla="*/ 5 h 166"/>
                  <a:gd name="T124" fmla="*/ 7 w 208"/>
                  <a:gd name="T125"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8" h="166">
                    <a:moveTo>
                      <a:pt x="175" y="43"/>
                    </a:moveTo>
                    <a:lnTo>
                      <a:pt x="174" y="62"/>
                    </a:lnTo>
                    <a:lnTo>
                      <a:pt x="186" y="62"/>
                    </a:lnTo>
                    <a:lnTo>
                      <a:pt x="175" y="43"/>
                    </a:lnTo>
                    <a:close/>
                    <a:moveTo>
                      <a:pt x="126" y="42"/>
                    </a:moveTo>
                    <a:lnTo>
                      <a:pt x="122" y="50"/>
                    </a:lnTo>
                    <a:lnTo>
                      <a:pt x="119" y="52"/>
                    </a:lnTo>
                    <a:lnTo>
                      <a:pt x="116" y="53"/>
                    </a:lnTo>
                    <a:lnTo>
                      <a:pt x="115" y="53"/>
                    </a:lnTo>
                    <a:lnTo>
                      <a:pt x="80" y="53"/>
                    </a:lnTo>
                    <a:lnTo>
                      <a:pt x="77" y="53"/>
                    </a:lnTo>
                    <a:lnTo>
                      <a:pt x="75" y="51"/>
                    </a:lnTo>
                    <a:lnTo>
                      <a:pt x="74" y="50"/>
                    </a:lnTo>
                    <a:lnTo>
                      <a:pt x="72" y="51"/>
                    </a:lnTo>
                    <a:lnTo>
                      <a:pt x="71" y="51"/>
                    </a:lnTo>
                    <a:lnTo>
                      <a:pt x="48" y="51"/>
                    </a:lnTo>
                    <a:lnTo>
                      <a:pt x="48" y="54"/>
                    </a:lnTo>
                    <a:lnTo>
                      <a:pt x="48" y="54"/>
                    </a:lnTo>
                    <a:lnTo>
                      <a:pt x="48" y="54"/>
                    </a:lnTo>
                    <a:lnTo>
                      <a:pt x="55" y="58"/>
                    </a:lnTo>
                    <a:lnTo>
                      <a:pt x="57" y="59"/>
                    </a:lnTo>
                    <a:lnTo>
                      <a:pt x="58" y="60"/>
                    </a:lnTo>
                    <a:lnTo>
                      <a:pt x="57" y="62"/>
                    </a:lnTo>
                    <a:lnTo>
                      <a:pt x="127" y="62"/>
                    </a:lnTo>
                    <a:lnTo>
                      <a:pt x="126" y="42"/>
                    </a:lnTo>
                    <a:close/>
                    <a:moveTo>
                      <a:pt x="10" y="6"/>
                    </a:moveTo>
                    <a:lnTo>
                      <a:pt x="10" y="41"/>
                    </a:lnTo>
                    <a:lnTo>
                      <a:pt x="70" y="41"/>
                    </a:lnTo>
                    <a:lnTo>
                      <a:pt x="70" y="6"/>
                    </a:lnTo>
                    <a:lnTo>
                      <a:pt x="10" y="6"/>
                    </a:lnTo>
                    <a:close/>
                    <a:moveTo>
                      <a:pt x="9" y="0"/>
                    </a:moveTo>
                    <a:lnTo>
                      <a:pt x="71" y="0"/>
                    </a:lnTo>
                    <a:lnTo>
                      <a:pt x="73" y="0"/>
                    </a:lnTo>
                    <a:lnTo>
                      <a:pt x="75" y="2"/>
                    </a:lnTo>
                    <a:lnTo>
                      <a:pt x="76" y="5"/>
                    </a:lnTo>
                    <a:lnTo>
                      <a:pt x="76" y="39"/>
                    </a:lnTo>
                    <a:lnTo>
                      <a:pt x="78" y="38"/>
                    </a:lnTo>
                    <a:lnTo>
                      <a:pt x="80" y="38"/>
                    </a:lnTo>
                    <a:lnTo>
                      <a:pt x="111" y="38"/>
                    </a:lnTo>
                    <a:lnTo>
                      <a:pt x="126" y="14"/>
                    </a:lnTo>
                    <a:lnTo>
                      <a:pt x="128" y="11"/>
                    </a:lnTo>
                    <a:lnTo>
                      <a:pt x="131" y="9"/>
                    </a:lnTo>
                    <a:lnTo>
                      <a:pt x="135" y="8"/>
                    </a:lnTo>
                    <a:lnTo>
                      <a:pt x="166" y="8"/>
                    </a:lnTo>
                    <a:lnTo>
                      <a:pt x="168" y="9"/>
                    </a:lnTo>
                    <a:lnTo>
                      <a:pt x="169" y="9"/>
                    </a:lnTo>
                    <a:lnTo>
                      <a:pt x="169" y="9"/>
                    </a:lnTo>
                    <a:lnTo>
                      <a:pt x="172" y="10"/>
                    </a:lnTo>
                    <a:lnTo>
                      <a:pt x="173" y="11"/>
                    </a:lnTo>
                    <a:lnTo>
                      <a:pt x="175" y="14"/>
                    </a:lnTo>
                    <a:lnTo>
                      <a:pt x="205" y="65"/>
                    </a:lnTo>
                    <a:lnTo>
                      <a:pt x="207" y="67"/>
                    </a:lnTo>
                    <a:lnTo>
                      <a:pt x="208" y="71"/>
                    </a:lnTo>
                    <a:lnTo>
                      <a:pt x="208" y="74"/>
                    </a:lnTo>
                    <a:lnTo>
                      <a:pt x="208" y="77"/>
                    </a:lnTo>
                    <a:lnTo>
                      <a:pt x="206" y="80"/>
                    </a:lnTo>
                    <a:lnTo>
                      <a:pt x="204" y="83"/>
                    </a:lnTo>
                    <a:lnTo>
                      <a:pt x="201" y="85"/>
                    </a:lnTo>
                    <a:lnTo>
                      <a:pt x="198" y="86"/>
                    </a:lnTo>
                    <a:lnTo>
                      <a:pt x="194" y="86"/>
                    </a:lnTo>
                    <a:lnTo>
                      <a:pt x="194" y="161"/>
                    </a:lnTo>
                    <a:lnTo>
                      <a:pt x="193" y="163"/>
                    </a:lnTo>
                    <a:lnTo>
                      <a:pt x="191" y="165"/>
                    </a:lnTo>
                    <a:lnTo>
                      <a:pt x="189" y="166"/>
                    </a:lnTo>
                    <a:lnTo>
                      <a:pt x="186" y="165"/>
                    </a:lnTo>
                    <a:lnTo>
                      <a:pt x="185" y="163"/>
                    </a:lnTo>
                    <a:lnTo>
                      <a:pt x="184" y="161"/>
                    </a:lnTo>
                    <a:lnTo>
                      <a:pt x="184" y="86"/>
                    </a:lnTo>
                    <a:lnTo>
                      <a:pt x="171" y="86"/>
                    </a:lnTo>
                    <a:lnTo>
                      <a:pt x="171" y="157"/>
                    </a:lnTo>
                    <a:lnTo>
                      <a:pt x="169" y="161"/>
                    </a:lnTo>
                    <a:lnTo>
                      <a:pt x="168" y="163"/>
                    </a:lnTo>
                    <a:lnTo>
                      <a:pt x="165" y="165"/>
                    </a:lnTo>
                    <a:lnTo>
                      <a:pt x="162" y="166"/>
                    </a:lnTo>
                    <a:lnTo>
                      <a:pt x="159" y="165"/>
                    </a:lnTo>
                    <a:lnTo>
                      <a:pt x="155" y="163"/>
                    </a:lnTo>
                    <a:lnTo>
                      <a:pt x="154" y="161"/>
                    </a:lnTo>
                    <a:lnTo>
                      <a:pt x="153" y="157"/>
                    </a:lnTo>
                    <a:lnTo>
                      <a:pt x="153" y="86"/>
                    </a:lnTo>
                    <a:lnTo>
                      <a:pt x="147" y="86"/>
                    </a:lnTo>
                    <a:lnTo>
                      <a:pt x="147" y="157"/>
                    </a:lnTo>
                    <a:lnTo>
                      <a:pt x="147" y="161"/>
                    </a:lnTo>
                    <a:lnTo>
                      <a:pt x="144" y="163"/>
                    </a:lnTo>
                    <a:lnTo>
                      <a:pt x="141" y="165"/>
                    </a:lnTo>
                    <a:lnTo>
                      <a:pt x="138" y="166"/>
                    </a:lnTo>
                    <a:lnTo>
                      <a:pt x="135" y="165"/>
                    </a:lnTo>
                    <a:lnTo>
                      <a:pt x="133" y="163"/>
                    </a:lnTo>
                    <a:lnTo>
                      <a:pt x="130" y="161"/>
                    </a:lnTo>
                    <a:lnTo>
                      <a:pt x="129" y="157"/>
                    </a:lnTo>
                    <a:lnTo>
                      <a:pt x="129" y="86"/>
                    </a:lnTo>
                    <a:lnTo>
                      <a:pt x="29" y="86"/>
                    </a:lnTo>
                    <a:lnTo>
                      <a:pt x="29" y="161"/>
                    </a:lnTo>
                    <a:lnTo>
                      <a:pt x="28" y="163"/>
                    </a:lnTo>
                    <a:lnTo>
                      <a:pt x="26" y="165"/>
                    </a:lnTo>
                    <a:lnTo>
                      <a:pt x="24" y="166"/>
                    </a:lnTo>
                    <a:lnTo>
                      <a:pt x="21" y="165"/>
                    </a:lnTo>
                    <a:lnTo>
                      <a:pt x="20" y="163"/>
                    </a:lnTo>
                    <a:lnTo>
                      <a:pt x="19" y="161"/>
                    </a:lnTo>
                    <a:lnTo>
                      <a:pt x="19" y="86"/>
                    </a:lnTo>
                    <a:lnTo>
                      <a:pt x="11" y="86"/>
                    </a:lnTo>
                    <a:lnTo>
                      <a:pt x="8" y="85"/>
                    </a:lnTo>
                    <a:lnTo>
                      <a:pt x="4" y="83"/>
                    </a:lnTo>
                    <a:lnTo>
                      <a:pt x="2" y="80"/>
                    </a:lnTo>
                    <a:lnTo>
                      <a:pt x="0" y="77"/>
                    </a:lnTo>
                    <a:lnTo>
                      <a:pt x="0" y="74"/>
                    </a:lnTo>
                    <a:lnTo>
                      <a:pt x="0" y="69"/>
                    </a:lnTo>
                    <a:lnTo>
                      <a:pt x="2" y="66"/>
                    </a:lnTo>
                    <a:lnTo>
                      <a:pt x="4" y="64"/>
                    </a:lnTo>
                    <a:lnTo>
                      <a:pt x="8" y="62"/>
                    </a:lnTo>
                    <a:lnTo>
                      <a:pt x="11" y="62"/>
                    </a:lnTo>
                    <a:lnTo>
                      <a:pt x="22" y="62"/>
                    </a:lnTo>
                    <a:lnTo>
                      <a:pt x="22" y="60"/>
                    </a:lnTo>
                    <a:lnTo>
                      <a:pt x="22" y="59"/>
                    </a:lnTo>
                    <a:lnTo>
                      <a:pt x="23" y="58"/>
                    </a:lnTo>
                    <a:lnTo>
                      <a:pt x="23" y="58"/>
                    </a:lnTo>
                    <a:lnTo>
                      <a:pt x="30" y="54"/>
                    </a:lnTo>
                    <a:lnTo>
                      <a:pt x="30" y="54"/>
                    </a:lnTo>
                    <a:lnTo>
                      <a:pt x="32" y="54"/>
                    </a:lnTo>
                    <a:lnTo>
                      <a:pt x="32" y="51"/>
                    </a:lnTo>
                    <a:lnTo>
                      <a:pt x="9" y="51"/>
                    </a:lnTo>
                    <a:lnTo>
                      <a:pt x="7" y="50"/>
                    </a:lnTo>
                    <a:lnTo>
                      <a:pt x="4" y="48"/>
                    </a:lnTo>
                    <a:lnTo>
                      <a:pt x="3" y="46"/>
                    </a:lnTo>
                    <a:lnTo>
                      <a:pt x="3" y="5"/>
                    </a:lnTo>
                    <a:lnTo>
                      <a:pt x="4" y="2"/>
                    </a:lnTo>
                    <a:lnTo>
                      <a:pt x="7" y="0"/>
                    </a:lnTo>
                    <a:lnTo>
                      <a:pt x="9" y="0"/>
                    </a:lnTo>
                    <a:close/>
                  </a:path>
                </a:pathLst>
              </a:custGeom>
              <a:grpFill/>
              <a:ln w="0">
                <a:noFill/>
                <a:prstDash val="solid"/>
                <a:round/>
                <a:headEnd/>
                <a:tailEnd/>
              </a:ln>
            </p:spPr>
            <p:txBody>
              <a:bodyPr vert="horz" wrap="square" lIns="79391" tIns="39695" rIns="79391" bIns="39695" numCol="1" anchor="t" anchorCtr="0" compatLnSpc="1">
                <a:prstTxWarp prst="textNoShape">
                  <a:avLst/>
                </a:prstTxWarp>
              </a:bodyPr>
              <a:lstStyle/>
              <a:p>
                <a:pPr>
                  <a:lnSpc>
                    <a:spcPct val="120000"/>
                  </a:lnSpc>
                </a:pPr>
                <a:endParaRPr lang="zh-CN" altLang="en-US" sz="1100" dirty="0">
                  <a:solidFill>
                    <a:srgbClr val="00988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8" name="Freeform 163"/>
              <p:cNvSpPr>
                <a:spLocks/>
              </p:cNvSpPr>
              <p:nvPr/>
            </p:nvSpPr>
            <p:spPr bwMode="auto">
              <a:xfrm>
                <a:off x="8518096" y="3162328"/>
                <a:ext cx="66191" cy="64449"/>
              </a:xfrm>
              <a:custGeom>
                <a:avLst/>
                <a:gdLst>
                  <a:gd name="T0" fmla="*/ 19 w 38"/>
                  <a:gd name="T1" fmla="*/ 0 h 37"/>
                  <a:gd name="T2" fmla="*/ 29 w 38"/>
                  <a:gd name="T3" fmla="*/ 3 h 37"/>
                  <a:gd name="T4" fmla="*/ 35 w 38"/>
                  <a:gd name="T5" fmla="*/ 9 h 37"/>
                  <a:gd name="T6" fmla="*/ 38 w 38"/>
                  <a:gd name="T7" fmla="*/ 19 h 37"/>
                  <a:gd name="T8" fmla="*/ 35 w 38"/>
                  <a:gd name="T9" fmla="*/ 28 h 37"/>
                  <a:gd name="T10" fmla="*/ 29 w 38"/>
                  <a:gd name="T11" fmla="*/ 34 h 37"/>
                  <a:gd name="T12" fmla="*/ 19 w 38"/>
                  <a:gd name="T13" fmla="*/ 37 h 37"/>
                  <a:gd name="T14" fmla="*/ 10 w 38"/>
                  <a:gd name="T15" fmla="*/ 34 h 37"/>
                  <a:gd name="T16" fmla="*/ 4 w 38"/>
                  <a:gd name="T17" fmla="*/ 28 h 37"/>
                  <a:gd name="T18" fmla="*/ 0 w 38"/>
                  <a:gd name="T19" fmla="*/ 19 h 37"/>
                  <a:gd name="T20" fmla="*/ 4 w 38"/>
                  <a:gd name="T21" fmla="*/ 9 h 37"/>
                  <a:gd name="T22" fmla="*/ 10 w 38"/>
                  <a:gd name="T23" fmla="*/ 3 h 37"/>
                  <a:gd name="T24" fmla="*/ 19 w 38"/>
                  <a:gd name="T25"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37">
                    <a:moveTo>
                      <a:pt x="19" y="0"/>
                    </a:moveTo>
                    <a:lnTo>
                      <a:pt x="29" y="3"/>
                    </a:lnTo>
                    <a:lnTo>
                      <a:pt x="35" y="9"/>
                    </a:lnTo>
                    <a:lnTo>
                      <a:pt x="38" y="19"/>
                    </a:lnTo>
                    <a:lnTo>
                      <a:pt x="35" y="28"/>
                    </a:lnTo>
                    <a:lnTo>
                      <a:pt x="29" y="34"/>
                    </a:lnTo>
                    <a:lnTo>
                      <a:pt x="19" y="37"/>
                    </a:lnTo>
                    <a:lnTo>
                      <a:pt x="10" y="34"/>
                    </a:lnTo>
                    <a:lnTo>
                      <a:pt x="4" y="28"/>
                    </a:lnTo>
                    <a:lnTo>
                      <a:pt x="0" y="19"/>
                    </a:lnTo>
                    <a:lnTo>
                      <a:pt x="4" y="9"/>
                    </a:lnTo>
                    <a:lnTo>
                      <a:pt x="10" y="3"/>
                    </a:lnTo>
                    <a:lnTo>
                      <a:pt x="19" y="0"/>
                    </a:lnTo>
                    <a:close/>
                  </a:path>
                </a:pathLst>
              </a:custGeom>
              <a:grpFill/>
              <a:ln w="0">
                <a:noFill/>
                <a:prstDash val="solid"/>
                <a:round/>
                <a:headEnd/>
                <a:tailEnd/>
              </a:ln>
            </p:spPr>
            <p:txBody>
              <a:bodyPr vert="horz" wrap="square" lIns="79391" tIns="39695" rIns="79391" bIns="39695" numCol="1" anchor="t" anchorCtr="0" compatLnSpc="1">
                <a:prstTxWarp prst="textNoShape">
                  <a:avLst/>
                </a:prstTxWarp>
              </a:bodyPr>
              <a:lstStyle/>
              <a:p>
                <a:pPr>
                  <a:lnSpc>
                    <a:spcPct val="120000"/>
                  </a:lnSpc>
                </a:pPr>
                <a:endParaRPr lang="zh-CN" altLang="en-US" sz="1100" dirty="0">
                  <a:solidFill>
                    <a:srgbClr val="009882"/>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4" name="组合 5"/>
          <p:cNvGrpSpPr/>
          <p:nvPr/>
        </p:nvGrpSpPr>
        <p:grpSpPr>
          <a:xfrm>
            <a:off x="2001784" y="1376863"/>
            <a:ext cx="406588" cy="1203858"/>
            <a:chOff x="2267202" y="1680422"/>
            <a:chExt cx="658423" cy="1949140"/>
          </a:xfrm>
          <a:solidFill>
            <a:schemeClr val="accent1"/>
          </a:solidFill>
        </p:grpSpPr>
        <p:sp>
          <p:nvSpPr>
            <p:cNvPr id="180" name="Freeform 37"/>
            <p:cNvSpPr>
              <a:spLocks/>
            </p:cNvSpPr>
            <p:nvPr/>
          </p:nvSpPr>
          <p:spPr bwMode="auto">
            <a:xfrm>
              <a:off x="2267202" y="1680422"/>
              <a:ext cx="658423" cy="1949140"/>
            </a:xfrm>
            <a:custGeom>
              <a:avLst/>
              <a:gdLst>
                <a:gd name="T0" fmla="*/ 0 w 378"/>
                <a:gd name="T1" fmla="*/ 0 h 1119"/>
                <a:gd name="T2" fmla="*/ 259 w 378"/>
                <a:gd name="T3" fmla="*/ 37 h 1119"/>
                <a:gd name="T4" fmla="*/ 283 w 378"/>
                <a:gd name="T5" fmla="*/ 42 h 1119"/>
                <a:gd name="T6" fmla="*/ 306 w 378"/>
                <a:gd name="T7" fmla="*/ 50 h 1119"/>
                <a:gd name="T8" fmla="*/ 326 w 378"/>
                <a:gd name="T9" fmla="*/ 60 h 1119"/>
                <a:gd name="T10" fmla="*/ 343 w 378"/>
                <a:gd name="T11" fmla="*/ 72 h 1119"/>
                <a:gd name="T12" fmla="*/ 357 w 378"/>
                <a:gd name="T13" fmla="*/ 86 h 1119"/>
                <a:gd name="T14" fmla="*/ 368 w 378"/>
                <a:gd name="T15" fmla="*/ 101 h 1119"/>
                <a:gd name="T16" fmla="*/ 376 w 378"/>
                <a:gd name="T17" fmla="*/ 119 h 1119"/>
                <a:gd name="T18" fmla="*/ 378 w 378"/>
                <a:gd name="T19" fmla="*/ 140 h 1119"/>
                <a:gd name="T20" fmla="*/ 378 w 378"/>
                <a:gd name="T21" fmla="*/ 968 h 1119"/>
                <a:gd name="T22" fmla="*/ 376 w 378"/>
                <a:gd name="T23" fmla="*/ 988 h 1119"/>
                <a:gd name="T24" fmla="*/ 369 w 378"/>
                <a:gd name="T25" fmla="*/ 1007 h 1119"/>
                <a:gd name="T26" fmla="*/ 358 w 378"/>
                <a:gd name="T27" fmla="*/ 1022 h 1119"/>
                <a:gd name="T28" fmla="*/ 344 w 378"/>
                <a:gd name="T29" fmla="*/ 1036 h 1119"/>
                <a:gd name="T30" fmla="*/ 327 w 378"/>
                <a:gd name="T31" fmla="*/ 1048 h 1119"/>
                <a:gd name="T32" fmla="*/ 307 w 378"/>
                <a:gd name="T33" fmla="*/ 1058 h 1119"/>
                <a:gd name="T34" fmla="*/ 284 w 378"/>
                <a:gd name="T35" fmla="*/ 1066 h 1119"/>
                <a:gd name="T36" fmla="*/ 259 w 378"/>
                <a:gd name="T37" fmla="*/ 1071 h 1119"/>
                <a:gd name="T38" fmla="*/ 0 w 378"/>
                <a:gd name="T39" fmla="*/ 1119 h 1119"/>
                <a:gd name="T40" fmla="*/ 0 w 378"/>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8" h="1119">
                  <a:moveTo>
                    <a:pt x="0" y="0"/>
                  </a:moveTo>
                  <a:lnTo>
                    <a:pt x="259" y="37"/>
                  </a:lnTo>
                  <a:lnTo>
                    <a:pt x="283" y="42"/>
                  </a:lnTo>
                  <a:lnTo>
                    <a:pt x="306" y="50"/>
                  </a:lnTo>
                  <a:lnTo>
                    <a:pt x="326" y="60"/>
                  </a:lnTo>
                  <a:lnTo>
                    <a:pt x="343" y="72"/>
                  </a:lnTo>
                  <a:lnTo>
                    <a:pt x="357" y="86"/>
                  </a:lnTo>
                  <a:lnTo>
                    <a:pt x="368" y="101"/>
                  </a:lnTo>
                  <a:lnTo>
                    <a:pt x="376" y="119"/>
                  </a:lnTo>
                  <a:lnTo>
                    <a:pt x="378" y="140"/>
                  </a:lnTo>
                  <a:lnTo>
                    <a:pt x="378" y="968"/>
                  </a:lnTo>
                  <a:lnTo>
                    <a:pt x="376" y="988"/>
                  </a:lnTo>
                  <a:lnTo>
                    <a:pt x="369" y="1007"/>
                  </a:lnTo>
                  <a:lnTo>
                    <a:pt x="358" y="1022"/>
                  </a:lnTo>
                  <a:lnTo>
                    <a:pt x="344" y="1036"/>
                  </a:lnTo>
                  <a:lnTo>
                    <a:pt x="327" y="1048"/>
                  </a:lnTo>
                  <a:lnTo>
                    <a:pt x="307" y="1058"/>
                  </a:lnTo>
                  <a:lnTo>
                    <a:pt x="284" y="1066"/>
                  </a:lnTo>
                  <a:lnTo>
                    <a:pt x="259" y="1071"/>
                  </a:lnTo>
                  <a:lnTo>
                    <a:pt x="0" y="1119"/>
                  </a:lnTo>
                  <a:lnTo>
                    <a:pt x="0" y="0"/>
                  </a:lnTo>
                  <a:close/>
                </a:path>
              </a:pathLst>
            </a:custGeom>
            <a:solidFill>
              <a:schemeClr val="bg1"/>
            </a:solidFill>
            <a:ln w="0">
              <a:noFill/>
              <a:prstDash val="solid"/>
              <a:round/>
              <a:headEnd/>
              <a:tailEnd/>
            </a:ln>
            <a:effectLst>
              <a:outerShdw blurRad="254000" dist="38100" algn="l" rotWithShape="0">
                <a:prstClr val="black">
                  <a:alpha val="40000"/>
                </a:prstClr>
              </a:outerShdw>
            </a:effectLst>
          </p:spPr>
          <p:txBody>
            <a:bodyPr vert="horz" wrap="square" lIns="79391" tIns="39695" rIns="79391" bIns="39695" numCol="1" anchor="t" anchorCtr="0" compatLnSpc="1">
              <a:prstTxWarp prst="textNoShape">
                <a:avLst/>
              </a:prstTxWarp>
            </a:bodyPr>
            <a:lstStyle/>
            <a:p>
              <a:pPr>
                <a:lnSpc>
                  <a:spcPct val="120000"/>
                </a:lnSpc>
              </a:pPr>
              <a:endParaRPr lang="zh-CN" altLang="en-US" sz="1100"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 name="组合 1"/>
            <p:cNvGrpSpPr/>
            <p:nvPr/>
          </p:nvGrpSpPr>
          <p:grpSpPr>
            <a:xfrm>
              <a:off x="2462290" y="2482548"/>
              <a:ext cx="165477" cy="344888"/>
              <a:chOff x="3505027" y="3162328"/>
              <a:chExt cx="165477" cy="344888"/>
            </a:xfrm>
            <a:grpFill/>
          </p:grpSpPr>
          <p:sp>
            <p:nvSpPr>
              <p:cNvPr id="186" name="Freeform 157"/>
              <p:cNvSpPr>
                <a:spLocks/>
              </p:cNvSpPr>
              <p:nvPr/>
            </p:nvSpPr>
            <p:spPr bwMode="auto">
              <a:xfrm>
                <a:off x="3557283" y="3162328"/>
                <a:ext cx="62707" cy="62707"/>
              </a:xfrm>
              <a:custGeom>
                <a:avLst/>
                <a:gdLst>
                  <a:gd name="T0" fmla="*/ 19 w 36"/>
                  <a:gd name="T1" fmla="*/ 0 h 36"/>
                  <a:gd name="T2" fmla="*/ 27 w 36"/>
                  <a:gd name="T3" fmla="*/ 3 h 36"/>
                  <a:gd name="T4" fmla="*/ 34 w 36"/>
                  <a:gd name="T5" fmla="*/ 9 h 36"/>
                  <a:gd name="T6" fmla="*/ 36 w 36"/>
                  <a:gd name="T7" fmla="*/ 18 h 36"/>
                  <a:gd name="T8" fmla="*/ 34 w 36"/>
                  <a:gd name="T9" fmla="*/ 28 h 36"/>
                  <a:gd name="T10" fmla="*/ 27 w 36"/>
                  <a:gd name="T11" fmla="*/ 34 h 36"/>
                  <a:gd name="T12" fmla="*/ 19 w 36"/>
                  <a:gd name="T13" fmla="*/ 36 h 36"/>
                  <a:gd name="T14" fmla="*/ 9 w 36"/>
                  <a:gd name="T15" fmla="*/ 34 h 36"/>
                  <a:gd name="T16" fmla="*/ 2 w 36"/>
                  <a:gd name="T17" fmla="*/ 28 h 36"/>
                  <a:gd name="T18" fmla="*/ 0 w 36"/>
                  <a:gd name="T19" fmla="*/ 18 h 36"/>
                  <a:gd name="T20" fmla="*/ 2 w 36"/>
                  <a:gd name="T21" fmla="*/ 9 h 36"/>
                  <a:gd name="T22" fmla="*/ 9 w 36"/>
                  <a:gd name="T23" fmla="*/ 3 h 36"/>
                  <a:gd name="T24" fmla="*/ 19 w 36"/>
                  <a:gd name="T2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6">
                    <a:moveTo>
                      <a:pt x="19" y="0"/>
                    </a:moveTo>
                    <a:lnTo>
                      <a:pt x="27" y="3"/>
                    </a:lnTo>
                    <a:lnTo>
                      <a:pt x="34" y="9"/>
                    </a:lnTo>
                    <a:lnTo>
                      <a:pt x="36" y="18"/>
                    </a:lnTo>
                    <a:lnTo>
                      <a:pt x="34" y="28"/>
                    </a:lnTo>
                    <a:lnTo>
                      <a:pt x="27" y="34"/>
                    </a:lnTo>
                    <a:lnTo>
                      <a:pt x="19" y="36"/>
                    </a:lnTo>
                    <a:lnTo>
                      <a:pt x="9" y="34"/>
                    </a:lnTo>
                    <a:lnTo>
                      <a:pt x="2" y="28"/>
                    </a:lnTo>
                    <a:lnTo>
                      <a:pt x="0" y="18"/>
                    </a:lnTo>
                    <a:lnTo>
                      <a:pt x="2" y="9"/>
                    </a:lnTo>
                    <a:lnTo>
                      <a:pt x="9" y="3"/>
                    </a:lnTo>
                    <a:lnTo>
                      <a:pt x="19" y="0"/>
                    </a:lnTo>
                    <a:close/>
                  </a:path>
                </a:pathLst>
              </a:custGeom>
              <a:grpFill/>
              <a:ln w="0">
                <a:noFill/>
                <a:prstDash val="solid"/>
                <a:round/>
                <a:headEnd/>
                <a:tailEnd/>
              </a:ln>
            </p:spPr>
            <p:txBody>
              <a:bodyPr vert="horz" wrap="square" lIns="79391" tIns="39695" rIns="79391" bIns="39695" numCol="1" anchor="t" anchorCtr="0" compatLnSpc="1">
                <a:prstTxWarp prst="textNoShape">
                  <a:avLst/>
                </a:prstTxWarp>
              </a:bodyPr>
              <a:lstStyle/>
              <a:p>
                <a:pPr>
                  <a:lnSpc>
                    <a:spcPct val="120000"/>
                  </a:lnSpc>
                </a:pPr>
                <a:endParaRPr lang="zh-CN" altLang="en-US" sz="11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7" name="Freeform 158"/>
              <p:cNvSpPr>
                <a:spLocks noEditPoints="1"/>
              </p:cNvSpPr>
              <p:nvPr/>
            </p:nvSpPr>
            <p:spPr bwMode="auto">
              <a:xfrm>
                <a:off x="3505027" y="3176263"/>
                <a:ext cx="165477" cy="330953"/>
              </a:xfrm>
              <a:custGeom>
                <a:avLst/>
                <a:gdLst>
                  <a:gd name="T0" fmla="*/ 71 w 95"/>
                  <a:gd name="T1" fmla="*/ 21 h 190"/>
                  <a:gd name="T2" fmla="*/ 73 w 95"/>
                  <a:gd name="T3" fmla="*/ 23 h 190"/>
                  <a:gd name="T4" fmla="*/ 77 w 95"/>
                  <a:gd name="T5" fmla="*/ 23 h 190"/>
                  <a:gd name="T6" fmla="*/ 77 w 95"/>
                  <a:gd name="T7" fmla="*/ 21 h 190"/>
                  <a:gd name="T8" fmla="*/ 70 w 95"/>
                  <a:gd name="T9" fmla="*/ 3 h 190"/>
                  <a:gd name="T10" fmla="*/ 69 w 95"/>
                  <a:gd name="T11" fmla="*/ 15 h 190"/>
                  <a:gd name="T12" fmla="*/ 73 w 95"/>
                  <a:gd name="T13" fmla="*/ 17 h 190"/>
                  <a:gd name="T14" fmla="*/ 79 w 95"/>
                  <a:gd name="T15" fmla="*/ 16 h 190"/>
                  <a:gd name="T16" fmla="*/ 79 w 95"/>
                  <a:gd name="T17" fmla="*/ 4 h 190"/>
                  <a:gd name="T18" fmla="*/ 73 w 95"/>
                  <a:gd name="T19" fmla="*/ 2 h 190"/>
                  <a:gd name="T20" fmla="*/ 76 w 95"/>
                  <a:gd name="T21" fmla="*/ 1 h 190"/>
                  <a:gd name="T22" fmla="*/ 75 w 95"/>
                  <a:gd name="T23" fmla="*/ 0 h 190"/>
                  <a:gd name="T24" fmla="*/ 75 w 95"/>
                  <a:gd name="T25" fmla="*/ 1 h 190"/>
                  <a:gd name="T26" fmla="*/ 73 w 95"/>
                  <a:gd name="T27" fmla="*/ 1 h 190"/>
                  <a:gd name="T28" fmla="*/ 74 w 95"/>
                  <a:gd name="T29" fmla="*/ 0 h 190"/>
                  <a:gd name="T30" fmla="*/ 79 w 95"/>
                  <a:gd name="T31" fmla="*/ 1 h 190"/>
                  <a:gd name="T32" fmla="*/ 81 w 95"/>
                  <a:gd name="T33" fmla="*/ 21 h 190"/>
                  <a:gd name="T34" fmla="*/ 82 w 95"/>
                  <a:gd name="T35" fmla="*/ 22 h 190"/>
                  <a:gd name="T36" fmla="*/ 90 w 95"/>
                  <a:gd name="T37" fmla="*/ 25 h 190"/>
                  <a:gd name="T38" fmla="*/ 95 w 95"/>
                  <a:gd name="T39" fmla="*/ 60 h 190"/>
                  <a:gd name="T40" fmla="*/ 89 w 95"/>
                  <a:gd name="T41" fmla="*/ 65 h 190"/>
                  <a:gd name="T42" fmla="*/ 82 w 95"/>
                  <a:gd name="T43" fmla="*/ 63 h 190"/>
                  <a:gd name="T44" fmla="*/ 70 w 95"/>
                  <a:gd name="T45" fmla="*/ 101 h 190"/>
                  <a:gd name="T46" fmla="*/ 68 w 95"/>
                  <a:gd name="T47" fmla="*/ 185 h 190"/>
                  <a:gd name="T48" fmla="*/ 61 w 95"/>
                  <a:gd name="T49" fmla="*/ 190 h 190"/>
                  <a:gd name="T50" fmla="*/ 52 w 95"/>
                  <a:gd name="T51" fmla="*/ 185 h 190"/>
                  <a:gd name="T52" fmla="*/ 45 w 95"/>
                  <a:gd name="T53" fmla="*/ 108 h 190"/>
                  <a:gd name="T54" fmla="*/ 42 w 95"/>
                  <a:gd name="T55" fmla="*/ 187 h 190"/>
                  <a:gd name="T56" fmla="*/ 33 w 95"/>
                  <a:gd name="T57" fmla="*/ 189 h 190"/>
                  <a:gd name="T58" fmla="*/ 28 w 95"/>
                  <a:gd name="T59" fmla="*/ 181 h 190"/>
                  <a:gd name="T60" fmla="*/ 26 w 95"/>
                  <a:gd name="T61" fmla="*/ 98 h 190"/>
                  <a:gd name="T62" fmla="*/ 12 w 95"/>
                  <a:gd name="T63" fmla="*/ 110 h 190"/>
                  <a:gd name="T64" fmla="*/ 4 w 95"/>
                  <a:gd name="T65" fmla="*/ 112 h 190"/>
                  <a:gd name="T66" fmla="*/ 0 w 95"/>
                  <a:gd name="T67" fmla="*/ 104 h 190"/>
                  <a:gd name="T68" fmla="*/ 25 w 95"/>
                  <a:gd name="T69" fmla="*/ 37 h 190"/>
                  <a:gd name="T70" fmla="*/ 29 w 95"/>
                  <a:gd name="T71" fmla="*/ 32 h 190"/>
                  <a:gd name="T72" fmla="*/ 64 w 95"/>
                  <a:gd name="T73" fmla="*/ 30 h 190"/>
                  <a:gd name="T74" fmla="*/ 70 w 95"/>
                  <a:gd name="T75" fmla="*/ 33 h 190"/>
                  <a:gd name="T76" fmla="*/ 76 w 95"/>
                  <a:gd name="T77" fmla="*/ 27 h 190"/>
                  <a:gd name="T78" fmla="*/ 77 w 95"/>
                  <a:gd name="T79" fmla="*/ 25 h 190"/>
                  <a:gd name="T80" fmla="*/ 68 w 95"/>
                  <a:gd name="T81" fmla="*/ 23 h 190"/>
                  <a:gd name="T82" fmla="*/ 68 w 95"/>
                  <a:gd name="T83" fmla="*/ 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5" h="190">
                    <a:moveTo>
                      <a:pt x="73" y="21"/>
                    </a:moveTo>
                    <a:lnTo>
                      <a:pt x="71" y="21"/>
                    </a:lnTo>
                    <a:lnTo>
                      <a:pt x="71" y="21"/>
                    </a:lnTo>
                    <a:lnTo>
                      <a:pt x="71" y="23"/>
                    </a:lnTo>
                    <a:lnTo>
                      <a:pt x="71" y="23"/>
                    </a:lnTo>
                    <a:lnTo>
                      <a:pt x="73" y="23"/>
                    </a:lnTo>
                    <a:lnTo>
                      <a:pt x="77" y="23"/>
                    </a:lnTo>
                    <a:lnTo>
                      <a:pt x="77" y="23"/>
                    </a:lnTo>
                    <a:lnTo>
                      <a:pt x="77" y="23"/>
                    </a:lnTo>
                    <a:lnTo>
                      <a:pt x="77" y="21"/>
                    </a:lnTo>
                    <a:lnTo>
                      <a:pt x="77" y="21"/>
                    </a:lnTo>
                    <a:lnTo>
                      <a:pt x="77" y="21"/>
                    </a:lnTo>
                    <a:lnTo>
                      <a:pt x="73" y="21"/>
                    </a:lnTo>
                    <a:close/>
                    <a:moveTo>
                      <a:pt x="73" y="2"/>
                    </a:moveTo>
                    <a:lnTo>
                      <a:pt x="70" y="3"/>
                    </a:lnTo>
                    <a:lnTo>
                      <a:pt x="69" y="4"/>
                    </a:lnTo>
                    <a:lnTo>
                      <a:pt x="69" y="5"/>
                    </a:lnTo>
                    <a:lnTo>
                      <a:pt x="69" y="15"/>
                    </a:lnTo>
                    <a:lnTo>
                      <a:pt x="69" y="16"/>
                    </a:lnTo>
                    <a:lnTo>
                      <a:pt x="70" y="17"/>
                    </a:lnTo>
                    <a:lnTo>
                      <a:pt x="73" y="17"/>
                    </a:lnTo>
                    <a:lnTo>
                      <a:pt x="76" y="17"/>
                    </a:lnTo>
                    <a:lnTo>
                      <a:pt x="78" y="17"/>
                    </a:lnTo>
                    <a:lnTo>
                      <a:pt x="79" y="16"/>
                    </a:lnTo>
                    <a:lnTo>
                      <a:pt x="79" y="15"/>
                    </a:lnTo>
                    <a:lnTo>
                      <a:pt x="79" y="5"/>
                    </a:lnTo>
                    <a:lnTo>
                      <a:pt x="79" y="4"/>
                    </a:lnTo>
                    <a:lnTo>
                      <a:pt x="78" y="3"/>
                    </a:lnTo>
                    <a:lnTo>
                      <a:pt x="76" y="2"/>
                    </a:lnTo>
                    <a:lnTo>
                      <a:pt x="73" y="2"/>
                    </a:lnTo>
                    <a:close/>
                    <a:moveTo>
                      <a:pt x="76" y="0"/>
                    </a:moveTo>
                    <a:lnTo>
                      <a:pt x="75" y="1"/>
                    </a:lnTo>
                    <a:lnTo>
                      <a:pt x="76" y="1"/>
                    </a:lnTo>
                    <a:lnTo>
                      <a:pt x="76" y="1"/>
                    </a:lnTo>
                    <a:lnTo>
                      <a:pt x="76" y="0"/>
                    </a:lnTo>
                    <a:close/>
                    <a:moveTo>
                      <a:pt x="75" y="0"/>
                    </a:moveTo>
                    <a:lnTo>
                      <a:pt x="74" y="1"/>
                    </a:lnTo>
                    <a:lnTo>
                      <a:pt x="75" y="1"/>
                    </a:lnTo>
                    <a:lnTo>
                      <a:pt x="75" y="1"/>
                    </a:lnTo>
                    <a:lnTo>
                      <a:pt x="75" y="0"/>
                    </a:lnTo>
                    <a:close/>
                    <a:moveTo>
                      <a:pt x="74" y="0"/>
                    </a:moveTo>
                    <a:lnTo>
                      <a:pt x="73" y="1"/>
                    </a:lnTo>
                    <a:lnTo>
                      <a:pt x="74" y="1"/>
                    </a:lnTo>
                    <a:lnTo>
                      <a:pt x="74" y="1"/>
                    </a:lnTo>
                    <a:lnTo>
                      <a:pt x="74" y="0"/>
                    </a:lnTo>
                    <a:close/>
                    <a:moveTo>
                      <a:pt x="71" y="0"/>
                    </a:moveTo>
                    <a:lnTo>
                      <a:pt x="77" y="0"/>
                    </a:lnTo>
                    <a:lnTo>
                      <a:pt x="79" y="1"/>
                    </a:lnTo>
                    <a:lnTo>
                      <a:pt x="80" y="2"/>
                    </a:lnTo>
                    <a:lnTo>
                      <a:pt x="81" y="4"/>
                    </a:lnTo>
                    <a:lnTo>
                      <a:pt x="81" y="21"/>
                    </a:lnTo>
                    <a:lnTo>
                      <a:pt x="81" y="22"/>
                    </a:lnTo>
                    <a:lnTo>
                      <a:pt x="81" y="22"/>
                    </a:lnTo>
                    <a:lnTo>
                      <a:pt x="82" y="22"/>
                    </a:lnTo>
                    <a:lnTo>
                      <a:pt x="86" y="22"/>
                    </a:lnTo>
                    <a:lnTo>
                      <a:pt x="88" y="23"/>
                    </a:lnTo>
                    <a:lnTo>
                      <a:pt x="90" y="25"/>
                    </a:lnTo>
                    <a:lnTo>
                      <a:pt x="91" y="28"/>
                    </a:lnTo>
                    <a:lnTo>
                      <a:pt x="95" y="57"/>
                    </a:lnTo>
                    <a:lnTo>
                      <a:pt x="95" y="60"/>
                    </a:lnTo>
                    <a:lnTo>
                      <a:pt x="94" y="63"/>
                    </a:lnTo>
                    <a:lnTo>
                      <a:pt x="92" y="64"/>
                    </a:lnTo>
                    <a:lnTo>
                      <a:pt x="89" y="65"/>
                    </a:lnTo>
                    <a:lnTo>
                      <a:pt x="87" y="65"/>
                    </a:lnTo>
                    <a:lnTo>
                      <a:pt x="84" y="64"/>
                    </a:lnTo>
                    <a:lnTo>
                      <a:pt x="82" y="63"/>
                    </a:lnTo>
                    <a:lnTo>
                      <a:pt x="73" y="54"/>
                    </a:lnTo>
                    <a:lnTo>
                      <a:pt x="70" y="98"/>
                    </a:lnTo>
                    <a:lnTo>
                      <a:pt x="70" y="101"/>
                    </a:lnTo>
                    <a:lnTo>
                      <a:pt x="69" y="103"/>
                    </a:lnTo>
                    <a:lnTo>
                      <a:pt x="69" y="181"/>
                    </a:lnTo>
                    <a:lnTo>
                      <a:pt x="68" y="185"/>
                    </a:lnTo>
                    <a:lnTo>
                      <a:pt x="66" y="187"/>
                    </a:lnTo>
                    <a:lnTo>
                      <a:pt x="64" y="189"/>
                    </a:lnTo>
                    <a:lnTo>
                      <a:pt x="61" y="190"/>
                    </a:lnTo>
                    <a:lnTo>
                      <a:pt x="57" y="189"/>
                    </a:lnTo>
                    <a:lnTo>
                      <a:pt x="54" y="187"/>
                    </a:lnTo>
                    <a:lnTo>
                      <a:pt x="52" y="185"/>
                    </a:lnTo>
                    <a:lnTo>
                      <a:pt x="52" y="181"/>
                    </a:lnTo>
                    <a:lnTo>
                      <a:pt x="52" y="108"/>
                    </a:lnTo>
                    <a:lnTo>
                      <a:pt x="45" y="108"/>
                    </a:lnTo>
                    <a:lnTo>
                      <a:pt x="45" y="181"/>
                    </a:lnTo>
                    <a:lnTo>
                      <a:pt x="44" y="185"/>
                    </a:lnTo>
                    <a:lnTo>
                      <a:pt x="42" y="187"/>
                    </a:lnTo>
                    <a:lnTo>
                      <a:pt x="40" y="189"/>
                    </a:lnTo>
                    <a:lnTo>
                      <a:pt x="37" y="190"/>
                    </a:lnTo>
                    <a:lnTo>
                      <a:pt x="33" y="189"/>
                    </a:lnTo>
                    <a:lnTo>
                      <a:pt x="30" y="187"/>
                    </a:lnTo>
                    <a:lnTo>
                      <a:pt x="28" y="185"/>
                    </a:lnTo>
                    <a:lnTo>
                      <a:pt x="28" y="181"/>
                    </a:lnTo>
                    <a:lnTo>
                      <a:pt x="28" y="103"/>
                    </a:lnTo>
                    <a:lnTo>
                      <a:pt x="26" y="101"/>
                    </a:lnTo>
                    <a:lnTo>
                      <a:pt x="26" y="98"/>
                    </a:lnTo>
                    <a:lnTo>
                      <a:pt x="25" y="77"/>
                    </a:lnTo>
                    <a:lnTo>
                      <a:pt x="14" y="108"/>
                    </a:lnTo>
                    <a:lnTo>
                      <a:pt x="12" y="110"/>
                    </a:lnTo>
                    <a:lnTo>
                      <a:pt x="10" y="112"/>
                    </a:lnTo>
                    <a:lnTo>
                      <a:pt x="7" y="112"/>
                    </a:lnTo>
                    <a:lnTo>
                      <a:pt x="4" y="112"/>
                    </a:lnTo>
                    <a:lnTo>
                      <a:pt x="2" y="110"/>
                    </a:lnTo>
                    <a:lnTo>
                      <a:pt x="0" y="108"/>
                    </a:lnTo>
                    <a:lnTo>
                      <a:pt x="0" y="104"/>
                    </a:lnTo>
                    <a:lnTo>
                      <a:pt x="0" y="102"/>
                    </a:lnTo>
                    <a:lnTo>
                      <a:pt x="24" y="38"/>
                    </a:lnTo>
                    <a:lnTo>
                      <a:pt x="25" y="37"/>
                    </a:lnTo>
                    <a:lnTo>
                      <a:pt x="26" y="35"/>
                    </a:lnTo>
                    <a:lnTo>
                      <a:pt x="27" y="33"/>
                    </a:lnTo>
                    <a:lnTo>
                      <a:pt x="29" y="32"/>
                    </a:lnTo>
                    <a:lnTo>
                      <a:pt x="31" y="32"/>
                    </a:lnTo>
                    <a:lnTo>
                      <a:pt x="33" y="30"/>
                    </a:lnTo>
                    <a:lnTo>
                      <a:pt x="64" y="30"/>
                    </a:lnTo>
                    <a:lnTo>
                      <a:pt x="65" y="30"/>
                    </a:lnTo>
                    <a:lnTo>
                      <a:pt x="68" y="32"/>
                    </a:lnTo>
                    <a:lnTo>
                      <a:pt x="70" y="33"/>
                    </a:lnTo>
                    <a:lnTo>
                      <a:pt x="78" y="39"/>
                    </a:lnTo>
                    <a:lnTo>
                      <a:pt x="76" y="30"/>
                    </a:lnTo>
                    <a:lnTo>
                      <a:pt x="76" y="27"/>
                    </a:lnTo>
                    <a:lnTo>
                      <a:pt x="77" y="25"/>
                    </a:lnTo>
                    <a:lnTo>
                      <a:pt x="77" y="25"/>
                    </a:lnTo>
                    <a:lnTo>
                      <a:pt x="77" y="25"/>
                    </a:lnTo>
                    <a:lnTo>
                      <a:pt x="71" y="25"/>
                    </a:lnTo>
                    <a:lnTo>
                      <a:pt x="69" y="25"/>
                    </a:lnTo>
                    <a:lnTo>
                      <a:pt x="68" y="23"/>
                    </a:lnTo>
                    <a:lnTo>
                      <a:pt x="67" y="21"/>
                    </a:lnTo>
                    <a:lnTo>
                      <a:pt x="67" y="4"/>
                    </a:lnTo>
                    <a:lnTo>
                      <a:pt x="68" y="2"/>
                    </a:lnTo>
                    <a:lnTo>
                      <a:pt x="69" y="1"/>
                    </a:lnTo>
                    <a:lnTo>
                      <a:pt x="71" y="0"/>
                    </a:lnTo>
                    <a:close/>
                  </a:path>
                </a:pathLst>
              </a:custGeom>
              <a:grpFill/>
              <a:ln w="0">
                <a:noFill/>
                <a:prstDash val="solid"/>
                <a:round/>
                <a:headEnd/>
                <a:tailEnd/>
              </a:ln>
            </p:spPr>
            <p:txBody>
              <a:bodyPr vert="horz" wrap="square" lIns="79391" tIns="39695" rIns="79391" bIns="39695" numCol="1" anchor="t" anchorCtr="0" compatLnSpc="1">
                <a:prstTxWarp prst="textNoShape">
                  <a:avLst/>
                </a:prstTxWarp>
              </a:bodyPr>
              <a:lstStyle/>
              <a:p>
                <a:pPr>
                  <a:lnSpc>
                    <a:spcPct val="120000"/>
                  </a:lnSpc>
                </a:pPr>
                <a:endParaRPr lang="zh-CN" altLang="en-US" sz="11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6" name="组合 6"/>
          <p:cNvGrpSpPr/>
          <p:nvPr/>
        </p:nvGrpSpPr>
        <p:grpSpPr>
          <a:xfrm>
            <a:off x="3433467" y="1376863"/>
            <a:ext cx="405513" cy="1203858"/>
            <a:chOff x="4585650" y="1680422"/>
            <a:chExt cx="656681" cy="1949140"/>
          </a:xfrm>
          <a:solidFill>
            <a:schemeClr val="accent2"/>
          </a:solidFill>
        </p:grpSpPr>
        <p:sp>
          <p:nvSpPr>
            <p:cNvPr id="189" name="Freeform 72"/>
            <p:cNvSpPr>
              <a:spLocks/>
            </p:cNvSpPr>
            <p:nvPr/>
          </p:nvSpPr>
          <p:spPr bwMode="auto">
            <a:xfrm>
              <a:off x="4585650" y="1680422"/>
              <a:ext cx="656681" cy="1949140"/>
            </a:xfrm>
            <a:custGeom>
              <a:avLst/>
              <a:gdLst>
                <a:gd name="T0" fmla="*/ 0 w 377"/>
                <a:gd name="T1" fmla="*/ 0 h 1119"/>
                <a:gd name="T2" fmla="*/ 259 w 377"/>
                <a:gd name="T3" fmla="*/ 37 h 1119"/>
                <a:gd name="T4" fmla="*/ 283 w 377"/>
                <a:gd name="T5" fmla="*/ 42 h 1119"/>
                <a:gd name="T6" fmla="*/ 306 w 377"/>
                <a:gd name="T7" fmla="*/ 50 h 1119"/>
                <a:gd name="T8" fmla="*/ 326 w 377"/>
                <a:gd name="T9" fmla="*/ 60 h 1119"/>
                <a:gd name="T10" fmla="*/ 344 w 377"/>
                <a:gd name="T11" fmla="*/ 72 h 1119"/>
                <a:gd name="T12" fmla="*/ 358 w 377"/>
                <a:gd name="T13" fmla="*/ 86 h 1119"/>
                <a:gd name="T14" fmla="*/ 369 w 377"/>
                <a:gd name="T15" fmla="*/ 101 h 1119"/>
                <a:gd name="T16" fmla="*/ 375 w 377"/>
                <a:gd name="T17" fmla="*/ 119 h 1119"/>
                <a:gd name="T18" fmla="*/ 377 w 377"/>
                <a:gd name="T19" fmla="*/ 140 h 1119"/>
                <a:gd name="T20" fmla="*/ 377 w 377"/>
                <a:gd name="T21" fmla="*/ 968 h 1119"/>
                <a:gd name="T22" fmla="*/ 375 w 377"/>
                <a:gd name="T23" fmla="*/ 988 h 1119"/>
                <a:gd name="T24" fmla="*/ 369 w 377"/>
                <a:gd name="T25" fmla="*/ 1007 h 1119"/>
                <a:gd name="T26" fmla="*/ 358 w 377"/>
                <a:gd name="T27" fmla="*/ 1022 h 1119"/>
                <a:gd name="T28" fmla="*/ 344 w 377"/>
                <a:gd name="T29" fmla="*/ 1036 h 1119"/>
                <a:gd name="T30" fmla="*/ 327 w 377"/>
                <a:gd name="T31" fmla="*/ 1048 h 1119"/>
                <a:gd name="T32" fmla="*/ 307 w 377"/>
                <a:gd name="T33" fmla="*/ 1058 h 1119"/>
                <a:gd name="T34" fmla="*/ 284 w 377"/>
                <a:gd name="T35" fmla="*/ 1066 h 1119"/>
                <a:gd name="T36" fmla="*/ 259 w 377"/>
                <a:gd name="T37" fmla="*/ 1071 h 1119"/>
                <a:gd name="T38" fmla="*/ 0 w 377"/>
                <a:gd name="T39" fmla="*/ 1119 h 1119"/>
                <a:gd name="T40" fmla="*/ 0 w 377"/>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7" h="1119">
                  <a:moveTo>
                    <a:pt x="0" y="0"/>
                  </a:moveTo>
                  <a:lnTo>
                    <a:pt x="259" y="37"/>
                  </a:lnTo>
                  <a:lnTo>
                    <a:pt x="283" y="42"/>
                  </a:lnTo>
                  <a:lnTo>
                    <a:pt x="306" y="50"/>
                  </a:lnTo>
                  <a:lnTo>
                    <a:pt x="326" y="60"/>
                  </a:lnTo>
                  <a:lnTo>
                    <a:pt x="344" y="72"/>
                  </a:lnTo>
                  <a:lnTo>
                    <a:pt x="358" y="86"/>
                  </a:lnTo>
                  <a:lnTo>
                    <a:pt x="369" y="101"/>
                  </a:lnTo>
                  <a:lnTo>
                    <a:pt x="375" y="119"/>
                  </a:lnTo>
                  <a:lnTo>
                    <a:pt x="377" y="140"/>
                  </a:lnTo>
                  <a:lnTo>
                    <a:pt x="377" y="968"/>
                  </a:lnTo>
                  <a:lnTo>
                    <a:pt x="375" y="988"/>
                  </a:lnTo>
                  <a:lnTo>
                    <a:pt x="369" y="1007"/>
                  </a:lnTo>
                  <a:lnTo>
                    <a:pt x="358" y="1022"/>
                  </a:lnTo>
                  <a:lnTo>
                    <a:pt x="344" y="1036"/>
                  </a:lnTo>
                  <a:lnTo>
                    <a:pt x="327" y="1048"/>
                  </a:lnTo>
                  <a:lnTo>
                    <a:pt x="307" y="1058"/>
                  </a:lnTo>
                  <a:lnTo>
                    <a:pt x="284" y="1066"/>
                  </a:lnTo>
                  <a:lnTo>
                    <a:pt x="259" y="1071"/>
                  </a:lnTo>
                  <a:lnTo>
                    <a:pt x="0" y="1119"/>
                  </a:lnTo>
                  <a:lnTo>
                    <a:pt x="0" y="0"/>
                  </a:lnTo>
                  <a:close/>
                </a:path>
              </a:pathLst>
            </a:custGeom>
            <a:solidFill>
              <a:schemeClr val="bg1"/>
            </a:solidFill>
            <a:ln w="0">
              <a:noFill/>
              <a:prstDash val="solid"/>
              <a:round/>
              <a:headEnd/>
              <a:tailEnd/>
            </a:ln>
            <a:effectLst>
              <a:outerShdw blurRad="254000" dist="38100" algn="l" rotWithShape="0">
                <a:prstClr val="black">
                  <a:alpha val="40000"/>
                </a:prstClr>
              </a:outerShdw>
            </a:effectLst>
          </p:spPr>
          <p:txBody>
            <a:bodyPr vert="horz" wrap="square" lIns="79391" tIns="39695" rIns="79391" bIns="39695" numCol="1" anchor="t" anchorCtr="0" compatLnSpc="1">
              <a:prstTxWarp prst="textNoShape">
                <a:avLst/>
              </a:prstTxWarp>
            </a:bodyPr>
            <a:lstStyle/>
            <a:p>
              <a:pPr>
                <a:lnSpc>
                  <a:spcPct val="120000"/>
                </a:lnSpc>
              </a:pPr>
              <a:endParaRPr lang="zh-CN" altLang="en-US" sz="1100" dirty="0">
                <a:solidFill>
                  <a:srgbClr val="009882"/>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7" name="组合 2"/>
            <p:cNvGrpSpPr/>
            <p:nvPr/>
          </p:nvGrpSpPr>
          <p:grpSpPr>
            <a:xfrm>
              <a:off x="4745901" y="2482548"/>
              <a:ext cx="224700" cy="344888"/>
              <a:chOff x="5098828" y="3162328"/>
              <a:chExt cx="224700" cy="344888"/>
            </a:xfrm>
            <a:grpFill/>
          </p:grpSpPr>
          <p:sp>
            <p:nvSpPr>
              <p:cNvPr id="196" name="Freeform 164"/>
              <p:cNvSpPr>
                <a:spLocks/>
              </p:cNvSpPr>
              <p:nvPr/>
            </p:nvSpPr>
            <p:spPr bwMode="auto">
              <a:xfrm>
                <a:off x="5152825" y="3162328"/>
                <a:ext cx="62707" cy="62707"/>
              </a:xfrm>
              <a:custGeom>
                <a:avLst/>
                <a:gdLst>
                  <a:gd name="T0" fmla="*/ 18 w 36"/>
                  <a:gd name="T1" fmla="*/ 0 h 36"/>
                  <a:gd name="T2" fmla="*/ 27 w 36"/>
                  <a:gd name="T3" fmla="*/ 3 h 36"/>
                  <a:gd name="T4" fmla="*/ 34 w 36"/>
                  <a:gd name="T5" fmla="*/ 9 h 36"/>
                  <a:gd name="T6" fmla="*/ 36 w 36"/>
                  <a:gd name="T7" fmla="*/ 18 h 36"/>
                  <a:gd name="T8" fmla="*/ 34 w 36"/>
                  <a:gd name="T9" fmla="*/ 28 h 36"/>
                  <a:gd name="T10" fmla="*/ 27 w 36"/>
                  <a:gd name="T11" fmla="*/ 34 h 36"/>
                  <a:gd name="T12" fmla="*/ 18 w 36"/>
                  <a:gd name="T13" fmla="*/ 36 h 36"/>
                  <a:gd name="T14" fmla="*/ 9 w 36"/>
                  <a:gd name="T15" fmla="*/ 34 h 36"/>
                  <a:gd name="T16" fmla="*/ 2 w 36"/>
                  <a:gd name="T17" fmla="*/ 28 h 36"/>
                  <a:gd name="T18" fmla="*/ 0 w 36"/>
                  <a:gd name="T19" fmla="*/ 18 h 36"/>
                  <a:gd name="T20" fmla="*/ 2 w 36"/>
                  <a:gd name="T21" fmla="*/ 9 h 36"/>
                  <a:gd name="T22" fmla="*/ 9 w 36"/>
                  <a:gd name="T23" fmla="*/ 3 h 36"/>
                  <a:gd name="T24" fmla="*/ 18 w 36"/>
                  <a:gd name="T2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6">
                    <a:moveTo>
                      <a:pt x="18" y="0"/>
                    </a:moveTo>
                    <a:lnTo>
                      <a:pt x="27" y="3"/>
                    </a:lnTo>
                    <a:lnTo>
                      <a:pt x="34" y="9"/>
                    </a:lnTo>
                    <a:lnTo>
                      <a:pt x="36" y="18"/>
                    </a:lnTo>
                    <a:lnTo>
                      <a:pt x="34" y="28"/>
                    </a:lnTo>
                    <a:lnTo>
                      <a:pt x="27" y="34"/>
                    </a:lnTo>
                    <a:lnTo>
                      <a:pt x="18" y="36"/>
                    </a:lnTo>
                    <a:lnTo>
                      <a:pt x="9" y="34"/>
                    </a:lnTo>
                    <a:lnTo>
                      <a:pt x="2" y="28"/>
                    </a:lnTo>
                    <a:lnTo>
                      <a:pt x="0" y="18"/>
                    </a:lnTo>
                    <a:lnTo>
                      <a:pt x="2" y="9"/>
                    </a:lnTo>
                    <a:lnTo>
                      <a:pt x="9" y="3"/>
                    </a:lnTo>
                    <a:lnTo>
                      <a:pt x="18" y="0"/>
                    </a:lnTo>
                    <a:close/>
                  </a:path>
                </a:pathLst>
              </a:custGeom>
              <a:grpFill/>
              <a:ln w="0">
                <a:noFill/>
                <a:prstDash val="solid"/>
                <a:round/>
                <a:headEnd/>
                <a:tailEnd/>
              </a:ln>
            </p:spPr>
            <p:txBody>
              <a:bodyPr vert="horz" wrap="square" lIns="79391" tIns="39695" rIns="79391" bIns="39695" numCol="1" anchor="t" anchorCtr="0" compatLnSpc="1">
                <a:prstTxWarp prst="textNoShape">
                  <a:avLst/>
                </a:prstTxWarp>
              </a:bodyPr>
              <a:lstStyle/>
              <a:p>
                <a:pPr>
                  <a:lnSpc>
                    <a:spcPct val="120000"/>
                  </a:lnSpc>
                </a:pPr>
                <a:endParaRPr lang="zh-CN" altLang="en-US" sz="1100" dirty="0">
                  <a:solidFill>
                    <a:srgbClr val="00988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7" name="Freeform 165"/>
              <p:cNvSpPr>
                <a:spLocks noEditPoints="1"/>
              </p:cNvSpPr>
              <p:nvPr/>
            </p:nvSpPr>
            <p:spPr bwMode="auto">
              <a:xfrm>
                <a:off x="5257337" y="3211100"/>
                <a:ext cx="59223" cy="41805"/>
              </a:xfrm>
              <a:custGeom>
                <a:avLst/>
                <a:gdLst>
                  <a:gd name="T0" fmla="*/ 4 w 34"/>
                  <a:gd name="T1" fmla="*/ 3 h 24"/>
                  <a:gd name="T2" fmla="*/ 4 w 34"/>
                  <a:gd name="T3" fmla="*/ 19 h 24"/>
                  <a:gd name="T4" fmla="*/ 28 w 34"/>
                  <a:gd name="T5" fmla="*/ 19 h 24"/>
                  <a:gd name="T6" fmla="*/ 28 w 34"/>
                  <a:gd name="T7" fmla="*/ 3 h 24"/>
                  <a:gd name="T8" fmla="*/ 4 w 34"/>
                  <a:gd name="T9" fmla="*/ 3 h 24"/>
                  <a:gd name="T10" fmla="*/ 2 w 34"/>
                  <a:gd name="T11" fmla="*/ 0 h 24"/>
                  <a:gd name="T12" fmla="*/ 30 w 34"/>
                  <a:gd name="T13" fmla="*/ 0 h 24"/>
                  <a:gd name="T14" fmla="*/ 33 w 34"/>
                  <a:gd name="T15" fmla="*/ 0 h 24"/>
                  <a:gd name="T16" fmla="*/ 34 w 34"/>
                  <a:gd name="T17" fmla="*/ 2 h 24"/>
                  <a:gd name="T18" fmla="*/ 34 w 34"/>
                  <a:gd name="T19" fmla="*/ 20 h 24"/>
                  <a:gd name="T20" fmla="*/ 33 w 34"/>
                  <a:gd name="T21" fmla="*/ 22 h 24"/>
                  <a:gd name="T22" fmla="*/ 30 w 34"/>
                  <a:gd name="T23" fmla="*/ 24 h 24"/>
                  <a:gd name="T24" fmla="*/ 2 w 34"/>
                  <a:gd name="T25" fmla="*/ 24 h 24"/>
                  <a:gd name="T26" fmla="*/ 0 w 34"/>
                  <a:gd name="T27" fmla="*/ 22 h 24"/>
                  <a:gd name="T28" fmla="*/ 0 w 34"/>
                  <a:gd name="T29" fmla="*/ 20 h 24"/>
                  <a:gd name="T30" fmla="*/ 0 w 34"/>
                  <a:gd name="T31" fmla="*/ 2 h 24"/>
                  <a:gd name="T32" fmla="*/ 0 w 34"/>
                  <a:gd name="T33" fmla="*/ 0 h 24"/>
                  <a:gd name="T34" fmla="*/ 2 w 34"/>
                  <a:gd name="T3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24">
                    <a:moveTo>
                      <a:pt x="4" y="3"/>
                    </a:moveTo>
                    <a:lnTo>
                      <a:pt x="4" y="19"/>
                    </a:lnTo>
                    <a:lnTo>
                      <a:pt x="28" y="19"/>
                    </a:lnTo>
                    <a:lnTo>
                      <a:pt x="28" y="3"/>
                    </a:lnTo>
                    <a:lnTo>
                      <a:pt x="4" y="3"/>
                    </a:lnTo>
                    <a:close/>
                    <a:moveTo>
                      <a:pt x="2" y="0"/>
                    </a:moveTo>
                    <a:lnTo>
                      <a:pt x="30" y="0"/>
                    </a:lnTo>
                    <a:lnTo>
                      <a:pt x="33" y="0"/>
                    </a:lnTo>
                    <a:lnTo>
                      <a:pt x="34" y="2"/>
                    </a:lnTo>
                    <a:lnTo>
                      <a:pt x="34" y="20"/>
                    </a:lnTo>
                    <a:lnTo>
                      <a:pt x="33" y="22"/>
                    </a:lnTo>
                    <a:lnTo>
                      <a:pt x="30" y="24"/>
                    </a:lnTo>
                    <a:lnTo>
                      <a:pt x="2" y="24"/>
                    </a:lnTo>
                    <a:lnTo>
                      <a:pt x="0" y="22"/>
                    </a:lnTo>
                    <a:lnTo>
                      <a:pt x="0" y="20"/>
                    </a:lnTo>
                    <a:lnTo>
                      <a:pt x="0" y="2"/>
                    </a:lnTo>
                    <a:lnTo>
                      <a:pt x="0" y="0"/>
                    </a:lnTo>
                    <a:lnTo>
                      <a:pt x="2" y="0"/>
                    </a:lnTo>
                    <a:close/>
                  </a:path>
                </a:pathLst>
              </a:custGeom>
              <a:grpFill/>
              <a:ln w="0">
                <a:noFill/>
                <a:prstDash val="solid"/>
                <a:round/>
                <a:headEnd/>
                <a:tailEnd/>
              </a:ln>
            </p:spPr>
            <p:txBody>
              <a:bodyPr vert="horz" wrap="square" lIns="79391" tIns="39695" rIns="79391" bIns="39695" numCol="1" anchor="t" anchorCtr="0" compatLnSpc="1">
                <a:prstTxWarp prst="textNoShape">
                  <a:avLst/>
                </a:prstTxWarp>
              </a:bodyPr>
              <a:lstStyle/>
              <a:p>
                <a:pPr>
                  <a:lnSpc>
                    <a:spcPct val="120000"/>
                  </a:lnSpc>
                </a:pPr>
                <a:endParaRPr lang="zh-CN" altLang="en-US" sz="1100" dirty="0">
                  <a:solidFill>
                    <a:srgbClr val="00988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8" name="Freeform 166"/>
              <p:cNvSpPr>
                <a:spLocks/>
              </p:cNvSpPr>
              <p:nvPr/>
            </p:nvSpPr>
            <p:spPr bwMode="auto">
              <a:xfrm>
                <a:off x="5098828" y="3228519"/>
                <a:ext cx="224700" cy="278697"/>
              </a:xfrm>
              <a:custGeom>
                <a:avLst/>
                <a:gdLst>
                  <a:gd name="T0" fmla="*/ 64 w 129"/>
                  <a:gd name="T1" fmla="*/ 0 h 160"/>
                  <a:gd name="T2" fmla="*/ 70 w 129"/>
                  <a:gd name="T3" fmla="*/ 4 h 160"/>
                  <a:gd name="T4" fmla="*/ 73 w 129"/>
                  <a:gd name="T5" fmla="*/ 5 h 160"/>
                  <a:gd name="T6" fmla="*/ 98 w 129"/>
                  <a:gd name="T7" fmla="*/ 20 h 160"/>
                  <a:gd name="T8" fmla="*/ 87 w 129"/>
                  <a:gd name="T9" fmla="*/ 20 h 160"/>
                  <a:gd name="T10" fmla="*/ 86 w 129"/>
                  <a:gd name="T11" fmla="*/ 18 h 160"/>
                  <a:gd name="T12" fmla="*/ 87 w 129"/>
                  <a:gd name="T13" fmla="*/ 17 h 160"/>
                  <a:gd name="T14" fmla="*/ 92 w 129"/>
                  <a:gd name="T15" fmla="*/ 14 h 160"/>
                  <a:gd name="T16" fmla="*/ 124 w 129"/>
                  <a:gd name="T17" fmla="*/ 15 h 160"/>
                  <a:gd name="T18" fmla="*/ 129 w 129"/>
                  <a:gd name="T19" fmla="*/ 18 h 160"/>
                  <a:gd name="T20" fmla="*/ 128 w 129"/>
                  <a:gd name="T21" fmla="*/ 20 h 160"/>
                  <a:gd name="T22" fmla="*/ 114 w 129"/>
                  <a:gd name="T23" fmla="*/ 20 h 160"/>
                  <a:gd name="T24" fmla="*/ 114 w 129"/>
                  <a:gd name="T25" fmla="*/ 25 h 160"/>
                  <a:gd name="T26" fmla="*/ 93 w 129"/>
                  <a:gd name="T27" fmla="*/ 46 h 160"/>
                  <a:gd name="T28" fmla="*/ 92 w 129"/>
                  <a:gd name="T29" fmla="*/ 46 h 160"/>
                  <a:gd name="T30" fmla="*/ 89 w 129"/>
                  <a:gd name="T31" fmla="*/ 47 h 160"/>
                  <a:gd name="T32" fmla="*/ 83 w 129"/>
                  <a:gd name="T33" fmla="*/ 46 h 160"/>
                  <a:gd name="T34" fmla="*/ 73 w 129"/>
                  <a:gd name="T35" fmla="*/ 32 h 160"/>
                  <a:gd name="T36" fmla="*/ 71 w 129"/>
                  <a:gd name="T37" fmla="*/ 71 h 160"/>
                  <a:gd name="T38" fmla="*/ 69 w 129"/>
                  <a:gd name="T39" fmla="*/ 151 h 160"/>
                  <a:gd name="T40" fmla="*/ 67 w 129"/>
                  <a:gd name="T41" fmla="*/ 157 h 160"/>
                  <a:gd name="T42" fmla="*/ 61 w 129"/>
                  <a:gd name="T43" fmla="*/ 160 h 160"/>
                  <a:gd name="T44" fmla="*/ 55 w 129"/>
                  <a:gd name="T45" fmla="*/ 157 h 160"/>
                  <a:gd name="T46" fmla="*/ 52 w 129"/>
                  <a:gd name="T47" fmla="*/ 151 h 160"/>
                  <a:gd name="T48" fmla="*/ 45 w 129"/>
                  <a:gd name="T49" fmla="*/ 78 h 160"/>
                  <a:gd name="T50" fmla="*/ 45 w 129"/>
                  <a:gd name="T51" fmla="*/ 155 h 160"/>
                  <a:gd name="T52" fmla="*/ 41 w 129"/>
                  <a:gd name="T53" fmla="*/ 159 h 160"/>
                  <a:gd name="T54" fmla="*/ 33 w 129"/>
                  <a:gd name="T55" fmla="*/ 159 h 160"/>
                  <a:gd name="T56" fmla="*/ 29 w 129"/>
                  <a:gd name="T57" fmla="*/ 155 h 160"/>
                  <a:gd name="T58" fmla="*/ 28 w 129"/>
                  <a:gd name="T59" fmla="*/ 73 h 160"/>
                  <a:gd name="T60" fmla="*/ 27 w 129"/>
                  <a:gd name="T61" fmla="*/ 68 h 160"/>
                  <a:gd name="T62" fmla="*/ 15 w 129"/>
                  <a:gd name="T63" fmla="*/ 78 h 160"/>
                  <a:gd name="T64" fmla="*/ 11 w 129"/>
                  <a:gd name="T65" fmla="*/ 82 h 160"/>
                  <a:gd name="T66" fmla="*/ 5 w 129"/>
                  <a:gd name="T67" fmla="*/ 82 h 160"/>
                  <a:gd name="T68" fmla="*/ 1 w 129"/>
                  <a:gd name="T69" fmla="*/ 78 h 160"/>
                  <a:gd name="T70" fmla="*/ 1 w 129"/>
                  <a:gd name="T71" fmla="*/ 72 h 160"/>
                  <a:gd name="T72" fmla="*/ 26 w 129"/>
                  <a:gd name="T73" fmla="*/ 7 h 160"/>
                  <a:gd name="T74" fmla="*/ 28 w 129"/>
                  <a:gd name="T75" fmla="*/ 3 h 160"/>
                  <a:gd name="T76" fmla="*/ 31 w 129"/>
                  <a:gd name="T77" fmla="*/ 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9" h="160">
                    <a:moveTo>
                      <a:pt x="35" y="0"/>
                    </a:moveTo>
                    <a:lnTo>
                      <a:pt x="64" y="0"/>
                    </a:lnTo>
                    <a:lnTo>
                      <a:pt x="67" y="2"/>
                    </a:lnTo>
                    <a:lnTo>
                      <a:pt x="70" y="4"/>
                    </a:lnTo>
                    <a:lnTo>
                      <a:pt x="70" y="4"/>
                    </a:lnTo>
                    <a:lnTo>
                      <a:pt x="73" y="5"/>
                    </a:lnTo>
                    <a:lnTo>
                      <a:pt x="89" y="29"/>
                    </a:lnTo>
                    <a:lnTo>
                      <a:pt x="98" y="20"/>
                    </a:lnTo>
                    <a:lnTo>
                      <a:pt x="88" y="20"/>
                    </a:lnTo>
                    <a:lnTo>
                      <a:pt x="87" y="20"/>
                    </a:lnTo>
                    <a:lnTo>
                      <a:pt x="86" y="18"/>
                    </a:lnTo>
                    <a:lnTo>
                      <a:pt x="86" y="18"/>
                    </a:lnTo>
                    <a:lnTo>
                      <a:pt x="87" y="17"/>
                    </a:lnTo>
                    <a:lnTo>
                      <a:pt x="87" y="17"/>
                    </a:lnTo>
                    <a:lnTo>
                      <a:pt x="91" y="15"/>
                    </a:lnTo>
                    <a:lnTo>
                      <a:pt x="92" y="14"/>
                    </a:lnTo>
                    <a:lnTo>
                      <a:pt x="122" y="14"/>
                    </a:lnTo>
                    <a:lnTo>
                      <a:pt x="124" y="15"/>
                    </a:lnTo>
                    <a:lnTo>
                      <a:pt x="128" y="17"/>
                    </a:lnTo>
                    <a:lnTo>
                      <a:pt x="129" y="18"/>
                    </a:lnTo>
                    <a:lnTo>
                      <a:pt x="129" y="18"/>
                    </a:lnTo>
                    <a:lnTo>
                      <a:pt x="128" y="20"/>
                    </a:lnTo>
                    <a:lnTo>
                      <a:pt x="127" y="20"/>
                    </a:lnTo>
                    <a:lnTo>
                      <a:pt x="114" y="20"/>
                    </a:lnTo>
                    <a:lnTo>
                      <a:pt x="114" y="23"/>
                    </a:lnTo>
                    <a:lnTo>
                      <a:pt x="114" y="25"/>
                    </a:lnTo>
                    <a:lnTo>
                      <a:pt x="112" y="27"/>
                    </a:lnTo>
                    <a:lnTo>
                      <a:pt x="93" y="46"/>
                    </a:lnTo>
                    <a:lnTo>
                      <a:pt x="92" y="46"/>
                    </a:lnTo>
                    <a:lnTo>
                      <a:pt x="92" y="46"/>
                    </a:lnTo>
                    <a:lnTo>
                      <a:pt x="91" y="47"/>
                    </a:lnTo>
                    <a:lnTo>
                      <a:pt x="89" y="47"/>
                    </a:lnTo>
                    <a:lnTo>
                      <a:pt x="86" y="47"/>
                    </a:lnTo>
                    <a:lnTo>
                      <a:pt x="83" y="46"/>
                    </a:lnTo>
                    <a:lnTo>
                      <a:pt x="81" y="45"/>
                    </a:lnTo>
                    <a:lnTo>
                      <a:pt x="73" y="32"/>
                    </a:lnTo>
                    <a:lnTo>
                      <a:pt x="71" y="68"/>
                    </a:lnTo>
                    <a:lnTo>
                      <a:pt x="71" y="71"/>
                    </a:lnTo>
                    <a:lnTo>
                      <a:pt x="69" y="73"/>
                    </a:lnTo>
                    <a:lnTo>
                      <a:pt x="69" y="151"/>
                    </a:lnTo>
                    <a:lnTo>
                      <a:pt x="69" y="155"/>
                    </a:lnTo>
                    <a:lnTo>
                      <a:pt x="67" y="157"/>
                    </a:lnTo>
                    <a:lnTo>
                      <a:pt x="65" y="159"/>
                    </a:lnTo>
                    <a:lnTo>
                      <a:pt x="61" y="160"/>
                    </a:lnTo>
                    <a:lnTo>
                      <a:pt x="57" y="159"/>
                    </a:lnTo>
                    <a:lnTo>
                      <a:pt x="55" y="157"/>
                    </a:lnTo>
                    <a:lnTo>
                      <a:pt x="53" y="155"/>
                    </a:lnTo>
                    <a:lnTo>
                      <a:pt x="52" y="151"/>
                    </a:lnTo>
                    <a:lnTo>
                      <a:pt x="52" y="78"/>
                    </a:lnTo>
                    <a:lnTo>
                      <a:pt x="45" y="78"/>
                    </a:lnTo>
                    <a:lnTo>
                      <a:pt x="45" y="151"/>
                    </a:lnTo>
                    <a:lnTo>
                      <a:pt x="45" y="155"/>
                    </a:lnTo>
                    <a:lnTo>
                      <a:pt x="43" y="157"/>
                    </a:lnTo>
                    <a:lnTo>
                      <a:pt x="41" y="159"/>
                    </a:lnTo>
                    <a:lnTo>
                      <a:pt x="37" y="160"/>
                    </a:lnTo>
                    <a:lnTo>
                      <a:pt x="33" y="159"/>
                    </a:lnTo>
                    <a:lnTo>
                      <a:pt x="31" y="157"/>
                    </a:lnTo>
                    <a:lnTo>
                      <a:pt x="29" y="155"/>
                    </a:lnTo>
                    <a:lnTo>
                      <a:pt x="28" y="151"/>
                    </a:lnTo>
                    <a:lnTo>
                      <a:pt x="28" y="73"/>
                    </a:lnTo>
                    <a:lnTo>
                      <a:pt x="27" y="71"/>
                    </a:lnTo>
                    <a:lnTo>
                      <a:pt x="27" y="68"/>
                    </a:lnTo>
                    <a:lnTo>
                      <a:pt x="26" y="47"/>
                    </a:lnTo>
                    <a:lnTo>
                      <a:pt x="15" y="78"/>
                    </a:lnTo>
                    <a:lnTo>
                      <a:pt x="13" y="80"/>
                    </a:lnTo>
                    <a:lnTo>
                      <a:pt x="11" y="82"/>
                    </a:lnTo>
                    <a:lnTo>
                      <a:pt x="7" y="82"/>
                    </a:lnTo>
                    <a:lnTo>
                      <a:pt x="5" y="82"/>
                    </a:lnTo>
                    <a:lnTo>
                      <a:pt x="2" y="80"/>
                    </a:lnTo>
                    <a:lnTo>
                      <a:pt x="1" y="78"/>
                    </a:lnTo>
                    <a:lnTo>
                      <a:pt x="0" y="74"/>
                    </a:lnTo>
                    <a:lnTo>
                      <a:pt x="1" y="72"/>
                    </a:lnTo>
                    <a:lnTo>
                      <a:pt x="25" y="8"/>
                    </a:lnTo>
                    <a:lnTo>
                      <a:pt x="26" y="7"/>
                    </a:lnTo>
                    <a:lnTo>
                      <a:pt x="26" y="5"/>
                    </a:lnTo>
                    <a:lnTo>
                      <a:pt x="28" y="3"/>
                    </a:lnTo>
                    <a:lnTo>
                      <a:pt x="29" y="2"/>
                    </a:lnTo>
                    <a:lnTo>
                      <a:pt x="31" y="2"/>
                    </a:lnTo>
                    <a:lnTo>
                      <a:pt x="35" y="0"/>
                    </a:lnTo>
                    <a:close/>
                  </a:path>
                </a:pathLst>
              </a:custGeom>
              <a:grpFill/>
              <a:ln w="0">
                <a:noFill/>
                <a:prstDash val="solid"/>
                <a:round/>
                <a:headEnd/>
                <a:tailEnd/>
              </a:ln>
            </p:spPr>
            <p:txBody>
              <a:bodyPr vert="horz" wrap="square" lIns="79391" tIns="39695" rIns="79391" bIns="39695" numCol="1" anchor="t" anchorCtr="0" compatLnSpc="1">
                <a:prstTxWarp prst="textNoShape">
                  <a:avLst/>
                </a:prstTxWarp>
              </a:bodyPr>
              <a:lstStyle/>
              <a:p>
                <a:pPr>
                  <a:lnSpc>
                    <a:spcPct val="120000"/>
                  </a:lnSpc>
                </a:pPr>
                <a:endParaRPr lang="zh-CN" altLang="en-US" sz="1100" dirty="0">
                  <a:solidFill>
                    <a:srgbClr val="009882"/>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8" name="组合 9"/>
          <p:cNvGrpSpPr/>
          <p:nvPr/>
        </p:nvGrpSpPr>
        <p:grpSpPr>
          <a:xfrm>
            <a:off x="2264686" y="2869044"/>
            <a:ext cx="4656059" cy="405590"/>
            <a:chOff x="2692946" y="4096380"/>
            <a:chExt cx="7539950" cy="656681"/>
          </a:xfrm>
          <a:solidFill>
            <a:schemeClr val="bg1"/>
          </a:solidFill>
        </p:grpSpPr>
        <p:grpSp>
          <p:nvGrpSpPr>
            <p:cNvPr id="9" name="组合 206"/>
            <p:cNvGrpSpPr/>
            <p:nvPr/>
          </p:nvGrpSpPr>
          <p:grpSpPr>
            <a:xfrm>
              <a:off x="9717306" y="4108573"/>
              <a:ext cx="515590" cy="606167"/>
              <a:chOff x="8418513" y="4619626"/>
              <a:chExt cx="469900" cy="552450"/>
            </a:xfrm>
            <a:grpFill/>
          </p:grpSpPr>
          <p:sp>
            <p:nvSpPr>
              <p:cNvPr id="172" name="Freeform 152"/>
              <p:cNvSpPr>
                <a:spLocks noEditPoints="1"/>
              </p:cNvSpPr>
              <p:nvPr/>
            </p:nvSpPr>
            <p:spPr bwMode="auto">
              <a:xfrm>
                <a:off x="8520113" y="4921251"/>
                <a:ext cx="52388" cy="85725"/>
              </a:xfrm>
              <a:custGeom>
                <a:avLst/>
                <a:gdLst>
                  <a:gd name="T0" fmla="*/ 15 w 33"/>
                  <a:gd name="T1" fmla="*/ 5 h 54"/>
                  <a:gd name="T2" fmla="*/ 12 w 33"/>
                  <a:gd name="T3" fmla="*/ 6 h 54"/>
                  <a:gd name="T4" fmla="*/ 8 w 33"/>
                  <a:gd name="T5" fmla="*/ 8 h 54"/>
                  <a:gd name="T6" fmla="*/ 6 w 33"/>
                  <a:gd name="T7" fmla="*/ 12 h 54"/>
                  <a:gd name="T8" fmla="*/ 5 w 33"/>
                  <a:gd name="T9" fmla="*/ 16 h 54"/>
                  <a:gd name="T10" fmla="*/ 5 w 33"/>
                  <a:gd name="T11" fmla="*/ 48 h 54"/>
                  <a:gd name="T12" fmla="*/ 28 w 33"/>
                  <a:gd name="T13" fmla="*/ 48 h 54"/>
                  <a:gd name="T14" fmla="*/ 28 w 33"/>
                  <a:gd name="T15" fmla="*/ 16 h 54"/>
                  <a:gd name="T16" fmla="*/ 27 w 33"/>
                  <a:gd name="T17" fmla="*/ 12 h 54"/>
                  <a:gd name="T18" fmla="*/ 25 w 33"/>
                  <a:gd name="T19" fmla="*/ 8 h 54"/>
                  <a:gd name="T20" fmla="*/ 21 w 33"/>
                  <a:gd name="T21" fmla="*/ 6 h 54"/>
                  <a:gd name="T22" fmla="*/ 17 w 33"/>
                  <a:gd name="T23" fmla="*/ 5 h 54"/>
                  <a:gd name="T24" fmla="*/ 15 w 33"/>
                  <a:gd name="T25" fmla="*/ 5 h 54"/>
                  <a:gd name="T26" fmla="*/ 15 w 33"/>
                  <a:gd name="T27" fmla="*/ 0 h 54"/>
                  <a:gd name="T28" fmla="*/ 17 w 33"/>
                  <a:gd name="T29" fmla="*/ 0 h 54"/>
                  <a:gd name="T30" fmla="*/ 22 w 33"/>
                  <a:gd name="T31" fmla="*/ 0 h 54"/>
                  <a:gd name="T32" fmla="*/ 27 w 33"/>
                  <a:gd name="T33" fmla="*/ 2 h 54"/>
                  <a:gd name="T34" fmla="*/ 30 w 33"/>
                  <a:gd name="T35" fmla="*/ 6 h 54"/>
                  <a:gd name="T36" fmla="*/ 32 w 33"/>
                  <a:gd name="T37" fmla="*/ 11 h 54"/>
                  <a:gd name="T38" fmla="*/ 33 w 33"/>
                  <a:gd name="T39" fmla="*/ 16 h 54"/>
                  <a:gd name="T40" fmla="*/ 33 w 33"/>
                  <a:gd name="T41" fmla="*/ 54 h 54"/>
                  <a:gd name="T42" fmla="*/ 0 w 33"/>
                  <a:gd name="T43" fmla="*/ 54 h 54"/>
                  <a:gd name="T44" fmla="*/ 0 w 33"/>
                  <a:gd name="T45" fmla="*/ 16 h 54"/>
                  <a:gd name="T46" fmla="*/ 0 w 33"/>
                  <a:gd name="T47" fmla="*/ 11 h 54"/>
                  <a:gd name="T48" fmla="*/ 2 w 33"/>
                  <a:gd name="T49" fmla="*/ 6 h 54"/>
                  <a:gd name="T50" fmla="*/ 6 w 33"/>
                  <a:gd name="T51" fmla="*/ 2 h 54"/>
                  <a:gd name="T52" fmla="*/ 11 w 33"/>
                  <a:gd name="T53" fmla="*/ 0 h 54"/>
                  <a:gd name="T54" fmla="*/ 15 w 33"/>
                  <a:gd name="T55"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 h="54">
                    <a:moveTo>
                      <a:pt x="15" y="5"/>
                    </a:moveTo>
                    <a:lnTo>
                      <a:pt x="12" y="6"/>
                    </a:lnTo>
                    <a:lnTo>
                      <a:pt x="8" y="8"/>
                    </a:lnTo>
                    <a:lnTo>
                      <a:pt x="6" y="12"/>
                    </a:lnTo>
                    <a:lnTo>
                      <a:pt x="5" y="16"/>
                    </a:lnTo>
                    <a:lnTo>
                      <a:pt x="5" y="48"/>
                    </a:lnTo>
                    <a:lnTo>
                      <a:pt x="28" y="48"/>
                    </a:lnTo>
                    <a:lnTo>
                      <a:pt x="28" y="16"/>
                    </a:lnTo>
                    <a:lnTo>
                      <a:pt x="27" y="12"/>
                    </a:lnTo>
                    <a:lnTo>
                      <a:pt x="25" y="8"/>
                    </a:lnTo>
                    <a:lnTo>
                      <a:pt x="21" y="6"/>
                    </a:lnTo>
                    <a:lnTo>
                      <a:pt x="17" y="5"/>
                    </a:lnTo>
                    <a:lnTo>
                      <a:pt x="15" y="5"/>
                    </a:lnTo>
                    <a:close/>
                    <a:moveTo>
                      <a:pt x="15" y="0"/>
                    </a:moveTo>
                    <a:lnTo>
                      <a:pt x="17" y="0"/>
                    </a:lnTo>
                    <a:lnTo>
                      <a:pt x="22" y="0"/>
                    </a:lnTo>
                    <a:lnTo>
                      <a:pt x="27" y="2"/>
                    </a:lnTo>
                    <a:lnTo>
                      <a:pt x="30" y="6"/>
                    </a:lnTo>
                    <a:lnTo>
                      <a:pt x="32" y="11"/>
                    </a:lnTo>
                    <a:lnTo>
                      <a:pt x="33" y="16"/>
                    </a:lnTo>
                    <a:lnTo>
                      <a:pt x="33" y="54"/>
                    </a:lnTo>
                    <a:lnTo>
                      <a:pt x="0" y="54"/>
                    </a:lnTo>
                    <a:lnTo>
                      <a:pt x="0" y="16"/>
                    </a:lnTo>
                    <a:lnTo>
                      <a:pt x="0" y="11"/>
                    </a:lnTo>
                    <a:lnTo>
                      <a:pt x="2" y="6"/>
                    </a:lnTo>
                    <a:lnTo>
                      <a:pt x="6" y="2"/>
                    </a:lnTo>
                    <a:lnTo>
                      <a:pt x="11" y="0"/>
                    </a:lnTo>
                    <a:lnTo>
                      <a:pt x="15" y="0"/>
                    </a:lnTo>
                    <a:close/>
                  </a:path>
                </a:pathLst>
              </a:custGeom>
              <a:grpFill/>
              <a:ln w="0">
                <a:noFill/>
                <a:prstDash val="solid"/>
                <a:round/>
                <a:headEnd/>
                <a:tailEnd/>
              </a:ln>
            </p:spPr>
            <p:txBody>
              <a:bodyPr vert="horz" wrap="square" lIns="79391" tIns="39695" rIns="79391" bIns="39695" numCol="1" anchor="t" anchorCtr="0" compatLnSpc="1">
                <a:prstTxWarp prst="textNoShape">
                  <a:avLst/>
                </a:prstTxWarp>
              </a:bodyPr>
              <a:lstStyle/>
              <a:p>
                <a:pPr>
                  <a:lnSpc>
                    <a:spcPct val="120000"/>
                  </a:lnSpc>
                </a:pPr>
                <a:endParaRPr lang="zh-CN" altLang="en-US" sz="11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3" name="Freeform 153"/>
              <p:cNvSpPr>
                <a:spLocks noEditPoints="1"/>
              </p:cNvSpPr>
              <p:nvPr/>
            </p:nvSpPr>
            <p:spPr bwMode="auto">
              <a:xfrm>
                <a:off x="8589963" y="4883151"/>
                <a:ext cx="55563" cy="123825"/>
              </a:xfrm>
              <a:custGeom>
                <a:avLst/>
                <a:gdLst>
                  <a:gd name="T0" fmla="*/ 16 w 35"/>
                  <a:gd name="T1" fmla="*/ 6 h 78"/>
                  <a:gd name="T2" fmla="*/ 12 w 35"/>
                  <a:gd name="T3" fmla="*/ 7 h 78"/>
                  <a:gd name="T4" fmla="*/ 9 w 35"/>
                  <a:gd name="T5" fmla="*/ 10 h 78"/>
                  <a:gd name="T6" fmla="*/ 7 w 35"/>
                  <a:gd name="T7" fmla="*/ 13 h 78"/>
                  <a:gd name="T8" fmla="*/ 7 w 35"/>
                  <a:gd name="T9" fmla="*/ 16 h 78"/>
                  <a:gd name="T10" fmla="*/ 7 w 35"/>
                  <a:gd name="T11" fmla="*/ 72 h 78"/>
                  <a:gd name="T12" fmla="*/ 28 w 35"/>
                  <a:gd name="T13" fmla="*/ 72 h 78"/>
                  <a:gd name="T14" fmla="*/ 28 w 35"/>
                  <a:gd name="T15" fmla="*/ 16 h 78"/>
                  <a:gd name="T16" fmla="*/ 27 w 35"/>
                  <a:gd name="T17" fmla="*/ 13 h 78"/>
                  <a:gd name="T18" fmla="*/ 25 w 35"/>
                  <a:gd name="T19" fmla="*/ 10 h 78"/>
                  <a:gd name="T20" fmla="*/ 22 w 35"/>
                  <a:gd name="T21" fmla="*/ 7 h 78"/>
                  <a:gd name="T22" fmla="*/ 19 w 35"/>
                  <a:gd name="T23" fmla="*/ 6 h 78"/>
                  <a:gd name="T24" fmla="*/ 16 w 35"/>
                  <a:gd name="T25" fmla="*/ 6 h 78"/>
                  <a:gd name="T26" fmla="*/ 16 w 35"/>
                  <a:gd name="T27" fmla="*/ 0 h 78"/>
                  <a:gd name="T28" fmla="*/ 19 w 35"/>
                  <a:gd name="T29" fmla="*/ 0 h 78"/>
                  <a:gd name="T30" fmla="*/ 23 w 35"/>
                  <a:gd name="T31" fmla="*/ 1 h 78"/>
                  <a:gd name="T32" fmla="*/ 28 w 35"/>
                  <a:gd name="T33" fmla="*/ 3 h 78"/>
                  <a:gd name="T34" fmla="*/ 32 w 35"/>
                  <a:gd name="T35" fmla="*/ 7 h 78"/>
                  <a:gd name="T36" fmla="*/ 34 w 35"/>
                  <a:gd name="T37" fmla="*/ 12 h 78"/>
                  <a:gd name="T38" fmla="*/ 35 w 35"/>
                  <a:gd name="T39" fmla="*/ 16 h 78"/>
                  <a:gd name="T40" fmla="*/ 35 w 35"/>
                  <a:gd name="T41" fmla="*/ 78 h 78"/>
                  <a:gd name="T42" fmla="*/ 0 w 35"/>
                  <a:gd name="T43" fmla="*/ 78 h 78"/>
                  <a:gd name="T44" fmla="*/ 0 w 35"/>
                  <a:gd name="T45" fmla="*/ 16 h 78"/>
                  <a:gd name="T46" fmla="*/ 1 w 35"/>
                  <a:gd name="T47" fmla="*/ 12 h 78"/>
                  <a:gd name="T48" fmla="*/ 3 w 35"/>
                  <a:gd name="T49" fmla="*/ 7 h 78"/>
                  <a:gd name="T50" fmla="*/ 7 w 35"/>
                  <a:gd name="T51" fmla="*/ 3 h 78"/>
                  <a:gd name="T52" fmla="*/ 11 w 35"/>
                  <a:gd name="T53" fmla="*/ 1 h 78"/>
                  <a:gd name="T54" fmla="*/ 16 w 35"/>
                  <a:gd name="T5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78">
                    <a:moveTo>
                      <a:pt x="16" y="6"/>
                    </a:moveTo>
                    <a:lnTo>
                      <a:pt x="12" y="7"/>
                    </a:lnTo>
                    <a:lnTo>
                      <a:pt x="9" y="10"/>
                    </a:lnTo>
                    <a:lnTo>
                      <a:pt x="7" y="13"/>
                    </a:lnTo>
                    <a:lnTo>
                      <a:pt x="7" y="16"/>
                    </a:lnTo>
                    <a:lnTo>
                      <a:pt x="7" y="72"/>
                    </a:lnTo>
                    <a:lnTo>
                      <a:pt x="28" y="72"/>
                    </a:lnTo>
                    <a:lnTo>
                      <a:pt x="28" y="16"/>
                    </a:lnTo>
                    <a:lnTo>
                      <a:pt x="27" y="13"/>
                    </a:lnTo>
                    <a:lnTo>
                      <a:pt x="25" y="10"/>
                    </a:lnTo>
                    <a:lnTo>
                      <a:pt x="22" y="7"/>
                    </a:lnTo>
                    <a:lnTo>
                      <a:pt x="19" y="6"/>
                    </a:lnTo>
                    <a:lnTo>
                      <a:pt x="16" y="6"/>
                    </a:lnTo>
                    <a:close/>
                    <a:moveTo>
                      <a:pt x="16" y="0"/>
                    </a:moveTo>
                    <a:lnTo>
                      <a:pt x="19" y="0"/>
                    </a:lnTo>
                    <a:lnTo>
                      <a:pt x="23" y="1"/>
                    </a:lnTo>
                    <a:lnTo>
                      <a:pt x="28" y="3"/>
                    </a:lnTo>
                    <a:lnTo>
                      <a:pt x="32" y="7"/>
                    </a:lnTo>
                    <a:lnTo>
                      <a:pt x="34" y="12"/>
                    </a:lnTo>
                    <a:lnTo>
                      <a:pt x="35" y="16"/>
                    </a:lnTo>
                    <a:lnTo>
                      <a:pt x="35" y="78"/>
                    </a:lnTo>
                    <a:lnTo>
                      <a:pt x="0" y="78"/>
                    </a:lnTo>
                    <a:lnTo>
                      <a:pt x="0" y="16"/>
                    </a:lnTo>
                    <a:lnTo>
                      <a:pt x="1" y="12"/>
                    </a:lnTo>
                    <a:lnTo>
                      <a:pt x="3" y="7"/>
                    </a:lnTo>
                    <a:lnTo>
                      <a:pt x="7" y="3"/>
                    </a:lnTo>
                    <a:lnTo>
                      <a:pt x="11" y="1"/>
                    </a:lnTo>
                    <a:lnTo>
                      <a:pt x="16" y="0"/>
                    </a:lnTo>
                    <a:close/>
                  </a:path>
                </a:pathLst>
              </a:custGeom>
              <a:grpFill/>
              <a:ln w="0">
                <a:noFill/>
                <a:prstDash val="solid"/>
                <a:round/>
                <a:headEnd/>
                <a:tailEnd/>
              </a:ln>
            </p:spPr>
            <p:txBody>
              <a:bodyPr vert="horz" wrap="square" lIns="79391" tIns="39695" rIns="79391" bIns="39695" numCol="1" anchor="t" anchorCtr="0" compatLnSpc="1">
                <a:prstTxWarp prst="textNoShape">
                  <a:avLst/>
                </a:prstTxWarp>
              </a:bodyPr>
              <a:lstStyle/>
              <a:p>
                <a:pPr>
                  <a:lnSpc>
                    <a:spcPct val="120000"/>
                  </a:lnSpc>
                </a:pPr>
                <a:endParaRPr lang="zh-CN" altLang="en-US" sz="11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4" name="Freeform 154"/>
              <p:cNvSpPr>
                <a:spLocks noEditPoints="1"/>
              </p:cNvSpPr>
              <p:nvPr/>
            </p:nvSpPr>
            <p:spPr bwMode="auto">
              <a:xfrm>
                <a:off x="8662988" y="4846638"/>
                <a:ext cx="52388" cy="160338"/>
              </a:xfrm>
              <a:custGeom>
                <a:avLst/>
                <a:gdLst>
                  <a:gd name="T0" fmla="*/ 16 w 33"/>
                  <a:gd name="T1" fmla="*/ 7 h 101"/>
                  <a:gd name="T2" fmla="*/ 12 w 33"/>
                  <a:gd name="T3" fmla="*/ 8 h 101"/>
                  <a:gd name="T4" fmla="*/ 8 w 33"/>
                  <a:gd name="T5" fmla="*/ 10 h 101"/>
                  <a:gd name="T6" fmla="*/ 6 w 33"/>
                  <a:gd name="T7" fmla="*/ 13 h 101"/>
                  <a:gd name="T8" fmla="*/ 5 w 33"/>
                  <a:gd name="T9" fmla="*/ 16 h 101"/>
                  <a:gd name="T10" fmla="*/ 5 w 33"/>
                  <a:gd name="T11" fmla="*/ 95 h 101"/>
                  <a:gd name="T12" fmla="*/ 28 w 33"/>
                  <a:gd name="T13" fmla="*/ 95 h 101"/>
                  <a:gd name="T14" fmla="*/ 28 w 33"/>
                  <a:gd name="T15" fmla="*/ 16 h 101"/>
                  <a:gd name="T16" fmla="*/ 27 w 33"/>
                  <a:gd name="T17" fmla="*/ 13 h 101"/>
                  <a:gd name="T18" fmla="*/ 25 w 33"/>
                  <a:gd name="T19" fmla="*/ 10 h 101"/>
                  <a:gd name="T20" fmla="*/ 21 w 33"/>
                  <a:gd name="T21" fmla="*/ 8 h 101"/>
                  <a:gd name="T22" fmla="*/ 17 w 33"/>
                  <a:gd name="T23" fmla="*/ 7 h 101"/>
                  <a:gd name="T24" fmla="*/ 16 w 33"/>
                  <a:gd name="T25" fmla="*/ 7 h 101"/>
                  <a:gd name="T26" fmla="*/ 16 w 33"/>
                  <a:gd name="T27" fmla="*/ 0 h 101"/>
                  <a:gd name="T28" fmla="*/ 17 w 33"/>
                  <a:gd name="T29" fmla="*/ 0 h 101"/>
                  <a:gd name="T30" fmla="*/ 23 w 33"/>
                  <a:gd name="T31" fmla="*/ 1 h 101"/>
                  <a:gd name="T32" fmla="*/ 27 w 33"/>
                  <a:gd name="T33" fmla="*/ 3 h 101"/>
                  <a:gd name="T34" fmla="*/ 30 w 33"/>
                  <a:gd name="T35" fmla="*/ 8 h 101"/>
                  <a:gd name="T36" fmla="*/ 32 w 33"/>
                  <a:gd name="T37" fmla="*/ 12 h 101"/>
                  <a:gd name="T38" fmla="*/ 33 w 33"/>
                  <a:gd name="T39" fmla="*/ 16 h 101"/>
                  <a:gd name="T40" fmla="*/ 33 w 33"/>
                  <a:gd name="T41" fmla="*/ 101 h 101"/>
                  <a:gd name="T42" fmla="*/ 0 w 33"/>
                  <a:gd name="T43" fmla="*/ 101 h 101"/>
                  <a:gd name="T44" fmla="*/ 0 w 33"/>
                  <a:gd name="T45" fmla="*/ 16 h 101"/>
                  <a:gd name="T46" fmla="*/ 0 w 33"/>
                  <a:gd name="T47" fmla="*/ 12 h 101"/>
                  <a:gd name="T48" fmla="*/ 2 w 33"/>
                  <a:gd name="T49" fmla="*/ 8 h 101"/>
                  <a:gd name="T50" fmla="*/ 6 w 33"/>
                  <a:gd name="T51" fmla="*/ 3 h 101"/>
                  <a:gd name="T52" fmla="*/ 11 w 33"/>
                  <a:gd name="T53" fmla="*/ 1 h 101"/>
                  <a:gd name="T54" fmla="*/ 16 w 33"/>
                  <a:gd name="T55"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 h="101">
                    <a:moveTo>
                      <a:pt x="16" y="7"/>
                    </a:moveTo>
                    <a:lnTo>
                      <a:pt x="12" y="8"/>
                    </a:lnTo>
                    <a:lnTo>
                      <a:pt x="8" y="10"/>
                    </a:lnTo>
                    <a:lnTo>
                      <a:pt x="6" y="13"/>
                    </a:lnTo>
                    <a:lnTo>
                      <a:pt x="5" y="16"/>
                    </a:lnTo>
                    <a:lnTo>
                      <a:pt x="5" y="95"/>
                    </a:lnTo>
                    <a:lnTo>
                      <a:pt x="28" y="95"/>
                    </a:lnTo>
                    <a:lnTo>
                      <a:pt x="28" y="16"/>
                    </a:lnTo>
                    <a:lnTo>
                      <a:pt x="27" y="13"/>
                    </a:lnTo>
                    <a:lnTo>
                      <a:pt x="25" y="10"/>
                    </a:lnTo>
                    <a:lnTo>
                      <a:pt x="21" y="8"/>
                    </a:lnTo>
                    <a:lnTo>
                      <a:pt x="17" y="7"/>
                    </a:lnTo>
                    <a:lnTo>
                      <a:pt x="16" y="7"/>
                    </a:lnTo>
                    <a:close/>
                    <a:moveTo>
                      <a:pt x="16" y="0"/>
                    </a:moveTo>
                    <a:lnTo>
                      <a:pt x="17" y="0"/>
                    </a:lnTo>
                    <a:lnTo>
                      <a:pt x="23" y="1"/>
                    </a:lnTo>
                    <a:lnTo>
                      <a:pt x="27" y="3"/>
                    </a:lnTo>
                    <a:lnTo>
                      <a:pt x="30" y="8"/>
                    </a:lnTo>
                    <a:lnTo>
                      <a:pt x="32" y="12"/>
                    </a:lnTo>
                    <a:lnTo>
                      <a:pt x="33" y="16"/>
                    </a:lnTo>
                    <a:lnTo>
                      <a:pt x="33" y="101"/>
                    </a:lnTo>
                    <a:lnTo>
                      <a:pt x="0" y="101"/>
                    </a:lnTo>
                    <a:lnTo>
                      <a:pt x="0" y="16"/>
                    </a:lnTo>
                    <a:lnTo>
                      <a:pt x="0" y="12"/>
                    </a:lnTo>
                    <a:lnTo>
                      <a:pt x="2" y="8"/>
                    </a:lnTo>
                    <a:lnTo>
                      <a:pt x="6" y="3"/>
                    </a:lnTo>
                    <a:lnTo>
                      <a:pt x="11" y="1"/>
                    </a:lnTo>
                    <a:lnTo>
                      <a:pt x="16" y="0"/>
                    </a:lnTo>
                    <a:close/>
                  </a:path>
                </a:pathLst>
              </a:custGeom>
              <a:grpFill/>
              <a:ln w="0">
                <a:noFill/>
                <a:prstDash val="solid"/>
                <a:round/>
                <a:headEnd/>
                <a:tailEnd/>
              </a:ln>
            </p:spPr>
            <p:txBody>
              <a:bodyPr vert="horz" wrap="square" lIns="79391" tIns="39695" rIns="79391" bIns="39695" numCol="1" anchor="t" anchorCtr="0" compatLnSpc="1">
                <a:prstTxWarp prst="textNoShape">
                  <a:avLst/>
                </a:prstTxWarp>
              </a:bodyPr>
              <a:lstStyle/>
              <a:p>
                <a:pPr>
                  <a:lnSpc>
                    <a:spcPct val="120000"/>
                  </a:lnSpc>
                </a:pPr>
                <a:endParaRPr lang="zh-CN" altLang="en-US" sz="11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5" name="Freeform 155"/>
              <p:cNvSpPr>
                <a:spLocks noEditPoints="1"/>
              </p:cNvSpPr>
              <p:nvPr/>
            </p:nvSpPr>
            <p:spPr bwMode="auto">
              <a:xfrm>
                <a:off x="8732838" y="4810126"/>
                <a:ext cx="55563" cy="196850"/>
              </a:xfrm>
              <a:custGeom>
                <a:avLst/>
                <a:gdLst>
                  <a:gd name="T0" fmla="*/ 17 w 35"/>
                  <a:gd name="T1" fmla="*/ 6 h 124"/>
                  <a:gd name="T2" fmla="*/ 12 w 35"/>
                  <a:gd name="T3" fmla="*/ 7 h 124"/>
                  <a:gd name="T4" fmla="*/ 9 w 35"/>
                  <a:gd name="T5" fmla="*/ 9 h 124"/>
                  <a:gd name="T6" fmla="*/ 7 w 35"/>
                  <a:gd name="T7" fmla="*/ 12 h 124"/>
                  <a:gd name="T8" fmla="*/ 7 w 35"/>
                  <a:gd name="T9" fmla="*/ 17 h 124"/>
                  <a:gd name="T10" fmla="*/ 7 w 35"/>
                  <a:gd name="T11" fmla="*/ 118 h 124"/>
                  <a:gd name="T12" fmla="*/ 28 w 35"/>
                  <a:gd name="T13" fmla="*/ 118 h 124"/>
                  <a:gd name="T14" fmla="*/ 28 w 35"/>
                  <a:gd name="T15" fmla="*/ 17 h 124"/>
                  <a:gd name="T16" fmla="*/ 27 w 35"/>
                  <a:gd name="T17" fmla="*/ 12 h 124"/>
                  <a:gd name="T18" fmla="*/ 25 w 35"/>
                  <a:gd name="T19" fmla="*/ 9 h 124"/>
                  <a:gd name="T20" fmla="*/ 22 w 35"/>
                  <a:gd name="T21" fmla="*/ 7 h 124"/>
                  <a:gd name="T22" fmla="*/ 19 w 35"/>
                  <a:gd name="T23" fmla="*/ 6 h 124"/>
                  <a:gd name="T24" fmla="*/ 17 w 35"/>
                  <a:gd name="T25" fmla="*/ 6 h 124"/>
                  <a:gd name="T26" fmla="*/ 17 w 35"/>
                  <a:gd name="T27" fmla="*/ 0 h 124"/>
                  <a:gd name="T28" fmla="*/ 19 w 35"/>
                  <a:gd name="T29" fmla="*/ 0 h 124"/>
                  <a:gd name="T30" fmla="*/ 24 w 35"/>
                  <a:gd name="T31" fmla="*/ 0 h 124"/>
                  <a:gd name="T32" fmla="*/ 28 w 35"/>
                  <a:gd name="T33" fmla="*/ 2 h 124"/>
                  <a:gd name="T34" fmla="*/ 32 w 35"/>
                  <a:gd name="T35" fmla="*/ 7 h 124"/>
                  <a:gd name="T36" fmla="*/ 34 w 35"/>
                  <a:gd name="T37" fmla="*/ 11 h 124"/>
                  <a:gd name="T38" fmla="*/ 35 w 35"/>
                  <a:gd name="T39" fmla="*/ 17 h 124"/>
                  <a:gd name="T40" fmla="*/ 35 w 35"/>
                  <a:gd name="T41" fmla="*/ 124 h 124"/>
                  <a:gd name="T42" fmla="*/ 0 w 35"/>
                  <a:gd name="T43" fmla="*/ 124 h 124"/>
                  <a:gd name="T44" fmla="*/ 0 w 35"/>
                  <a:gd name="T45" fmla="*/ 17 h 124"/>
                  <a:gd name="T46" fmla="*/ 1 w 35"/>
                  <a:gd name="T47" fmla="*/ 11 h 124"/>
                  <a:gd name="T48" fmla="*/ 4 w 35"/>
                  <a:gd name="T49" fmla="*/ 7 h 124"/>
                  <a:gd name="T50" fmla="*/ 7 w 35"/>
                  <a:gd name="T51" fmla="*/ 2 h 124"/>
                  <a:gd name="T52" fmla="*/ 11 w 35"/>
                  <a:gd name="T53" fmla="*/ 0 h 124"/>
                  <a:gd name="T54" fmla="*/ 17 w 35"/>
                  <a:gd name="T55"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124">
                    <a:moveTo>
                      <a:pt x="17" y="6"/>
                    </a:moveTo>
                    <a:lnTo>
                      <a:pt x="12" y="7"/>
                    </a:lnTo>
                    <a:lnTo>
                      <a:pt x="9" y="9"/>
                    </a:lnTo>
                    <a:lnTo>
                      <a:pt x="7" y="12"/>
                    </a:lnTo>
                    <a:lnTo>
                      <a:pt x="7" y="17"/>
                    </a:lnTo>
                    <a:lnTo>
                      <a:pt x="7" y="118"/>
                    </a:lnTo>
                    <a:lnTo>
                      <a:pt x="28" y="118"/>
                    </a:lnTo>
                    <a:lnTo>
                      <a:pt x="28" y="17"/>
                    </a:lnTo>
                    <a:lnTo>
                      <a:pt x="27" y="12"/>
                    </a:lnTo>
                    <a:lnTo>
                      <a:pt x="25" y="9"/>
                    </a:lnTo>
                    <a:lnTo>
                      <a:pt x="22" y="7"/>
                    </a:lnTo>
                    <a:lnTo>
                      <a:pt x="19" y="6"/>
                    </a:lnTo>
                    <a:lnTo>
                      <a:pt x="17" y="6"/>
                    </a:lnTo>
                    <a:close/>
                    <a:moveTo>
                      <a:pt x="17" y="0"/>
                    </a:moveTo>
                    <a:lnTo>
                      <a:pt x="19" y="0"/>
                    </a:lnTo>
                    <a:lnTo>
                      <a:pt x="24" y="0"/>
                    </a:lnTo>
                    <a:lnTo>
                      <a:pt x="28" y="2"/>
                    </a:lnTo>
                    <a:lnTo>
                      <a:pt x="32" y="7"/>
                    </a:lnTo>
                    <a:lnTo>
                      <a:pt x="34" y="11"/>
                    </a:lnTo>
                    <a:lnTo>
                      <a:pt x="35" y="17"/>
                    </a:lnTo>
                    <a:lnTo>
                      <a:pt x="35" y="124"/>
                    </a:lnTo>
                    <a:lnTo>
                      <a:pt x="0" y="124"/>
                    </a:lnTo>
                    <a:lnTo>
                      <a:pt x="0" y="17"/>
                    </a:lnTo>
                    <a:lnTo>
                      <a:pt x="1" y="11"/>
                    </a:lnTo>
                    <a:lnTo>
                      <a:pt x="4" y="7"/>
                    </a:lnTo>
                    <a:lnTo>
                      <a:pt x="7" y="2"/>
                    </a:lnTo>
                    <a:lnTo>
                      <a:pt x="11" y="0"/>
                    </a:lnTo>
                    <a:lnTo>
                      <a:pt x="17" y="0"/>
                    </a:lnTo>
                    <a:close/>
                  </a:path>
                </a:pathLst>
              </a:custGeom>
              <a:grpFill/>
              <a:ln w="0">
                <a:noFill/>
                <a:prstDash val="solid"/>
                <a:round/>
                <a:headEnd/>
                <a:tailEnd/>
              </a:ln>
            </p:spPr>
            <p:txBody>
              <a:bodyPr vert="horz" wrap="square" lIns="79391" tIns="39695" rIns="79391" bIns="39695" numCol="1" anchor="t" anchorCtr="0" compatLnSpc="1">
                <a:prstTxWarp prst="textNoShape">
                  <a:avLst/>
                </a:prstTxWarp>
              </a:bodyPr>
              <a:lstStyle/>
              <a:p>
                <a:pPr>
                  <a:lnSpc>
                    <a:spcPct val="120000"/>
                  </a:lnSpc>
                </a:pPr>
                <a:endParaRPr lang="zh-CN" altLang="en-US" sz="11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6" name="Freeform 156"/>
              <p:cNvSpPr>
                <a:spLocks noEditPoints="1"/>
              </p:cNvSpPr>
              <p:nvPr/>
            </p:nvSpPr>
            <p:spPr bwMode="auto">
              <a:xfrm>
                <a:off x="8418513" y="4619626"/>
                <a:ext cx="469900" cy="552450"/>
              </a:xfrm>
              <a:custGeom>
                <a:avLst/>
                <a:gdLst>
                  <a:gd name="T0" fmla="*/ 82 w 296"/>
                  <a:gd name="T1" fmla="*/ 330 h 348"/>
                  <a:gd name="T2" fmla="*/ 80 w 296"/>
                  <a:gd name="T3" fmla="*/ 335 h 348"/>
                  <a:gd name="T4" fmla="*/ 84 w 296"/>
                  <a:gd name="T5" fmla="*/ 342 h 348"/>
                  <a:gd name="T6" fmla="*/ 211 w 296"/>
                  <a:gd name="T7" fmla="*/ 342 h 348"/>
                  <a:gd name="T8" fmla="*/ 216 w 296"/>
                  <a:gd name="T9" fmla="*/ 335 h 348"/>
                  <a:gd name="T10" fmla="*/ 213 w 296"/>
                  <a:gd name="T11" fmla="*/ 330 h 348"/>
                  <a:gd name="T12" fmla="*/ 86 w 296"/>
                  <a:gd name="T13" fmla="*/ 328 h 348"/>
                  <a:gd name="T14" fmla="*/ 183 w 296"/>
                  <a:gd name="T15" fmla="*/ 321 h 348"/>
                  <a:gd name="T16" fmla="*/ 29 w 296"/>
                  <a:gd name="T17" fmla="*/ 109 h 348"/>
                  <a:gd name="T18" fmla="*/ 267 w 296"/>
                  <a:gd name="T19" fmla="*/ 109 h 348"/>
                  <a:gd name="T20" fmla="*/ 137 w 296"/>
                  <a:gd name="T21" fmla="*/ 143 h 348"/>
                  <a:gd name="T22" fmla="*/ 88 w 296"/>
                  <a:gd name="T23" fmla="*/ 121 h 348"/>
                  <a:gd name="T24" fmla="*/ 39 w 296"/>
                  <a:gd name="T25" fmla="*/ 109 h 348"/>
                  <a:gd name="T26" fmla="*/ 10 w 296"/>
                  <a:gd name="T27" fmla="*/ 92 h 348"/>
                  <a:gd name="T28" fmla="*/ 6 w 296"/>
                  <a:gd name="T29" fmla="*/ 99 h 348"/>
                  <a:gd name="T30" fmla="*/ 7 w 296"/>
                  <a:gd name="T31" fmla="*/ 271 h 348"/>
                  <a:gd name="T32" fmla="*/ 283 w 296"/>
                  <a:gd name="T33" fmla="*/ 273 h 348"/>
                  <a:gd name="T34" fmla="*/ 289 w 296"/>
                  <a:gd name="T35" fmla="*/ 269 h 348"/>
                  <a:gd name="T36" fmla="*/ 289 w 296"/>
                  <a:gd name="T37" fmla="*/ 95 h 348"/>
                  <a:gd name="T38" fmla="*/ 283 w 296"/>
                  <a:gd name="T39" fmla="*/ 91 h 348"/>
                  <a:gd name="T40" fmla="*/ 147 w 296"/>
                  <a:gd name="T41" fmla="*/ 104 h 348"/>
                  <a:gd name="T42" fmla="*/ 23 w 296"/>
                  <a:gd name="T43" fmla="*/ 261 h 348"/>
                  <a:gd name="T44" fmla="*/ 22 w 296"/>
                  <a:gd name="T45" fmla="*/ 97 h 348"/>
                  <a:gd name="T46" fmla="*/ 88 w 296"/>
                  <a:gd name="T47" fmla="*/ 5 h 348"/>
                  <a:gd name="T48" fmla="*/ 33 w 296"/>
                  <a:gd name="T49" fmla="*/ 21 h 348"/>
                  <a:gd name="T50" fmla="*/ 10 w 296"/>
                  <a:gd name="T51" fmla="*/ 60 h 348"/>
                  <a:gd name="T52" fmla="*/ 33 w 296"/>
                  <a:gd name="T53" fmla="*/ 99 h 348"/>
                  <a:gd name="T54" fmla="*/ 88 w 296"/>
                  <a:gd name="T55" fmla="*/ 115 h 348"/>
                  <a:gd name="T56" fmla="*/ 105 w 296"/>
                  <a:gd name="T57" fmla="*/ 114 h 348"/>
                  <a:gd name="T58" fmla="*/ 129 w 296"/>
                  <a:gd name="T59" fmla="*/ 107 h 348"/>
                  <a:gd name="T60" fmla="*/ 164 w 296"/>
                  <a:gd name="T61" fmla="*/ 75 h 348"/>
                  <a:gd name="T62" fmla="*/ 155 w 296"/>
                  <a:gd name="T63" fmla="*/ 32 h 348"/>
                  <a:gd name="T64" fmla="*/ 108 w 296"/>
                  <a:gd name="T65" fmla="*/ 7 h 348"/>
                  <a:gd name="T66" fmla="*/ 110 w 296"/>
                  <a:gd name="T67" fmla="*/ 2 h 348"/>
                  <a:gd name="T68" fmla="*/ 160 w 296"/>
                  <a:gd name="T69" fmla="*/ 29 h 348"/>
                  <a:gd name="T70" fmla="*/ 170 w 296"/>
                  <a:gd name="T71" fmla="*/ 74 h 348"/>
                  <a:gd name="T72" fmla="*/ 287 w 296"/>
                  <a:gd name="T73" fmla="*/ 85 h 348"/>
                  <a:gd name="T74" fmla="*/ 295 w 296"/>
                  <a:gd name="T75" fmla="*/ 94 h 348"/>
                  <a:gd name="T76" fmla="*/ 295 w 296"/>
                  <a:gd name="T77" fmla="*/ 270 h 348"/>
                  <a:gd name="T78" fmla="*/ 287 w 296"/>
                  <a:gd name="T79" fmla="*/ 279 h 348"/>
                  <a:gd name="T80" fmla="*/ 190 w 296"/>
                  <a:gd name="T81" fmla="*/ 321 h 348"/>
                  <a:gd name="T82" fmla="*/ 217 w 296"/>
                  <a:gd name="T83" fmla="*/ 323 h 348"/>
                  <a:gd name="T84" fmla="*/ 222 w 296"/>
                  <a:gd name="T85" fmla="*/ 334 h 348"/>
                  <a:gd name="T86" fmla="*/ 219 w 296"/>
                  <a:gd name="T87" fmla="*/ 343 h 348"/>
                  <a:gd name="T88" fmla="*/ 209 w 296"/>
                  <a:gd name="T89" fmla="*/ 348 h 348"/>
                  <a:gd name="T90" fmla="*/ 79 w 296"/>
                  <a:gd name="T91" fmla="*/ 346 h 348"/>
                  <a:gd name="T92" fmla="*/ 73 w 296"/>
                  <a:gd name="T93" fmla="*/ 335 h 348"/>
                  <a:gd name="T94" fmla="*/ 77 w 296"/>
                  <a:gd name="T95" fmla="*/ 327 h 348"/>
                  <a:gd name="T96" fmla="*/ 86 w 296"/>
                  <a:gd name="T97" fmla="*/ 321 h 348"/>
                  <a:gd name="T98" fmla="*/ 13 w 296"/>
                  <a:gd name="T99" fmla="*/ 279 h 348"/>
                  <a:gd name="T100" fmla="*/ 2 w 296"/>
                  <a:gd name="T101" fmla="*/ 274 h 348"/>
                  <a:gd name="T102" fmla="*/ 0 w 296"/>
                  <a:gd name="T103" fmla="*/ 99 h 348"/>
                  <a:gd name="T104" fmla="*/ 5 w 296"/>
                  <a:gd name="T105" fmla="*/ 88 h 348"/>
                  <a:gd name="T106" fmla="*/ 6 w 296"/>
                  <a:gd name="T107" fmla="*/ 74 h 348"/>
                  <a:gd name="T108" fmla="*/ 16 w 296"/>
                  <a:gd name="T109" fmla="*/ 29 h 348"/>
                  <a:gd name="T110" fmla="*/ 66 w 296"/>
                  <a:gd name="T111" fmla="*/ 2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 h="348">
                    <a:moveTo>
                      <a:pt x="86" y="328"/>
                    </a:moveTo>
                    <a:lnTo>
                      <a:pt x="84" y="328"/>
                    </a:lnTo>
                    <a:lnTo>
                      <a:pt x="82" y="330"/>
                    </a:lnTo>
                    <a:lnTo>
                      <a:pt x="80" y="332"/>
                    </a:lnTo>
                    <a:lnTo>
                      <a:pt x="80" y="334"/>
                    </a:lnTo>
                    <a:lnTo>
                      <a:pt x="80" y="335"/>
                    </a:lnTo>
                    <a:lnTo>
                      <a:pt x="80" y="339"/>
                    </a:lnTo>
                    <a:lnTo>
                      <a:pt x="82" y="341"/>
                    </a:lnTo>
                    <a:lnTo>
                      <a:pt x="84" y="342"/>
                    </a:lnTo>
                    <a:lnTo>
                      <a:pt x="86" y="343"/>
                    </a:lnTo>
                    <a:lnTo>
                      <a:pt x="209" y="343"/>
                    </a:lnTo>
                    <a:lnTo>
                      <a:pt x="211" y="342"/>
                    </a:lnTo>
                    <a:lnTo>
                      <a:pt x="213" y="341"/>
                    </a:lnTo>
                    <a:lnTo>
                      <a:pt x="216" y="339"/>
                    </a:lnTo>
                    <a:lnTo>
                      <a:pt x="216" y="335"/>
                    </a:lnTo>
                    <a:lnTo>
                      <a:pt x="216" y="334"/>
                    </a:lnTo>
                    <a:lnTo>
                      <a:pt x="216" y="332"/>
                    </a:lnTo>
                    <a:lnTo>
                      <a:pt x="213" y="330"/>
                    </a:lnTo>
                    <a:lnTo>
                      <a:pt x="211" y="328"/>
                    </a:lnTo>
                    <a:lnTo>
                      <a:pt x="209" y="328"/>
                    </a:lnTo>
                    <a:lnTo>
                      <a:pt x="86" y="328"/>
                    </a:lnTo>
                    <a:close/>
                    <a:moveTo>
                      <a:pt x="113" y="279"/>
                    </a:moveTo>
                    <a:lnTo>
                      <a:pt x="113" y="321"/>
                    </a:lnTo>
                    <a:lnTo>
                      <a:pt x="183" y="321"/>
                    </a:lnTo>
                    <a:lnTo>
                      <a:pt x="183" y="279"/>
                    </a:lnTo>
                    <a:lnTo>
                      <a:pt x="113" y="279"/>
                    </a:lnTo>
                    <a:close/>
                    <a:moveTo>
                      <a:pt x="29" y="109"/>
                    </a:moveTo>
                    <a:lnTo>
                      <a:pt x="29" y="255"/>
                    </a:lnTo>
                    <a:lnTo>
                      <a:pt x="267" y="255"/>
                    </a:lnTo>
                    <a:lnTo>
                      <a:pt x="267" y="109"/>
                    </a:lnTo>
                    <a:lnTo>
                      <a:pt x="137" y="109"/>
                    </a:lnTo>
                    <a:lnTo>
                      <a:pt x="133" y="112"/>
                    </a:lnTo>
                    <a:lnTo>
                      <a:pt x="137" y="143"/>
                    </a:lnTo>
                    <a:lnTo>
                      <a:pt x="104" y="120"/>
                    </a:lnTo>
                    <a:lnTo>
                      <a:pt x="95" y="121"/>
                    </a:lnTo>
                    <a:lnTo>
                      <a:pt x="88" y="121"/>
                    </a:lnTo>
                    <a:lnTo>
                      <a:pt x="70" y="120"/>
                    </a:lnTo>
                    <a:lnTo>
                      <a:pt x="54" y="116"/>
                    </a:lnTo>
                    <a:lnTo>
                      <a:pt x="39" y="109"/>
                    </a:lnTo>
                    <a:lnTo>
                      <a:pt x="29" y="109"/>
                    </a:lnTo>
                    <a:close/>
                    <a:moveTo>
                      <a:pt x="13" y="91"/>
                    </a:moveTo>
                    <a:lnTo>
                      <a:pt x="10" y="92"/>
                    </a:lnTo>
                    <a:lnTo>
                      <a:pt x="7" y="93"/>
                    </a:lnTo>
                    <a:lnTo>
                      <a:pt x="6" y="95"/>
                    </a:lnTo>
                    <a:lnTo>
                      <a:pt x="6" y="99"/>
                    </a:lnTo>
                    <a:lnTo>
                      <a:pt x="6" y="266"/>
                    </a:lnTo>
                    <a:lnTo>
                      <a:pt x="6" y="269"/>
                    </a:lnTo>
                    <a:lnTo>
                      <a:pt x="7" y="271"/>
                    </a:lnTo>
                    <a:lnTo>
                      <a:pt x="10" y="272"/>
                    </a:lnTo>
                    <a:lnTo>
                      <a:pt x="13" y="273"/>
                    </a:lnTo>
                    <a:lnTo>
                      <a:pt x="283" y="273"/>
                    </a:lnTo>
                    <a:lnTo>
                      <a:pt x="285" y="272"/>
                    </a:lnTo>
                    <a:lnTo>
                      <a:pt x="287" y="271"/>
                    </a:lnTo>
                    <a:lnTo>
                      <a:pt x="289" y="269"/>
                    </a:lnTo>
                    <a:lnTo>
                      <a:pt x="289" y="266"/>
                    </a:lnTo>
                    <a:lnTo>
                      <a:pt x="289" y="99"/>
                    </a:lnTo>
                    <a:lnTo>
                      <a:pt x="289" y="95"/>
                    </a:lnTo>
                    <a:lnTo>
                      <a:pt x="287" y="93"/>
                    </a:lnTo>
                    <a:lnTo>
                      <a:pt x="285" y="92"/>
                    </a:lnTo>
                    <a:lnTo>
                      <a:pt x="283" y="91"/>
                    </a:lnTo>
                    <a:lnTo>
                      <a:pt x="160" y="91"/>
                    </a:lnTo>
                    <a:lnTo>
                      <a:pt x="154" y="97"/>
                    </a:lnTo>
                    <a:lnTo>
                      <a:pt x="147" y="104"/>
                    </a:lnTo>
                    <a:lnTo>
                      <a:pt x="272" y="104"/>
                    </a:lnTo>
                    <a:lnTo>
                      <a:pt x="272" y="261"/>
                    </a:lnTo>
                    <a:lnTo>
                      <a:pt x="23" y="261"/>
                    </a:lnTo>
                    <a:lnTo>
                      <a:pt x="23" y="104"/>
                    </a:lnTo>
                    <a:lnTo>
                      <a:pt x="29" y="104"/>
                    </a:lnTo>
                    <a:lnTo>
                      <a:pt x="22" y="97"/>
                    </a:lnTo>
                    <a:lnTo>
                      <a:pt x="16" y="91"/>
                    </a:lnTo>
                    <a:lnTo>
                      <a:pt x="13" y="91"/>
                    </a:lnTo>
                    <a:close/>
                    <a:moveTo>
                      <a:pt x="88" y="5"/>
                    </a:moveTo>
                    <a:lnTo>
                      <a:pt x="67" y="7"/>
                    </a:lnTo>
                    <a:lnTo>
                      <a:pt x="48" y="13"/>
                    </a:lnTo>
                    <a:lnTo>
                      <a:pt x="33" y="21"/>
                    </a:lnTo>
                    <a:lnTo>
                      <a:pt x="21" y="32"/>
                    </a:lnTo>
                    <a:lnTo>
                      <a:pt x="13" y="45"/>
                    </a:lnTo>
                    <a:lnTo>
                      <a:pt x="10" y="60"/>
                    </a:lnTo>
                    <a:lnTo>
                      <a:pt x="13" y="75"/>
                    </a:lnTo>
                    <a:lnTo>
                      <a:pt x="21" y="88"/>
                    </a:lnTo>
                    <a:lnTo>
                      <a:pt x="33" y="99"/>
                    </a:lnTo>
                    <a:lnTo>
                      <a:pt x="48" y="107"/>
                    </a:lnTo>
                    <a:lnTo>
                      <a:pt x="67" y="113"/>
                    </a:lnTo>
                    <a:lnTo>
                      <a:pt x="88" y="115"/>
                    </a:lnTo>
                    <a:lnTo>
                      <a:pt x="96" y="115"/>
                    </a:lnTo>
                    <a:lnTo>
                      <a:pt x="104" y="114"/>
                    </a:lnTo>
                    <a:lnTo>
                      <a:pt x="105" y="114"/>
                    </a:lnTo>
                    <a:lnTo>
                      <a:pt x="130" y="131"/>
                    </a:lnTo>
                    <a:lnTo>
                      <a:pt x="127" y="108"/>
                    </a:lnTo>
                    <a:lnTo>
                      <a:pt x="129" y="107"/>
                    </a:lnTo>
                    <a:lnTo>
                      <a:pt x="144" y="99"/>
                    </a:lnTo>
                    <a:lnTo>
                      <a:pt x="156" y="87"/>
                    </a:lnTo>
                    <a:lnTo>
                      <a:pt x="164" y="75"/>
                    </a:lnTo>
                    <a:lnTo>
                      <a:pt x="166" y="60"/>
                    </a:lnTo>
                    <a:lnTo>
                      <a:pt x="162" y="45"/>
                    </a:lnTo>
                    <a:lnTo>
                      <a:pt x="155" y="32"/>
                    </a:lnTo>
                    <a:lnTo>
                      <a:pt x="143" y="21"/>
                    </a:lnTo>
                    <a:lnTo>
                      <a:pt x="127" y="13"/>
                    </a:lnTo>
                    <a:lnTo>
                      <a:pt x="108" y="7"/>
                    </a:lnTo>
                    <a:lnTo>
                      <a:pt x="88" y="5"/>
                    </a:lnTo>
                    <a:close/>
                    <a:moveTo>
                      <a:pt x="88" y="0"/>
                    </a:moveTo>
                    <a:lnTo>
                      <a:pt x="110" y="2"/>
                    </a:lnTo>
                    <a:lnTo>
                      <a:pt x="130" y="7"/>
                    </a:lnTo>
                    <a:lnTo>
                      <a:pt x="147" y="17"/>
                    </a:lnTo>
                    <a:lnTo>
                      <a:pt x="160" y="29"/>
                    </a:lnTo>
                    <a:lnTo>
                      <a:pt x="169" y="44"/>
                    </a:lnTo>
                    <a:lnTo>
                      <a:pt x="171" y="60"/>
                    </a:lnTo>
                    <a:lnTo>
                      <a:pt x="170" y="74"/>
                    </a:lnTo>
                    <a:lnTo>
                      <a:pt x="165" y="85"/>
                    </a:lnTo>
                    <a:lnTo>
                      <a:pt x="283" y="85"/>
                    </a:lnTo>
                    <a:lnTo>
                      <a:pt x="287" y="85"/>
                    </a:lnTo>
                    <a:lnTo>
                      <a:pt x="291" y="88"/>
                    </a:lnTo>
                    <a:lnTo>
                      <a:pt x="294" y="91"/>
                    </a:lnTo>
                    <a:lnTo>
                      <a:pt x="295" y="94"/>
                    </a:lnTo>
                    <a:lnTo>
                      <a:pt x="296" y="99"/>
                    </a:lnTo>
                    <a:lnTo>
                      <a:pt x="296" y="266"/>
                    </a:lnTo>
                    <a:lnTo>
                      <a:pt x="295" y="270"/>
                    </a:lnTo>
                    <a:lnTo>
                      <a:pt x="294" y="274"/>
                    </a:lnTo>
                    <a:lnTo>
                      <a:pt x="291" y="277"/>
                    </a:lnTo>
                    <a:lnTo>
                      <a:pt x="287" y="279"/>
                    </a:lnTo>
                    <a:lnTo>
                      <a:pt x="283" y="279"/>
                    </a:lnTo>
                    <a:lnTo>
                      <a:pt x="190" y="279"/>
                    </a:lnTo>
                    <a:lnTo>
                      <a:pt x="190" y="321"/>
                    </a:lnTo>
                    <a:lnTo>
                      <a:pt x="209" y="321"/>
                    </a:lnTo>
                    <a:lnTo>
                      <a:pt x="212" y="322"/>
                    </a:lnTo>
                    <a:lnTo>
                      <a:pt x="217" y="323"/>
                    </a:lnTo>
                    <a:lnTo>
                      <a:pt x="219" y="327"/>
                    </a:lnTo>
                    <a:lnTo>
                      <a:pt x="221" y="330"/>
                    </a:lnTo>
                    <a:lnTo>
                      <a:pt x="222" y="334"/>
                    </a:lnTo>
                    <a:lnTo>
                      <a:pt x="222" y="335"/>
                    </a:lnTo>
                    <a:lnTo>
                      <a:pt x="221" y="340"/>
                    </a:lnTo>
                    <a:lnTo>
                      <a:pt x="219" y="343"/>
                    </a:lnTo>
                    <a:lnTo>
                      <a:pt x="217" y="346"/>
                    </a:lnTo>
                    <a:lnTo>
                      <a:pt x="212" y="348"/>
                    </a:lnTo>
                    <a:lnTo>
                      <a:pt x="209" y="348"/>
                    </a:lnTo>
                    <a:lnTo>
                      <a:pt x="86" y="348"/>
                    </a:lnTo>
                    <a:lnTo>
                      <a:pt x="82" y="348"/>
                    </a:lnTo>
                    <a:lnTo>
                      <a:pt x="79" y="346"/>
                    </a:lnTo>
                    <a:lnTo>
                      <a:pt x="77" y="343"/>
                    </a:lnTo>
                    <a:lnTo>
                      <a:pt x="75" y="340"/>
                    </a:lnTo>
                    <a:lnTo>
                      <a:pt x="73" y="335"/>
                    </a:lnTo>
                    <a:lnTo>
                      <a:pt x="73" y="334"/>
                    </a:lnTo>
                    <a:lnTo>
                      <a:pt x="75" y="330"/>
                    </a:lnTo>
                    <a:lnTo>
                      <a:pt x="77" y="327"/>
                    </a:lnTo>
                    <a:lnTo>
                      <a:pt x="79" y="323"/>
                    </a:lnTo>
                    <a:lnTo>
                      <a:pt x="82" y="322"/>
                    </a:lnTo>
                    <a:lnTo>
                      <a:pt x="86" y="321"/>
                    </a:lnTo>
                    <a:lnTo>
                      <a:pt x="106" y="321"/>
                    </a:lnTo>
                    <a:lnTo>
                      <a:pt x="106" y="279"/>
                    </a:lnTo>
                    <a:lnTo>
                      <a:pt x="13" y="279"/>
                    </a:lnTo>
                    <a:lnTo>
                      <a:pt x="8" y="279"/>
                    </a:lnTo>
                    <a:lnTo>
                      <a:pt x="5" y="277"/>
                    </a:lnTo>
                    <a:lnTo>
                      <a:pt x="2" y="274"/>
                    </a:lnTo>
                    <a:lnTo>
                      <a:pt x="1" y="270"/>
                    </a:lnTo>
                    <a:lnTo>
                      <a:pt x="0" y="266"/>
                    </a:lnTo>
                    <a:lnTo>
                      <a:pt x="0" y="99"/>
                    </a:lnTo>
                    <a:lnTo>
                      <a:pt x="1" y="94"/>
                    </a:lnTo>
                    <a:lnTo>
                      <a:pt x="2" y="91"/>
                    </a:lnTo>
                    <a:lnTo>
                      <a:pt x="5" y="88"/>
                    </a:lnTo>
                    <a:lnTo>
                      <a:pt x="8" y="87"/>
                    </a:lnTo>
                    <a:lnTo>
                      <a:pt x="12" y="85"/>
                    </a:lnTo>
                    <a:lnTo>
                      <a:pt x="6" y="74"/>
                    </a:lnTo>
                    <a:lnTo>
                      <a:pt x="4" y="60"/>
                    </a:lnTo>
                    <a:lnTo>
                      <a:pt x="7" y="44"/>
                    </a:lnTo>
                    <a:lnTo>
                      <a:pt x="16" y="29"/>
                    </a:lnTo>
                    <a:lnTo>
                      <a:pt x="29" y="17"/>
                    </a:lnTo>
                    <a:lnTo>
                      <a:pt x="45" y="7"/>
                    </a:lnTo>
                    <a:lnTo>
                      <a:pt x="66" y="2"/>
                    </a:lnTo>
                    <a:lnTo>
                      <a:pt x="88" y="0"/>
                    </a:lnTo>
                    <a:close/>
                  </a:path>
                </a:pathLst>
              </a:custGeom>
              <a:grpFill/>
              <a:ln w="0">
                <a:noFill/>
                <a:prstDash val="solid"/>
                <a:round/>
                <a:headEnd/>
                <a:tailEnd/>
              </a:ln>
            </p:spPr>
            <p:txBody>
              <a:bodyPr vert="horz" wrap="square" lIns="79391" tIns="39695" rIns="79391" bIns="39695" numCol="1" anchor="t" anchorCtr="0" compatLnSpc="1">
                <a:prstTxWarp prst="textNoShape">
                  <a:avLst/>
                </a:prstTxWarp>
              </a:bodyPr>
              <a:lstStyle/>
              <a:p>
                <a:pPr>
                  <a:lnSpc>
                    <a:spcPct val="120000"/>
                  </a:lnSpc>
                </a:pPr>
                <a:endParaRPr lang="zh-CN" altLang="en-US" sz="11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 name="组合 208"/>
            <p:cNvGrpSpPr/>
            <p:nvPr/>
          </p:nvGrpSpPr>
          <p:grpSpPr>
            <a:xfrm>
              <a:off x="2692946" y="4096380"/>
              <a:ext cx="496430" cy="656681"/>
              <a:chOff x="3883026" y="4608513"/>
              <a:chExt cx="452438" cy="598488"/>
            </a:xfrm>
            <a:grpFill/>
          </p:grpSpPr>
          <p:sp>
            <p:nvSpPr>
              <p:cNvPr id="181" name="Freeform 138"/>
              <p:cNvSpPr>
                <a:spLocks noEditPoints="1"/>
              </p:cNvSpPr>
              <p:nvPr/>
            </p:nvSpPr>
            <p:spPr bwMode="auto">
              <a:xfrm>
                <a:off x="3883026" y="4760913"/>
                <a:ext cx="354013" cy="446088"/>
              </a:xfrm>
              <a:custGeom>
                <a:avLst/>
                <a:gdLst>
                  <a:gd name="T0" fmla="*/ 103 w 223"/>
                  <a:gd name="T1" fmla="*/ 10 h 281"/>
                  <a:gd name="T2" fmla="*/ 64 w 223"/>
                  <a:gd name="T3" fmla="*/ 32 h 281"/>
                  <a:gd name="T4" fmla="*/ 41 w 223"/>
                  <a:gd name="T5" fmla="*/ 71 h 281"/>
                  <a:gd name="T6" fmla="*/ 37 w 223"/>
                  <a:gd name="T7" fmla="*/ 120 h 281"/>
                  <a:gd name="T8" fmla="*/ 37 w 223"/>
                  <a:gd name="T9" fmla="*/ 169 h 281"/>
                  <a:gd name="T10" fmla="*/ 43 w 223"/>
                  <a:gd name="T11" fmla="*/ 228 h 281"/>
                  <a:gd name="T12" fmla="*/ 72 w 223"/>
                  <a:gd name="T13" fmla="*/ 228 h 281"/>
                  <a:gd name="T14" fmla="*/ 92 w 223"/>
                  <a:gd name="T15" fmla="*/ 227 h 281"/>
                  <a:gd name="T16" fmla="*/ 216 w 223"/>
                  <a:gd name="T17" fmla="*/ 276 h 281"/>
                  <a:gd name="T18" fmla="*/ 190 w 223"/>
                  <a:gd name="T19" fmla="*/ 174 h 281"/>
                  <a:gd name="T20" fmla="*/ 198 w 223"/>
                  <a:gd name="T21" fmla="*/ 159 h 281"/>
                  <a:gd name="T22" fmla="*/ 210 w 223"/>
                  <a:gd name="T23" fmla="*/ 132 h 281"/>
                  <a:gd name="T24" fmla="*/ 216 w 223"/>
                  <a:gd name="T25" fmla="*/ 95 h 281"/>
                  <a:gd name="T26" fmla="*/ 204 w 223"/>
                  <a:gd name="T27" fmla="*/ 50 h 281"/>
                  <a:gd name="T28" fmla="*/ 171 w 223"/>
                  <a:gd name="T29" fmla="*/ 18 h 281"/>
                  <a:gd name="T30" fmla="*/ 127 w 223"/>
                  <a:gd name="T31" fmla="*/ 6 h 281"/>
                  <a:gd name="T32" fmla="*/ 148 w 223"/>
                  <a:gd name="T33" fmla="*/ 2 h 281"/>
                  <a:gd name="T34" fmla="*/ 186 w 223"/>
                  <a:gd name="T35" fmla="*/ 20 h 281"/>
                  <a:gd name="T36" fmla="*/ 212 w 223"/>
                  <a:gd name="T37" fmla="*/ 53 h 281"/>
                  <a:gd name="T38" fmla="*/ 222 w 223"/>
                  <a:gd name="T39" fmla="*/ 95 h 281"/>
                  <a:gd name="T40" fmla="*/ 216 w 223"/>
                  <a:gd name="T41" fmla="*/ 133 h 281"/>
                  <a:gd name="T42" fmla="*/ 204 w 223"/>
                  <a:gd name="T43" fmla="*/ 162 h 281"/>
                  <a:gd name="T44" fmla="*/ 195 w 223"/>
                  <a:gd name="T45" fmla="*/ 176 h 281"/>
                  <a:gd name="T46" fmla="*/ 96 w 223"/>
                  <a:gd name="T47" fmla="*/ 281 h 281"/>
                  <a:gd name="T48" fmla="*/ 54 w 223"/>
                  <a:gd name="T49" fmla="*/ 234 h 281"/>
                  <a:gd name="T50" fmla="*/ 36 w 223"/>
                  <a:gd name="T51" fmla="*/ 233 h 281"/>
                  <a:gd name="T52" fmla="*/ 30 w 223"/>
                  <a:gd name="T53" fmla="*/ 233 h 281"/>
                  <a:gd name="T54" fmla="*/ 0 w 223"/>
                  <a:gd name="T55" fmla="*/ 176 h 281"/>
                  <a:gd name="T56" fmla="*/ 31 w 223"/>
                  <a:gd name="T57" fmla="*/ 95 h 281"/>
                  <a:gd name="T58" fmla="*/ 41 w 223"/>
                  <a:gd name="T59" fmla="*/ 53 h 281"/>
                  <a:gd name="T60" fmla="*/ 67 w 223"/>
                  <a:gd name="T61" fmla="*/ 20 h 281"/>
                  <a:gd name="T62" fmla="*/ 105 w 223"/>
                  <a:gd name="T63" fmla="*/ 2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3" h="281">
                    <a:moveTo>
                      <a:pt x="127" y="6"/>
                    </a:moveTo>
                    <a:lnTo>
                      <a:pt x="103" y="10"/>
                    </a:lnTo>
                    <a:lnTo>
                      <a:pt x="81" y="18"/>
                    </a:lnTo>
                    <a:lnTo>
                      <a:pt x="64" y="32"/>
                    </a:lnTo>
                    <a:lnTo>
                      <a:pt x="50" y="50"/>
                    </a:lnTo>
                    <a:lnTo>
                      <a:pt x="41" y="71"/>
                    </a:lnTo>
                    <a:lnTo>
                      <a:pt x="38" y="95"/>
                    </a:lnTo>
                    <a:lnTo>
                      <a:pt x="37" y="120"/>
                    </a:lnTo>
                    <a:lnTo>
                      <a:pt x="9" y="169"/>
                    </a:lnTo>
                    <a:lnTo>
                      <a:pt x="37" y="169"/>
                    </a:lnTo>
                    <a:lnTo>
                      <a:pt x="36" y="228"/>
                    </a:lnTo>
                    <a:lnTo>
                      <a:pt x="43" y="228"/>
                    </a:lnTo>
                    <a:lnTo>
                      <a:pt x="54" y="228"/>
                    </a:lnTo>
                    <a:lnTo>
                      <a:pt x="72" y="228"/>
                    </a:lnTo>
                    <a:lnTo>
                      <a:pt x="90" y="227"/>
                    </a:lnTo>
                    <a:lnTo>
                      <a:pt x="92" y="227"/>
                    </a:lnTo>
                    <a:lnTo>
                      <a:pt x="101" y="276"/>
                    </a:lnTo>
                    <a:lnTo>
                      <a:pt x="216" y="276"/>
                    </a:lnTo>
                    <a:lnTo>
                      <a:pt x="189" y="175"/>
                    </a:lnTo>
                    <a:lnTo>
                      <a:pt x="190" y="174"/>
                    </a:lnTo>
                    <a:lnTo>
                      <a:pt x="192" y="169"/>
                    </a:lnTo>
                    <a:lnTo>
                      <a:pt x="198" y="159"/>
                    </a:lnTo>
                    <a:lnTo>
                      <a:pt x="204" y="146"/>
                    </a:lnTo>
                    <a:lnTo>
                      <a:pt x="210" y="132"/>
                    </a:lnTo>
                    <a:lnTo>
                      <a:pt x="215" y="115"/>
                    </a:lnTo>
                    <a:lnTo>
                      <a:pt x="216" y="95"/>
                    </a:lnTo>
                    <a:lnTo>
                      <a:pt x="212" y="71"/>
                    </a:lnTo>
                    <a:lnTo>
                      <a:pt x="204" y="50"/>
                    </a:lnTo>
                    <a:lnTo>
                      <a:pt x="190" y="32"/>
                    </a:lnTo>
                    <a:lnTo>
                      <a:pt x="171" y="18"/>
                    </a:lnTo>
                    <a:lnTo>
                      <a:pt x="151" y="10"/>
                    </a:lnTo>
                    <a:lnTo>
                      <a:pt x="127" y="6"/>
                    </a:lnTo>
                    <a:close/>
                    <a:moveTo>
                      <a:pt x="127" y="0"/>
                    </a:moveTo>
                    <a:lnTo>
                      <a:pt x="148" y="2"/>
                    </a:lnTo>
                    <a:lnTo>
                      <a:pt x="168" y="10"/>
                    </a:lnTo>
                    <a:lnTo>
                      <a:pt x="186" y="20"/>
                    </a:lnTo>
                    <a:lnTo>
                      <a:pt x="201" y="36"/>
                    </a:lnTo>
                    <a:lnTo>
                      <a:pt x="212" y="53"/>
                    </a:lnTo>
                    <a:lnTo>
                      <a:pt x="219" y="74"/>
                    </a:lnTo>
                    <a:lnTo>
                      <a:pt x="222" y="95"/>
                    </a:lnTo>
                    <a:lnTo>
                      <a:pt x="220" y="116"/>
                    </a:lnTo>
                    <a:lnTo>
                      <a:pt x="216" y="133"/>
                    </a:lnTo>
                    <a:lnTo>
                      <a:pt x="210" y="149"/>
                    </a:lnTo>
                    <a:lnTo>
                      <a:pt x="204" y="162"/>
                    </a:lnTo>
                    <a:lnTo>
                      <a:pt x="197" y="172"/>
                    </a:lnTo>
                    <a:lnTo>
                      <a:pt x="195" y="176"/>
                    </a:lnTo>
                    <a:lnTo>
                      <a:pt x="223" y="281"/>
                    </a:lnTo>
                    <a:lnTo>
                      <a:pt x="96" y="281"/>
                    </a:lnTo>
                    <a:lnTo>
                      <a:pt x="87" y="233"/>
                    </a:lnTo>
                    <a:lnTo>
                      <a:pt x="54" y="234"/>
                    </a:lnTo>
                    <a:lnTo>
                      <a:pt x="43" y="233"/>
                    </a:lnTo>
                    <a:lnTo>
                      <a:pt x="36" y="233"/>
                    </a:lnTo>
                    <a:lnTo>
                      <a:pt x="33" y="233"/>
                    </a:lnTo>
                    <a:lnTo>
                      <a:pt x="30" y="233"/>
                    </a:lnTo>
                    <a:lnTo>
                      <a:pt x="30" y="176"/>
                    </a:lnTo>
                    <a:lnTo>
                      <a:pt x="0" y="176"/>
                    </a:lnTo>
                    <a:lnTo>
                      <a:pt x="31" y="118"/>
                    </a:lnTo>
                    <a:lnTo>
                      <a:pt x="31" y="95"/>
                    </a:lnTo>
                    <a:lnTo>
                      <a:pt x="33" y="74"/>
                    </a:lnTo>
                    <a:lnTo>
                      <a:pt x="41" y="53"/>
                    </a:lnTo>
                    <a:lnTo>
                      <a:pt x="52" y="36"/>
                    </a:lnTo>
                    <a:lnTo>
                      <a:pt x="67" y="20"/>
                    </a:lnTo>
                    <a:lnTo>
                      <a:pt x="84" y="10"/>
                    </a:lnTo>
                    <a:lnTo>
                      <a:pt x="105" y="2"/>
                    </a:lnTo>
                    <a:lnTo>
                      <a:pt x="127" y="0"/>
                    </a:lnTo>
                    <a:close/>
                  </a:path>
                </a:pathLst>
              </a:custGeom>
              <a:grpFill/>
              <a:ln w="0">
                <a:noFill/>
                <a:prstDash val="solid"/>
                <a:round/>
                <a:headEnd/>
                <a:tailEnd/>
              </a:ln>
            </p:spPr>
            <p:txBody>
              <a:bodyPr vert="horz" wrap="square" lIns="79391" tIns="39695" rIns="79391" bIns="39695" numCol="1" anchor="t" anchorCtr="0" compatLnSpc="1">
                <a:prstTxWarp prst="textNoShape">
                  <a:avLst/>
                </a:prstTxWarp>
              </a:bodyPr>
              <a:lstStyle/>
              <a:p>
                <a:pPr>
                  <a:lnSpc>
                    <a:spcPct val="120000"/>
                  </a:lnSpc>
                </a:pPr>
                <a:endParaRPr lang="zh-CN" altLang="en-US" sz="11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2" name="Freeform 139"/>
              <p:cNvSpPr>
                <a:spLocks noEditPoints="1"/>
              </p:cNvSpPr>
              <p:nvPr/>
            </p:nvSpPr>
            <p:spPr bwMode="auto">
              <a:xfrm>
                <a:off x="3973513" y="4791076"/>
                <a:ext cx="219075" cy="214313"/>
              </a:xfrm>
              <a:custGeom>
                <a:avLst/>
                <a:gdLst>
                  <a:gd name="T0" fmla="*/ 70 w 138"/>
                  <a:gd name="T1" fmla="*/ 6 h 135"/>
                  <a:gd name="T2" fmla="*/ 50 w 138"/>
                  <a:gd name="T3" fmla="*/ 9 h 135"/>
                  <a:gd name="T4" fmla="*/ 33 w 138"/>
                  <a:gd name="T5" fmla="*/ 18 h 135"/>
                  <a:gd name="T6" fmla="*/ 19 w 138"/>
                  <a:gd name="T7" fmla="*/ 32 h 135"/>
                  <a:gd name="T8" fmla="*/ 10 w 138"/>
                  <a:gd name="T9" fmla="*/ 48 h 135"/>
                  <a:gd name="T10" fmla="*/ 7 w 138"/>
                  <a:gd name="T11" fmla="*/ 68 h 135"/>
                  <a:gd name="T12" fmla="*/ 10 w 138"/>
                  <a:gd name="T13" fmla="*/ 87 h 135"/>
                  <a:gd name="T14" fmla="*/ 19 w 138"/>
                  <a:gd name="T15" fmla="*/ 103 h 135"/>
                  <a:gd name="T16" fmla="*/ 33 w 138"/>
                  <a:gd name="T17" fmla="*/ 117 h 135"/>
                  <a:gd name="T18" fmla="*/ 50 w 138"/>
                  <a:gd name="T19" fmla="*/ 125 h 135"/>
                  <a:gd name="T20" fmla="*/ 70 w 138"/>
                  <a:gd name="T21" fmla="*/ 128 h 135"/>
                  <a:gd name="T22" fmla="*/ 89 w 138"/>
                  <a:gd name="T23" fmla="*/ 125 h 135"/>
                  <a:gd name="T24" fmla="*/ 107 w 138"/>
                  <a:gd name="T25" fmla="*/ 117 h 135"/>
                  <a:gd name="T26" fmla="*/ 121 w 138"/>
                  <a:gd name="T27" fmla="*/ 103 h 135"/>
                  <a:gd name="T28" fmla="*/ 129 w 138"/>
                  <a:gd name="T29" fmla="*/ 87 h 135"/>
                  <a:gd name="T30" fmla="*/ 133 w 138"/>
                  <a:gd name="T31" fmla="*/ 68 h 135"/>
                  <a:gd name="T32" fmla="*/ 129 w 138"/>
                  <a:gd name="T33" fmla="*/ 48 h 135"/>
                  <a:gd name="T34" fmla="*/ 121 w 138"/>
                  <a:gd name="T35" fmla="*/ 32 h 135"/>
                  <a:gd name="T36" fmla="*/ 107 w 138"/>
                  <a:gd name="T37" fmla="*/ 18 h 135"/>
                  <a:gd name="T38" fmla="*/ 89 w 138"/>
                  <a:gd name="T39" fmla="*/ 9 h 135"/>
                  <a:gd name="T40" fmla="*/ 70 w 138"/>
                  <a:gd name="T41" fmla="*/ 6 h 135"/>
                  <a:gd name="T42" fmla="*/ 70 w 138"/>
                  <a:gd name="T43" fmla="*/ 0 h 135"/>
                  <a:gd name="T44" fmla="*/ 88 w 138"/>
                  <a:gd name="T45" fmla="*/ 2 h 135"/>
                  <a:gd name="T46" fmla="*/ 104 w 138"/>
                  <a:gd name="T47" fmla="*/ 9 h 135"/>
                  <a:gd name="T48" fmla="*/ 119 w 138"/>
                  <a:gd name="T49" fmla="*/ 20 h 135"/>
                  <a:gd name="T50" fmla="*/ 129 w 138"/>
                  <a:gd name="T51" fmla="*/ 34 h 135"/>
                  <a:gd name="T52" fmla="*/ 136 w 138"/>
                  <a:gd name="T53" fmla="*/ 49 h 135"/>
                  <a:gd name="T54" fmla="*/ 138 w 138"/>
                  <a:gd name="T55" fmla="*/ 68 h 135"/>
                  <a:gd name="T56" fmla="*/ 136 w 138"/>
                  <a:gd name="T57" fmla="*/ 85 h 135"/>
                  <a:gd name="T58" fmla="*/ 129 w 138"/>
                  <a:gd name="T59" fmla="*/ 101 h 135"/>
                  <a:gd name="T60" fmla="*/ 119 w 138"/>
                  <a:gd name="T61" fmla="*/ 115 h 135"/>
                  <a:gd name="T62" fmla="*/ 104 w 138"/>
                  <a:gd name="T63" fmla="*/ 125 h 135"/>
                  <a:gd name="T64" fmla="*/ 88 w 138"/>
                  <a:gd name="T65" fmla="*/ 133 h 135"/>
                  <a:gd name="T66" fmla="*/ 70 w 138"/>
                  <a:gd name="T67" fmla="*/ 135 h 135"/>
                  <a:gd name="T68" fmla="*/ 51 w 138"/>
                  <a:gd name="T69" fmla="*/ 133 h 135"/>
                  <a:gd name="T70" fmla="*/ 35 w 138"/>
                  <a:gd name="T71" fmla="*/ 125 h 135"/>
                  <a:gd name="T72" fmla="*/ 21 w 138"/>
                  <a:gd name="T73" fmla="*/ 115 h 135"/>
                  <a:gd name="T74" fmla="*/ 10 w 138"/>
                  <a:gd name="T75" fmla="*/ 101 h 135"/>
                  <a:gd name="T76" fmla="*/ 3 w 138"/>
                  <a:gd name="T77" fmla="*/ 85 h 135"/>
                  <a:gd name="T78" fmla="*/ 0 w 138"/>
                  <a:gd name="T79" fmla="*/ 68 h 135"/>
                  <a:gd name="T80" fmla="*/ 3 w 138"/>
                  <a:gd name="T81" fmla="*/ 49 h 135"/>
                  <a:gd name="T82" fmla="*/ 10 w 138"/>
                  <a:gd name="T83" fmla="*/ 34 h 135"/>
                  <a:gd name="T84" fmla="*/ 21 w 138"/>
                  <a:gd name="T85" fmla="*/ 20 h 135"/>
                  <a:gd name="T86" fmla="*/ 35 w 138"/>
                  <a:gd name="T87" fmla="*/ 9 h 135"/>
                  <a:gd name="T88" fmla="*/ 51 w 138"/>
                  <a:gd name="T89" fmla="*/ 2 h 135"/>
                  <a:gd name="T90" fmla="*/ 70 w 138"/>
                  <a:gd name="T91"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8" h="135">
                    <a:moveTo>
                      <a:pt x="70" y="6"/>
                    </a:moveTo>
                    <a:lnTo>
                      <a:pt x="50" y="9"/>
                    </a:lnTo>
                    <a:lnTo>
                      <a:pt x="33" y="18"/>
                    </a:lnTo>
                    <a:lnTo>
                      <a:pt x="19" y="32"/>
                    </a:lnTo>
                    <a:lnTo>
                      <a:pt x="10" y="48"/>
                    </a:lnTo>
                    <a:lnTo>
                      <a:pt x="7" y="68"/>
                    </a:lnTo>
                    <a:lnTo>
                      <a:pt x="10" y="87"/>
                    </a:lnTo>
                    <a:lnTo>
                      <a:pt x="19" y="103"/>
                    </a:lnTo>
                    <a:lnTo>
                      <a:pt x="33" y="117"/>
                    </a:lnTo>
                    <a:lnTo>
                      <a:pt x="50" y="125"/>
                    </a:lnTo>
                    <a:lnTo>
                      <a:pt x="70" y="128"/>
                    </a:lnTo>
                    <a:lnTo>
                      <a:pt x="89" y="125"/>
                    </a:lnTo>
                    <a:lnTo>
                      <a:pt x="107" y="117"/>
                    </a:lnTo>
                    <a:lnTo>
                      <a:pt x="121" y="103"/>
                    </a:lnTo>
                    <a:lnTo>
                      <a:pt x="129" y="87"/>
                    </a:lnTo>
                    <a:lnTo>
                      <a:pt x="133" y="68"/>
                    </a:lnTo>
                    <a:lnTo>
                      <a:pt x="129" y="48"/>
                    </a:lnTo>
                    <a:lnTo>
                      <a:pt x="121" y="32"/>
                    </a:lnTo>
                    <a:lnTo>
                      <a:pt x="107" y="18"/>
                    </a:lnTo>
                    <a:lnTo>
                      <a:pt x="89" y="9"/>
                    </a:lnTo>
                    <a:lnTo>
                      <a:pt x="70" y="6"/>
                    </a:lnTo>
                    <a:close/>
                    <a:moveTo>
                      <a:pt x="70" y="0"/>
                    </a:moveTo>
                    <a:lnTo>
                      <a:pt x="88" y="2"/>
                    </a:lnTo>
                    <a:lnTo>
                      <a:pt x="104" y="9"/>
                    </a:lnTo>
                    <a:lnTo>
                      <a:pt x="119" y="20"/>
                    </a:lnTo>
                    <a:lnTo>
                      <a:pt x="129" y="34"/>
                    </a:lnTo>
                    <a:lnTo>
                      <a:pt x="136" y="49"/>
                    </a:lnTo>
                    <a:lnTo>
                      <a:pt x="138" y="68"/>
                    </a:lnTo>
                    <a:lnTo>
                      <a:pt x="136" y="85"/>
                    </a:lnTo>
                    <a:lnTo>
                      <a:pt x="129" y="101"/>
                    </a:lnTo>
                    <a:lnTo>
                      <a:pt x="119" y="115"/>
                    </a:lnTo>
                    <a:lnTo>
                      <a:pt x="104" y="125"/>
                    </a:lnTo>
                    <a:lnTo>
                      <a:pt x="88" y="133"/>
                    </a:lnTo>
                    <a:lnTo>
                      <a:pt x="70" y="135"/>
                    </a:lnTo>
                    <a:lnTo>
                      <a:pt x="51" y="133"/>
                    </a:lnTo>
                    <a:lnTo>
                      <a:pt x="35" y="125"/>
                    </a:lnTo>
                    <a:lnTo>
                      <a:pt x="21" y="115"/>
                    </a:lnTo>
                    <a:lnTo>
                      <a:pt x="10" y="101"/>
                    </a:lnTo>
                    <a:lnTo>
                      <a:pt x="3" y="85"/>
                    </a:lnTo>
                    <a:lnTo>
                      <a:pt x="0" y="68"/>
                    </a:lnTo>
                    <a:lnTo>
                      <a:pt x="3" y="49"/>
                    </a:lnTo>
                    <a:lnTo>
                      <a:pt x="10" y="34"/>
                    </a:lnTo>
                    <a:lnTo>
                      <a:pt x="21" y="20"/>
                    </a:lnTo>
                    <a:lnTo>
                      <a:pt x="35" y="9"/>
                    </a:lnTo>
                    <a:lnTo>
                      <a:pt x="51" y="2"/>
                    </a:lnTo>
                    <a:lnTo>
                      <a:pt x="70" y="0"/>
                    </a:lnTo>
                    <a:close/>
                  </a:path>
                </a:pathLst>
              </a:custGeom>
              <a:grpFill/>
              <a:ln w="0">
                <a:noFill/>
                <a:prstDash val="solid"/>
                <a:round/>
                <a:headEnd/>
                <a:tailEnd/>
              </a:ln>
            </p:spPr>
            <p:txBody>
              <a:bodyPr vert="horz" wrap="square" lIns="79391" tIns="39695" rIns="79391" bIns="39695" numCol="1" anchor="t" anchorCtr="0" compatLnSpc="1">
                <a:prstTxWarp prst="textNoShape">
                  <a:avLst/>
                </a:prstTxWarp>
              </a:bodyPr>
              <a:lstStyle/>
              <a:p>
                <a:pPr>
                  <a:lnSpc>
                    <a:spcPct val="120000"/>
                  </a:lnSpc>
                </a:pPr>
                <a:endParaRPr lang="zh-CN" altLang="en-US" sz="11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3" name="Freeform 140"/>
              <p:cNvSpPr>
                <a:spLocks noEditPoints="1"/>
              </p:cNvSpPr>
              <p:nvPr/>
            </p:nvSpPr>
            <p:spPr bwMode="auto">
              <a:xfrm>
                <a:off x="4102101" y="4608513"/>
                <a:ext cx="233363" cy="204788"/>
              </a:xfrm>
              <a:custGeom>
                <a:avLst/>
                <a:gdLst>
                  <a:gd name="T0" fmla="*/ 52 w 147"/>
                  <a:gd name="T1" fmla="*/ 8 h 129"/>
                  <a:gd name="T2" fmla="*/ 18 w 147"/>
                  <a:gd name="T3" fmla="*/ 24 h 129"/>
                  <a:gd name="T4" fmla="*/ 5 w 147"/>
                  <a:gd name="T5" fmla="*/ 50 h 129"/>
                  <a:gd name="T6" fmla="*/ 18 w 147"/>
                  <a:gd name="T7" fmla="*/ 76 h 129"/>
                  <a:gd name="T8" fmla="*/ 52 w 147"/>
                  <a:gd name="T9" fmla="*/ 92 h 129"/>
                  <a:gd name="T10" fmla="*/ 80 w 147"/>
                  <a:gd name="T11" fmla="*/ 95 h 129"/>
                  <a:gd name="T12" fmla="*/ 89 w 147"/>
                  <a:gd name="T13" fmla="*/ 94 h 129"/>
                  <a:gd name="T14" fmla="*/ 90 w 147"/>
                  <a:gd name="T15" fmla="*/ 108 h 129"/>
                  <a:gd name="T16" fmla="*/ 94 w 147"/>
                  <a:gd name="T17" fmla="*/ 115 h 129"/>
                  <a:gd name="T18" fmla="*/ 105 w 147"/>
                  <a:gd name="T19" fmla="*/ 100 h 129"/>
                  <a:gd name="T20" fmla="*/ 109 w 147"/>
                  <a:gd name="T21" fmla="*/ 88 h 129"/>
                  <a:gd name="T22" fmla="*/ 123 w 147"/>
                  <a:gd name="T23" fmla="*/ 81 h 129"/>
                  <a:gd name="T24" fmla="*/ 138 w 147"/>
                  <a:gd name="T25" fmla="*/ 61 h 129"/>
                  <a:gd name="T26" fmla="*/ 137 w 147"/>
                  <a:gd name="T27" fmla="*/ 36 h 129"/>
                  <a:gd name="T28" fmla="*/ 114 w 147"/>
                  <a:gd name="T29" fmla="*/ 14 h 129"/>
                  <a:gd name="T30" fmla="*/ 73 w 147"/>
                  <a:gd name="T31" fmla="*/ 6 h 129"/>
                  <a:gd name="T32" fmla="*/ 93 w 147"/>
                  <a:gd name="T33" fmla="*/ 1 h 129"/>
                  <a:gd name="T34" fmla="*/ 125 w 147"/>
                  <a:gd name="T35" fmla="*/ 14 h 129"/>
                  <a:gd name="T36" fmla="*/ 144 w 147"/>
                  <a:gd name="T37" fmla="*/ 37 h 129"/>
                  <a:gd name="T38" fmla="*/ 145 w 147"/>
                  <a:gd name="T39" fmla="*/ 63 h 129"/>
                  <a:gd name="T40" fmla="*/ 129 w 147"/>
                  <a:gd name="T41" fmla="*/ 84 h 129"/>
                  <a:gd name="T42" fmla="*/ 109 w 147"/>
                  <a:gd name="T43" fmla="*/ 106 h 129"/>
                  <a:gd name="T44" fmla="*/ 94 w 147"/>
                  <a:gd name="T45" fmla="*/ 123 h 129"/>
                  <a:gd name="T46" fmla="*/ 85 w 147"/>
                  <a:gd name="T47" fmla="*/ 127 h 129"/>
                  <a:gd name="T48" fmla="*/ 81 w 147"/>
                  <a:gd name="T49" fmla="*/ 124 h 129"/>
                  <a:gd name="T50" fmla="*/ 83 w 147"/>
                  <a:gd name="T51" fmla="*/ 100 h 129"/>
                  <a:gd name="T52" fmla="*/ 54 w 147"/>
                  <a:gd name="T53" fmla="*/ 99 h 129"/>
                  <a:gd name="T54" fmla="*/ 21 w 147"/>
                  <a:gd name="T55" fmla="*/ 86 h 129"/>
                  <a:gd name="T56" fmla="*/ 2 w 147"/>
                  <a:gd name="T57" fmla="*/ 64 h 129"/>
                  <a:gd name="T58" fmla="*/ 2 w 147"/>
                  <a:gd name="T59" fmla="*/ 37 h 129"/>
                  <a:gd name="T60" fmla="*/ 21 w 147"/>
                  <a:gd name="T61" fmla="*/ 14 h 129"/>
                  <a:gd name="T62" fmla="*/ 54 w 147"/>
                  <a:gd name="T63" fmla="*/ 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7" h="129">
                    <a:moveTo>
                      <a:pt x="73" y="6"/>
                    </a:moveTo>
                    <a:lnTo>
                      <a:pt x="52" y="8"/>
                    </a:lnTo>
                    <a:lnTo>
                      <a:pt x="33" y="14"/>
                    </a:lnTo>
                    <a:lnTo>
                      <a:pt x="18" y="24"/>
                    </a:lnTo>
                    <a:lnTo>
                      <a:pt x="9" y="36"/>
                    </a:lnTo>
                    <a:lnTo>
                      <a:pt x="5" y="50"/>
                    </a:lnTo>
                    <a:lnTo>
                      <a:pt x="9" y="64"/>
                    </a:lnTo>
                    <a:lnTo>
                      <a:pt x="18" y="76"/>
                    </a:lnTo>
                    <a:lnTo>
                      <a:pt x="33" y="86"/>
                    </a:lnTo>
                    <a:lnTo>
                      <a:pt x="52" y="92"/>
                    </a:lnTo>
                    <a:lnTo>
                      <a:pt x="73" y="95"/>
                    </a:lnTo>
                    <a:lnTo>
                      <a:pt x="80" y="95"/>
                    </a:lnTo>
                    <a:lnTo>
                      <a:pt x="85" y="95"/>
                    </a:lnTo>
                    <a:lnTo>
                      <a:pt x="89" y="94"/>
                    </a:lnTo>
                    <a:lnTo>
                      <a:pt x="89" y="97"/>
                    </a:lnTo>
                    <a:lnTo>
                      <a:pt x="90" y="108"/>
                    </a:lnTo>
                    <a:lnTo>
                      <a:pt x="89" y="119"/>
                    </a:lnTo>
                    <a:lnTo>
                      <a:pt x="94" y="115"/>
                    </a:lnTo>
                    <a:lnTo>
                      <a:pt x="99" y="109"/>
                    </a:lnTo>
                    <a:lnTo>
                      <a:pt x="105" y="100"/>
                    </a:lnTo>
                    <a:lnTo>
                      <a:pt x="109" y="89"/>
                    </a:lnTo>
                    <a:lnTo>
                      <a:pt x="109" y="88"/>
                    </a:lnTo>
                    <a:lnTo>
                      <a:pt x="111" y="87"/>
                    </a:lnTo>
                    <a:lnTo>
                      <a:pt x="123" y="81"/>
                    </a:lnTo>
                    <a:lnTo>
                      <a:pt x="133" y="72"/>
                    </a:lnTo>
                    <a:lnTo>
                      <a:pt x="138" y="61"/>
                    </a:lnTo>
                    <a:lnTo>
                      <a:pt x="141" y="50"/>
                    </a:lnTo>
                    <a:lnTo>
                      <a:pt x="137" y="36"/>
                    </a:lnTo>
                    <a:lnTo>
                      <a:pt x="128" y="24"/>
                    </a:lnTo>
                    <a:lnTo>
                      <a:pt x="114" y="14"/>
                    </a:lnTo>
                    <a:lnTo>
                      <a:pt x="95" y="8"/>
                    </a:lnTo>
                    <a:lnTo>
                      <a:pt x="73" y="6"/>
                    </a:lnTo>
                    <a:close/>
                    <a:moveTo>
                      <a:pt x="73" y="0"/>
                    </a:moveTo>
                    <a:lnTo>
                      <a:pt x="93" y="1"/>
                    </a:lnTo>
                    <a:lnTo>
                      <a:pt x="110" y="7"/>
                    </a:lnTo>
                    <a:lnTo>
                      <a:pt x="125" y="14"/>
                    </a:lnTo>
                    <a:lnTo>
                      <a:pt x="137" y="25"/>
                    </a:lnTo>
                    <a:lnTo>
                      <a:pt x="144" y="37"/>
                    </a:lnTo>
                    <a:lnTo>
                      <a:pt x="147" y="50"/>
                    </a:lnTo>
                    <a:lnTo>
                      <a:pt x="145" y="63"/>
                    </a:lnTo>
                    <a:lnTo>
                      <a:pt x="138" y="74"/>
                    </a:lnTo>
                    <a:lnTo>
                      <a:pt x="129" y="84"/>
                    </a:lnTo>
                    <a:lnTo>
                      <a:pt x="115" y="92"/>
                    </a:lnTo>
                    <a:lnTo>
                      <a:pt x="109" y="106"/>
                    </a:lnTo>
                    <a:lnTo>
                      <a:pt x="102" y="116"/>
                    </a:lnTo>
                    <a:lnTo>
                      <a:pt x="94" y="123"/>
                    </a:lnTo>
                    <a:lnTo>
                      <a:pt x="89" y="126"/>
                    </a:lnTo>
                    <a:lnTo>
                      <a:pt x="85" y="127"/>
                    </a:lnTo>
                    <a:lnTo>
                      <a:pt x="80" y="129"/>
                    </a:lnTo>
                    <a:lnTo>
                      <a:pt x="81" y="124"/>
                    </a:lnTo>
                    <a:lnTo>
                      <a:pt x="83" y="112"/>
                    </a:lnTo>
                    <a:lnTo>
                      <a:pt x="83" y="100"/>
                    </a:lnTo>
                    <a:lnTo>
                      <a:pt x="73" y="101"/>
                    </a:lnTo>
                    <a:lnTo>
                      <a:pt x="54" y="99"/>
                    </a:lnTo>
                    <a:lnTo>
                      <a:pt x="36" y="94"/>
                    </a:lnTo>
                    <a:lnTo>
                      <a:pt x="21" y="86"/>
                    </a:lnTo>
                    <a:lnTo>
                      <a:pt x="9" y="76"/>
                    </a:lnTo>
                    <a:lnTo>
                      <a:pt x="2" y="64"/>
                    </a:lnTo>
                    <a:lnTo>
                      <a:pt x="0" y="50"/>
                    </a:lnTo>
                    <a:lnTo>
                      <a:pt x="2" y="37"/>
                    </a:lnTo>
                    <a:lnTo>
                      <a:pt x="9" y="25"/>
                    </a:lnTo>
                    <a:lnTo>
                      <a:pt x="21" y="14"/>
                    </a:lnTo>
                    <a:lnTo>
                      <a:pt x="36" y="7"/>
                    </a:lnTo>
                    <a:lnTo>
                      <a:pt x="54" y="1"/>
                    </a:lnTo>
                    <a:lnTo>
                      <a:pt x="73" y="0"/>
                    </a:lnTo>
                    <a:close/>
                  </a:path>
                </a:pathLst>
              </a:custGeom>
              <a:grpFill/>
              <a:ln w="0">
                <a:noFill/>
                <a:prstDash val="solid"/>
                <a:round/>
                <a:headEnd/>
                <a:tailEnd/>
              </a:ln>
            </p:spPr>
            <p:txBody>
              <a:bodyPr vert="horz" wrap="square" lIns="79391" tIns="39695" rIns="79391" bIns="39695" numCol="1" anchor="t" anchorCtr="0" compatLnSpc="1">
                <a:prstTxWarp prst="textNoShape">
                  <a:avLst/>
                </a:prstTxWarp>
              </a:bodyPr>
              <a:lstStyle/>
              <a:p>
                <a:pPr>
                  <a:lnSpc>
                    <a:spcPct val="120000"/>
                  </a:lnSpc>
                </a:pPr>
                <a:endParaRPr lang="zh-CN" altLang="en-US" sz="11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4" name="Rectangle 141"/>
              <p:cNvSpPr>
                <a:spLocks noChangeArrowheads="1"/>
              </p:cNvSpPr>
              <p:nvPr/>
            </p:nvSpPr>
            <p:spPr bwMode="auto">
              <a:xfrm>
                <a:off x="4156076" y="4664076"/>
                <a:ext cx="120650" cy="9525"/>
              </a:xfrm>
              <a:prstGeom prst="rect">
                <a:avLst/>
              </a:prstGeom>
              <a:grpFill/>
              <a:ln w="0">
                <a:noFill/>
                <a:prstDash val="solid"/>
                <a:miter lim="800000"/>
                <a:headEnd/>
                <a:tailEnd/>
              </a:ln>
            </p:spPr>
            <p:txBody>
              <a:bodyPr vert="horz" wrap="square" lIns="79391" tIns="39695" rIns="79391" bIns="39695" numCol="1" anchor="t" anchorCtr="0" compatLnSpc="1">
                <a:prstTxWarp prst="textNoShape">
                  <a:avLst/>
                </a:prstTxWarp>
              </a:bodyPr>
              <a:lstStyle/>
              <a:p>
                <a:pPr>
                  <a:lnSpc>
                    <a:spcPct val="120000"/>
                  </a:lnSpc>
                </a:pPr>
                <a:endParaRPr lang="zh-CN" altLang="en-US" sz="11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5" name="Rectangle 142"/>
              <p:cNvSpPr>
                <a:spLocks noChangeArrowheads="1"/>
              </p:cNvSpPr>
              <p:nvPr/>
            </p:nvSpPr>
            <p:spPr bwMode="auto">
              <a:xfrm>
                <a:off x="4156076" y="4705351"/>
                <a:ext cx="120650" cy="9525"/>
              </a:xfrm>
              <a:prstGeom prst="rect">
                <a:avLst/>
              </a:prstGeom>
              <a:grpFill/>
              <a:ln w="0">
                <a:noFill/>
                <a:prstDash val="solid"/>
                <a:miter lim="800000"/>
                <a:headEnd/>
                <a:tailEnd/>
              </a:ln>
            </p:spPr>
            <p:txBody>
              <a:bodyPr vert="horz" wrap="square" lIns="79391" tIns="39695" rIns="79391" bIns="39695" numCol="1" anchor="t" anchorCtr="0" compatLnSpc="1">
                <a:prstTxWarp prst="textNoShape">
                  <a:avLst/>
                </a:prstTxWarp>
              </a:bodyPr>
              <a:lstStyle/>
              <a:p>
                <a:pPr>
                  <a:lnSpc>
                    <a:spcPct val="120000"/>
                  </a:lnSpc>
                </a:pPr>
                <a:endParaRPr lang="zh-CN" altLang="en-US" sz="11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 name="组合 209"/>
            <p:cNvGrpSpPr/>
            <p:nvPr/>
          </p:nvGrpSpPr>
          <p:grpSpPr>
            <a:xfrm>
              <a:off x="4969565" y="4232245"/>
              <a:ext cx="531267" cy="400627"/>
              <a:chOff x="5394326" y="4732338"/>
              <a:chExt cx="484188" cy="365125"/>
            </a:xfrm>
            <a:grpFill/>
          </p:grpSpPr>
          <p:sp>
            <p:nvSpPr>
              <p:cNvPr id="190" name="Freeform 143"/>
              <p:cNvSpPr>
                <a:spLocks/>
              </p:cNvSpPr>
              <p:nvPr/>
            </p:nvSpPr>
            <p:spPr bwMode="auto">
              <a:xfrm>
                <a:off x="5394326" y="4760913"/>
                <a:ext cx="484188" cy="336550"/>
              </a:xfrm>
              <a:custGeom>
                <a:avLst/>
                <a:gdLst>
                  <a:gd name="T0" fmla="*/ 0 w 305"/>
                  <a:gd name="T1" fmla="*/ 0 h 212"/>
                  <a:gd name="T2" fmla="*/ 6 w 305"/>
                  <a:gd name="T3" fmla="*/ 0 h 212"/>
                  <a:gd name="T4" fmla="*/ 6 w 305"/>
                  <a:gd name="T5" fmla="*/ 206 h 212"/>
                  <a:gd name="T6" fmla="*/ 305 w 305"/>
                  <a:gd name="T7" fmla="*/ 206 h 212"/>
                  <a:gd name="T8" fmla="*/ 305 w 305"/>
                  <a:gd name="T9" fmla="*/ 212 h 212"/>
                  <a:gd name="T10" fmla="*/ 0 w 305"/>
                  <a:gd name="T11" fmla="*/ 212 h 212"/>
                  <a:gd name="T12" fmla="*/ 0 w 305"/>
                  <a:gd name="T13" fmla="*/ 0 h 212"/>
                </a:gdLst>
                <a:ahLst/>
                <a:cxnLst>
                  <a:cxn ang="0">
                    <a:pos x="T0" y="T1"/>
                  </a:cxn>
                  <a:cxn ang="0">
                    <a:pos x="T2" y="T3"/>
                  </a:cxn>
                  <a:cxn ang="0">
                    <a:pos x="T4" y="T5"/>
                  </a:cxn>
                  <a:cxn ang="0">
                    <a:pos x="T6" y="T7"/>
                  </a:cxn>
                  <a:cxn ang="0">
                    <a:pos x="T8" y="T9"/>
                  </a:cxn>
                  <a:cxn ang="0">
                    <a:pos x="T10" y="T11"/>
                  </a:cxn>
                  <a:cxn ang="0">
                    <a:pos x="T12" y="T13"/>
                  </a:cxn>
                </a:cxnLst>
                <a:rect l="0" t="0" r="r" b="b"/>
                <a:pathLst>
                  <a:path w="305" h="212">
                    <a:moveTo>
                      <a:pt x="0" y="0"/>
                    </a:moveTo>
                    <a:lnTo>
                      <a:pt x="6" y="0"/>
                    </a:lnTo>
                    <a:lnTo>
                      <a:pt x="6" y="206"/>
                    </a:lnTo>
                    <a:lnTo>
                      <a:pt x="305" y="206"/>
                    </a:lnTo>
                    <a:lnTo>
                      <a:pt x="305" y="212"/>
                    </a:lnTo>
                    <a:lnTo>
                      <a:pt x="0" y="212"/>
                    </a:lnTo>
                    <a:lnTo>
                      <a:pt x="0" y="0"/>
                    </a:lnTo>
                    <a:close/>
                  </a:path>
                </a:pathLst>
              </a:custGeom>
              <a:grpFill/>
              <a:ln w="0">
                <a:noFill/>
                <a:prstDash val="solid"/>
                <a:round/>
                <a:headEnd/>
                <a:tailEnd/>
              </a:ln>
            </p:spPr>
            <p:txBody>
              <a:bodyPr vert="horz" wrap="square" lIns="79391" tIns="39695" rIns="79391" bIns="39695" numCol="1" anchor="t" anchorCtr="0" compatLnSpc="1">
                <a:prstTxWarp prst="textNoShape">
                  <a:avLst/>
                </a:prstTxWarp>
              </a:bodyPr>
              <a:lstStyle/>
              <a:p>
                <a:pPr>
                  <a:lnSpc>
                    <a:spcPct val="120000"/>
                  </a:lnSpc>
                </a:pPr>
                <a:endParaRPr lang="zh-CN" altLang="en-US" sz="11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1" name="Freeform 144"/>
              <p:cNvSpPr>
                <a:spLocks noEditPoints="1"/>
              </p:cNvSpPr>
              <p:nvPr/>
            </p:nvSpPr>
            <p:spPr bwMode="auto">
              <a:xfrm>
                <a:off x="5449888" y="4946651"/>
                <a:ext cx="76200" cy="123825"/>
              </a:xfrm>
              <a:custGeom>
                <a:avLst/>
                <a:gdLst>
                  <a:gd name="T0" fmla="*/ 23 w 48"/>
                  <a:gd name="T1" fmla="*/ 7 h 78"/>
                  <a:gd name="T2" fmla="*/ 19 w 48"/>
                  <a:gd name="T3" fmla="*/ 8 h 78"/>
                  <a:gd name="T4" fmla="*/ 15 w 48"/>
                  <a:gd name="T5" fmla="*/ 9 h 78"/>
                  <a:gd name="T6" fmla="*/ 11 w 48"/>
                  <a:gd name="T7" fmla="*/ 11 h 78"/>
                  <a:gd name="T8" fmla="*/ 8 w 48"/>
                  <a:gd name="T9" fmla="*/ 15 h 78"/>
                  <a:gd name="T10" fmla="*/ 7 w 48"/>
                  <a:gd name="T11" fmla="*/ 19 h 78"/>
                  <a:gd name="T12" fmla="*/ 6 w 48"/>
                  <a:gd name="T13" fmla="*/ 23 h 78"/>
                  <a:gd name="T14" fmla="*/ 6 w 48"/>
                  <a:gd name="T15" fmla="*/ 73 h 78"/>
                  <a:gd name="T16" fmla="*/ 42 w 48"/>
                  <a:gd name="T17" fmla="*/ 73 h 78"/>
                  <a:gd name="T18" fmla="*/ 42 w 48"/>
                  <a:gd name="T19" fmla="*/ 23 h 78"/>
                  <a:gd name="T20" fmla="*/ 42 w 48"/>
                  <a:gd name="T21" fmla="*/ 19 h 78"/>
                  <a:gd name="T22" fmla="*/ 40 w 48"/>
                  <a:gd name="T23" fmla="*/ 15 h 78"/>
                  <a:gd name="T24" fmla="*/ 37 w 48"/>
                  <a:gd name="T25" fmla="*/ 11 h 78"/>
                  <a:gd name="T26" fmla="*/ 34 w 48"/>
                  <a:gd name="T27" fmla="*/ 9 h 78"/>
                  <a:gd name="T28" fmla="*/ 30 w 48"/>
                  <a:gd name="T29" fmla="*/ 8 h 78"/>
                  <a:gd name="T30" fmla="*/ 25 w 48"/>
                  <a:gd name="T31" fmla="*/ 7 h 78"/>
                  <a:gd name="T32" fmla="*/ 23 w 48"/>
                  <a:gd name="T33" fmla="*/ 7 h 78"/>
                  <a:gd name="T34" fmla="*/ 23 w 48"/>
                  <a:gd name="T35" fmla="*/ 0 h 78"/>
                  <a:gd name="T36" fmla="*/ 25 w 48"/>
                  <a:gd name="T37" fmla="*/ 0 h 78"/>
                  <a:gd name="T38" fmla="*/ 37 w 48"/>
                  <a:gd name="T39" fmla="*/ 3 h 78"/>
                  <a:gd name="T40" fmla="*/ 45 w 48"/>
                  <a:gd name="T41" fmla="*/ 12 h 78"/>
                  <a:gd name="T42" fmla="*/ 48 w 48"/>
                  <a:gd name="T43" fmla="*/ 23 h 78"/>
                  <a:gd name="T44" fmla="*/ 48 w 48"/>
                  <a:gd name="T45" fmla="*/ 78 h 78"/>
                  <a:gd name="T46" fmla="*/ 0 w 48"/>
                  <a:gd name="T47" fmla="*/ 78 h 78"/>
                  <a:gd name="T48" fmla="*/ 0 w 48"/>
                  <a:gd name="T49" fmla="*/ 23 h 78"/>
                  <a:gd name="T50" fmla="*/ 4 w 48"/>
                  <a:gd name="T51" fmla="*/ 12 h 78"/>
                  <a:gd name="T52" fmla="*/ 11 w 48"/>
                  <a:gd name="T53" fmla="*/ 3 h 78"/>
                  <a:gd name="T54" fmla="*/ 23 w 48"/>
                  <a:gd name="T5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78">
                    <a:moveTo>
                      <a:pt x="23" y="7"/>
                    </a:moveTo>
                    <a:lnTo>
                      <a:pt x="19" y="8"/>
                    </a:lnTo>
                    <a:lnTo>
                      <a:pt x="15" y="9"/>
                    </a:lnTo>
                    <a:lnTo>
                      <a:pt x="11" y="11"/>
                    </a:lnTo>
                    <a:lnTo>
                      <a:pt x="8" y="15"/>
                    </a:lnTo>
                    <a:lnTo>
                      <a:pt x="7" y="19"/>
                    </a:lnTo>
                    <a:lnTo>
                      <a:pt x="6" y="23"/>
                    </a:lnTo>
                    <a:lnTo>
                      <a:pt x="6" y="73"/>
                    </a:lnTo>
                    <a:lnTo>
                      <a:pt x="42" y="73"/>
                    </a:lnTo>
                    <a:lnTo>
                      <a:pt x="42" y="23"/>
                    </a:lnTo>
                    <a:lnTo>
                      <a:pt x="42" y="19"/>
                    </a:lnTo>
                    <a:lnTo>
                      <a:pt x="40" y="15"/>
                    </a:lnTo>
                    <a:lnTo>
                      <a:pt x="37" y="11"/>
                    </a:lnTo>
                    <a:lnTo>
                      <a:pt x="34" y="9"/>
                    </a:lnTo>
                    <a:lnTo>
                      <a:pt x="30" y="8"/>
                    </a:lnTo>
                    <a:lnTo>
                      <a:pt x="25" y="7"/>
                    </a:lnTo>
                    <a:lnTo>
                      <a:pt x="23" y="7"/>
                    </a:lnTo>
                    <a:close/>
                    <a:moveTo>
                      <a:pt x="23" y="0"/>
                    </a:moveTo>
                    <a:lnTo>
                      <a:pt x="25" y="0"/>
                    </a:lnTo>
                    <a:lnTo>
                      <a:pt x="37" y="3"/>
                    </a:lnTo>
                    <a:lnTo>
                      <a:pt x="45" y="12"/>
                    </a:lnTo>
                    <a:lnTo>
                      <a:pt x="48" y="23"/>
                    </a:lnTo>
                    <a:lnTo>
                      <a:pt x="48" y="78"/>
                    </a:lnTo>
                    <a:lnTo>
                      <a:pt x="0" y="78"/>
                    </a:lnTo>
                    <a:lnTo>
                      <a:pt x="0" y="23"/>
                    </a:lnTo>
                    <a:lnTo>
                      <a:pt x="4" y="12"/>
                    </a:lnTo>
                    <a:lnTo>
                      <a:pt x="11" y="3"/>
                    </a:lnTo>
                    <a:lnTo>
                      <a:pt x="23" y="0"/>
                    </a:lnTo>
                    <a:close/>
                  </a:path>
                </a:pathLst>
              </a:custGeom>
              <a:grpFill/>
              <a:ln w="0">
                <a:noFill/>
                <a:prstDash val="solid"/>
                <a:round/>
                <a:headEnd/>
                <a:tailEnd/>
              </a:ln>
            </p:spPr>
            <p:txBody>
              <a:bodyPr vert="horz" wrap="square" lIns="79391" tIns="39695" rIns="79391" bIns="39695" numCol="1" anchor="t" anchorCtr="0" compatLnSpc="1">
                <a:prstTxWarp prst="textNoShape">
                  <a:avLst/>
                </a:prstTxWarp>
              </a:bodyPr>
              <a:lstStyle/>
              <a:p>
                <a:pPr>
                  <a:lnSpc>
                    <a:spcPct val="120000"/>
                  </a:lnSpc>
                </a:pPr>
                <a:endParaRPr lang="zh-CN" altLang="en-US" sz="11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2" name="Freeform 145"/>
              <p:cNvSpPr>
                <a:spLocks noEditPoints="1"/>
              </p:cNvSpPr>
              <p:nvPr/>
            </p:nvSpPr>
            <p:spPr bwMode="auto">
              <a:xfrm>
                <a:off x="5556251" y="4892676"/>
                <a:ext cx="74613" cy="177800"/>
              </a:xfrm>
              <a:custGeom>
                <a:avLst/>
                <a:gdLst>
                  <a:gd name="T0" fmla="*/ 22 w 47"/>
                  <a:gd name="T1" fmla="*/ 7 h 112"/>
                  <a:gd name="T2" fmla="*/ 18 w 47"/>
                  <a:gd name="T3" fmla="*/ 7 h 112"/>
                  <a:gd name="T4" fmla="*/ 14 w 47"/>
                  <a:gd name="T5" fmla="*/ 9 h 112"/>
                  <a:gd name="T6" fmla="*/ 11 w 47"/>
                  <a:gd name="T7" fmla="*/ 11 h 112"/>
                  <a:gd name="T8" fmla="*/ 8 w 47"/>
                  <a:gd name="T9" fmla="*/ 15 h 112"/>
                  <a:gd name="T10" fmla="*/ 6 w 47"/>
                  <a:gd name="T11" fmla="*/ 19 h 112"/>
                  <a:gd name="T12" fmla="*/ 6 w 47"/>
                  <a:gd name="T13" fmla="*/ 23 h 112"/>
                  <a:gd name="T14" fmla="*/ 6 w 47"/>
                  <a:gd name="T15" fmla="*/ 107 h 112"/>
                  <a:gd name="T16" fmla="*/ 42 w 47"/>
                  <a:gd name="T17" fmla="*/ 107 h 112"/>
                  <a:gd name="T18" fmla="*/ 42 w 47"/>
                  <a:gd name="T19" fmla="*/ 23 h 112"/>
                  <a:gd name="T20" fmla="*/ 41 w 47"/>
                  <a:gd name="T21" fmla="*/ 19 h 112"/>
                  <a:gd name="T22" fmla="*/ 40 w 47"/>
                  <a:gd name="T23" fmla="*/ 15 h 112"/>
                  <a:gd name="T24" fmla="*/ 37 w 47"/>
                  <a:gd name="T25" fmla="*/ 11 h 112"/>
                  <a:gd name="T26" fmla="*/ 33 w 47"/>
                  <a:gd name="T27" fmla="*/ 9 h 112"/>
                  <a:gd name="T28" fmla="*/ 29 w 47"/>
                  <a:gd name="T29" fmla="*/ 7 h 112"/>
                  <a:gd name="T30" fmla="*/ 25 w 47"/>
                  <a:gd name="T31" fmla="*/ 7 h 112"/>
                  <a:gd name="T32" fmla="*/ 22 w 47"/>
                  <a:gd name="T33" fmla="*/ 7 h 112"/>
                  <a:gd name="T34" fmla="*/ 22 w 47"/>
                  <a:gd name="T35" fmla="*/ 0 h 112"/>
                  <a:gd name="T36" fmla="*/ 25 w 47"/>
                  <a:gd name="T37" fmla="*/ 0 h 112"/>
                  <a:gd name="T38" fmla="*/ 37 w 47"/>
                  <a:gd name="T39" fmla="*/ 4 h 112"/>
                  <a:gd name="T40" fmla="*/ 44 w 47"/>
                  <a:gd name="T41" fmla="*/ 12 h 112"/>
                  <a:gd name="T42" fmla="*/ 47 w 47"/>
                  <a:gd name="T43" fmla="*/ 23 h 112"/>
                  <a:gd name="T44" fmla="*/ 47 w 47"/>
                  <a:gd name="T45" fmla="*/ 112 h 112"/>
                  <a:gd name="T46" fmla="*/ 0 w 47"/>
                  <a:gd name="T47" fmla="*/ 112 h 112"/>
                  <a:gd name="T48" fmla="*/ 0 w 47"/>
                  <a:gd name="T49" fmla="*/ 23 h 112"/>
                  <a:gd name="T50" fmla="*/ 3 w 47"/>
                  <a:gd name="T51" fmla="*/ 12 h 112"/>
                  <a:gd name="T52" fmla="*/ 11 w 47"/>
                  <a:gd name="T53" fmla="*/ 4 h 112"/>
                  <a:gd name="T54" fmla="*/ 22 w 47"/>
                  <a:gd name="T5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 h="112">
                    <a:moveTo>
                      <a:pt x="22" y="7"/>
                    </a:moveTo>
                    <a:lnTo>
                      <a:pt x="18" y="7"/>
                    </a:lnTo>
                    <a:lnTo>
                      <a:pt x="14" y="9"/>
                    </a:lnTo>
                    <a:lnTo>
                      <a:pt x="11" y="11"/>
                    </a:lnTo>
                    <a:lnTo>
                      <a:pt x="8" y="15"/>
                    </a:lnTo>
                    <a:lnTo>
                      <a:pt x="6" y="19"/>
                    </a:lnTo>
                    <a:lnTo>
                      <a:pt x="6" y="23"/>
                    </a:lnTo>
                    <a:lnTo>
                      <a:pt x="6" y="107"/>
                    </a:lnTo>
                    <a:lnTo>
                      <a:pt x="42" y="107"/>
                    </a:lnTo>
                    <a:lnTo>
                      <a:pt x="42" y="23"/>
                    </a:lnTo>
                    <a:lnTo>
                      <a:pt x="41" y="19"/>
                    </a:lnTo>
                    <a:lnTo>
                      <a:pt x="40" y="15"/>
                    </a:lnTo>
                    <a:lnTo>
                      <a:pt x="37" y="11"/>
                    </a:lnTo>
                    <a:lnTo>
                      <a:pt x="33" y="9"/>
                    </a:lnTo>
                    <a:lnTo>
                      <a:pt x="29" y="7"/>
                    </a:lnTo>
                    <a:lnTo>
                      <a:pt x="25" y="7"/>
                    </a:lnTo>
                    <a:lnTo>
                      <a:pt x="22" y="7"/>
                    </a:lnTo>
                    <a:close/>
                    <a:moveTo>
                      <a:pt x="22" y="0"/>
                    </a:moveTo>
                    <a:lnTo>
                      <a:pt x="25" y="0"/>
                    </a:lnTo>
                    <a:lnTo>
                      <a:pt x="37" y="4"/>
                    </a:lnTo>
                    <a:lnTo>
                      <a:pt x="44" y="12"/>
                    </a:lnTo>
                    <a:lnTo>
                      <a:pt x="47" y="23"/>
                    </a:lnTo>
                    <a:lnTo>
                      <a:pt x="47" y="112"/>
                    </a:lnTo>
                    <a:lnTo>
                      <a:pt x="0" y="112"/>
                    </a:lnTo>
                    <a:lnTo>
                      <a:pt x="0" y="23"/>
                    </a:lnTo>
                    <a:lnTo>
                      <a:pt x="3" y="12"/>
                    </a:lnTo>
                    <a:lnTo>
                      <a:pt x="11" y="4"/>
                    </a:lnTo>
                    <a:lnTo>
                      <a:pt x="22" y="0"/>
                    </a:lnTo>
                    <a:close/>
                  </a:path>
                </a:pathLst>
              </a:custGeom>
              <a:grpFill/>
              <a:ln w="0">
                <a:noFill/>
                <a:prstDash val="solid"/>
                <a:round/>
                <a:headEnd/>
                <a:tailEnd/>
              </a:ln>
            </p:spPr>
            <p:txBody>
              <a:bodyPr vert="horz" wrap="square" lIns="79391" tIns="39695" rIns="79391" bIns="39695" numCol="1" anchor="t" anchorCtr="0" compatLnSpc="1">
                <a:prstTxWarp prst="textNoShape">
                  <a:avLst/>
                </a:prstTxWarp>
              </a:bodyPr>
              <a:lstStyle/>
              <a:p>
                <a:pPr>
                  <a:lnSpc>
                    <a:spcPct val="120000"/>
                  </a:lnSpc>
                </a:pPr>
                <a:endParaRPr lang="zh-CN" altLang="en-US" sz="11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3" name="Freeform 146"/>
              <p:cNvSpPr>
                <a:spLocks noEditPoints="1"/>
              </p:cNvSpPr>
              <p:nvPr/>
            </p:nvSpPr>
            <p:spPr bwMode="auto">
              <a:xfrm>
                <a:off x="5662613" y="4840288"/>
                <a:ext cx="76200" cy="230188"/>
              </a:xfrm>
              <a:custGeom>
                <a:avLst/>
                <a:gdLst>
                  <a:gd name="T0" fmla="*/ 22 w 48"/>
                  <a:gd name="T1" fmla="*/ 6 h 145"/>
                  <a:gd name="T2" fmla="*/ 17 w 48"/>
                  <a:gd name="T3" fmla="*/ 6 h 145"/>
                  <a:gd name="T4" fmla="*/ 14 w 48"/>
                  <a:gd name="T5" fmla="*/ 8 h 145"/>
                  <a:gd name="T6" fmla="*/ 11 w 48"/>
                  <a:gd name="T7" fmla="*/ 11 h 145"/>
                  <a:gd name="T8" fmla="*/ 8 w 48"/>
                  <a:gd name="T9" fmla="*/ 14 h 145"/>
                  <a:gd name="T10" fmla="*/ 6 w 48"/>
                  <a:gd name="T11" fmla="*/ 18 h 145"/>
                  <a:gd name="T12" fmla="*/ 5 w 48"/>
                  <a:gd name="T13" fmla="*/ 23 h 145"/>
                  <a:gd name="T14" fmla="*/ 5 w 48"/>
                  <a:gd name="T15" fmla="*/ 140 h 145"/>
                  <a:gd name="T16" fmla="*/ 41 w 48"/>
                  <a:gd name="T17" fmla="*/ 140 h 145"/>
                  <a:gd name="T18" fmla="*/ 41 w 48"/>
                  <a:gd name="T19" fmla="*/ 23 h 145"/>
                  <a:gd name="T20" fmla="*/ 40 w 48"/>
                  <a:gd name="T21" fmla="*/ 18 h 145"/>
                  <a:gd name="T22" fmla="*/ 39 w 48"/>
                  <a:gd name="T23" fmla="*/ 14 h 145"/>
                  <a:gd name="T24" fmla="*/ 36 w 48"/>
                  <a:gd name="T25" fmla="*/ 11 h 145"/>
                  <a:gd name="T26" fmla="*/ 33 w 48"/>
                  <a:gd name="T27" fmla="*/ 8 h 145"/>
                  <a:gd name="T28" fmla="*/ 29 w 48"/>
                  <a:gd name="T29" fmla="*/ 6 h 145"/>
                  <a:gd name="T30" fmla="*/ 25 w 48"/>
                  <a:gd name="T31" fmla="*/ 6 h 145"/>
                  <a:gd name="T32" fmla="*/ 22 w 48"/>
                  <a:gd name="T33" fmla="*/ 6 h 145"/>
                  <a:gd name="T34" fmla="*/ 22 w 48"/>
                  <a:gd name="T35" fmla="*/ 0 h 145"/>
                  <a:gd name="T36" fmla="*/ 25 w 48"/>
                  <a:gd name="T37" fmla="*/ 0 h 145"/>
                  <a:gd name="T38" fmla="*/ 36 w 48"/>
                  <a:gd name="T39" fmla="*/ 3 h 145"/>
                  <a:gd name="T40" fmla="*/ 44 w 48"/>
                  <a:gd name="T41" fmla="*/ 12 h 145"/>
                  <a:gd name="T42" fmla="*/ 48 w 48"/>
                  <a:gd name="T43" fmla="*/ 23 h 145"/>
                  <a:gd name="T44" fmla="*/ 48 w 48"/>
                  <a:gd name="T45" fmla="*/ 145 h 145"/>
                  <a:gd name="T46" fmla="*/ 0 w 48"/>
                  <a:gd name="T47" fmla="*/ 145 h 145"/>
                  <a:gd name="T48" fmla="*/ 0 w 48"/>
                  <a:gd name="T49" fmla="*/ 23 h 145"/>
                  <a:gd name="T50" fmla="*/ 2 w 48"/>
                  <a:gd name="T51" fmla="*/ 12 h 145"/>
                  <a:gd name="T52" fmla="*/ 11 w 48"/>
                  <a:gd name="T53" fmla="*/ 3 h 145"/>
                  <a:gd name="T54" fmla="*/ 22 w 48"/>
                  <a:gd name="T55"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45">
                    <a:moveTo>
                      <a:pt x="22" y="6"/>
                    </a:moveTo>
                    <a:lnTo>
                      <a:pt x="17" y="6"/>
                    </a:lnTo>
                    <a:lnTo>
                      <a:pt x="14" y="8"/>
                    </a:lnTo>
                    <a:lnTo>
                      <a:pt x="11" y="11"/>
                    </a:lnTo>
                    <a:lnTo>
                      <a:pt x="8" y="14"/>
                    </a:lnTo>
                    <a:lnTo>
                      <a:pt x="6" y="18"/>
                    </a:lnTo>
                    <a:lnTo>
                      <a:pt x="5" y="23"/>
                    </a:lnTo>
                    <a:lnTo>
                      <a:pt x="5" y="140"/>
                    </a:lnTo>
                    <a:lnTo>
                      <a:pt x="41" y="140"/>
                    </a:lnTo>
                    <a:lnTo>
                      <a:pt x="41" y="23"/>
                    </a:lnTo>
                    <a:lnTo>
                      <a:pt x="40" y="18"/>
                    </a:lnTo>
                    <a:lnTo>
                      <a:pt x="39" y="14"/>
                    </a:lnTo>
                    <a:lnTo>
                      <a:pt x="36" y="11"/>
                    </a:lnTo>
                    <a:lnTo>
                      <a:pt x="33" y="8"/>
                    </a:lnTo>
                    <a:lnTo>
                      <a:pt x="29" y="6"/>
                    </a:lnTo>
                    <a:lnTo>
                      <a:pt x="25" y="6"/>
                    </a:lnTo>
                    <a:lnTo>
                      <a:pt x="22" y="6"/>
                    </a:lnTo>
                    <a:close/>
                    <a:moveTo>
                      <a:pt x="22" y="0"/>
                    </a:moveTo>
                    <a:lnTo>
                      <a:pt x="25" y="0"/>
                    </a:lnTo>
                    <a:lnTo>
                      <a:pt x="36" y="3"/>
                    </a:lnTo>
                    <a:lnTo>
                      <a:pt x="44" y="12"/>
                    </a:lnTo>
                    <a:lnTo>
                      <a:pt x="48" y="23"/>
                    </a:lnTo>
                    <a:lnTo>
                      <a:pt x="48" y="145"/>
                    </a:lnTo>
                    <a:lnTo>
                      <a:pt x="0" y="145"/>
                    </a:lnTo>
                    <a:lnTo>
                      <a:pt x="0" y="23"/>
                    </a:lnTo>
                    <a:lnTo>
                      <a:pt x="2" y="12"/>
                    </a:lnTo>
                    <a:lnTo>
                      <a:pt x="11" y="3"/>
                    </a:lnTo>
                    <a:lnTo>
                      <a:pt x="22" y="0"/>
                    </a:lnTo>
                    <a:close/>
                  </a:path>
                </a:pathLst>
              </a:custGeom>
              <a:grpFill/>
              <a:ln w="0">
                <a:noFill/>
                <a:prstDash val="solid"/>
                <a:round/>
                <a:headEnd/>
                <a:tailEnd/>
              </a:ln>
            </p:spPr>
            <p:txBody>
              <a:bodyPr vert="horz" wrap="square" lIns="79391" tIns="39695" rIns="79391" bIns="39695" numCol="1" anchor="t" anchorCtr="0" compatLnSpc="1">
                <a:prstTxWarp prst="textNoShape">
                  <a:avLst/>
                </a:prstTxWarp>
              </a:bodyPr>
              <a:lstStyle/>
              <a:p>
                <a:pPr>
                  <a:lnSpc>
                    <a:spcPct val="120000"/>
                  </a:lnSpc>
                </a:pPr>
                <a:endParaRPr lang="zh-CN" altLang="en-US" sz="11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4" name="Freeform 147"/>
              <p:cNvSpPr>
                <a:spLocks noEditPoints="1"/>
              </p:cNvSpPr>
              <p:nvPr/>
            </p:nvSpPr>
            <p:spPr bwMode="auto">
              <a:xfrm>
                <a:off x="5767388" y="4784726"/>
                <a:ext cx="76200" cy="285750"/>
              </a:xfrm>
              <a:custGeom>
                <a:avLst/>
                <a:gdLst>
                  <a:gd name="T0" fmla="*/ 23 w 48"/>
                  <a:gd name="T1" fmla="*/ 5 h 180"/>
                  <a:gd name="T2" fmla="*/ 19 w 48"/>
                  <a:gd name="T3" fmla="*/ 6 h 180"/>
                  <a:gd name="T4" fmla="*/ 14 w 48"/>
                  <a:gd name="T5" fmla="*/ 9 h 180"/>
                  <a:gd name="T6" fmla="*/ 11 w 48"/>
                  <a:gd name="T7" fmla="*/ 11 h 180"/>
                  <a:gd name="T8" fmla="*/ 8 w 48"/>
                  <a:gd name="T9" fmla="*/ 14 h 180"/>
                  <a:gd name="T10" fmla="*/ 7 w 48"/>
                  <a:gd name="T11" fmla="*/ 18 h 180"/>
                  <a:gd name="T12" fmla="*/ 6 w 48"/>
                  <a:gd name="T13" fmla="*/ 23 h 180"/>
                  <a:gd name="T14" fmla="*/ 6 w 48"/>
                  <a:gd name="T15" fmla="*/ 175 h 180"/>
                  <a:gd name="T16" fmla="*/ 41 w 48"/>
                  <a:gd name="T17" fmla="*/ 175 h 180"/>
                  <a:gd name="T18" fmla="*/ 41 w 48"/>
                  <a:gd name="T19" fmla="*/ 23 h 180"/>
                  <a:gd name="T20" fmla="*/ 41 w 48"/>
                  <a:gd name="T21" fmla="*/ 18 h 180"/>
                  <a:gd name="T22" fmla="*/ 39 w 48"/>
                  <a:gd name="T23" fmla="*/ 14 h 180"/>
                  <a:gd name="T24" fmla="*/ 37 w 48"/>
                  <a:gd name="T25" fmla="*/ 11 h 180"/>
                  <a:gd name="T26" fmla="*/ 34 w 48"/>
                  <a:gd name="T27" fmla="*/ 9 h 180"/>
                  <a:gd name="T28" fmla="*/ 29 w 48"/>
                  <a:gd name="T29" fmla="*/ 6 h 180"/>
                  <a:gd name="T30" fmla="*/ 25 w 48"/>
                  <a:gd name="T31" fmla="*/ 5 h 180"/>
                  <a:gd name="T32" fmla="*/ 23 w 48"/>
                  <a:gd name="T33" fmla="*/ 5 h 180"/>
                  <a:gd name="T34" fmla="*/ 23 w 48"/>
                  <a:gd name="T35" fmla="*/ 0 h 180"/>
                  <a:gd name="T36" fmla="*/ 25 w 48"/>
                  <a:gd name="T37" fmla="*/ 0 h 180"/>
                  <a:gd name="T38" fmla="*/ 37 w 48"/>
                  <a:gd name="T39" fmla="*/ 3 h 180"/>
                  <a:gd name="T40" fmla="*/ 45 w 48"/>
                  <a:gd name="T41" fmla="*/ 11 h 180"/>
                  <a:gd name="T42" fmla="*/ 48 w 48"/>
                  <a:gd name="T43" fmla="*/ 23 h 180"/>
                  <a:gd name="T44" fmla="*/ 48 w 48"/>
                  <a:gd name="T45" fmla="*/ 180 h 180"/>
                  <a:gd name="T46" fmla="*/ 0 w 48"/>
                  <a:gd name="T47" fmla="*/ 180 h 180"/>
                  <a:gd name="T48" fmla="*/ 0 w 48"/>
                  <a:gd name="T49" fmla="*/ 23 h 180"/>
                  <a:gd name="T50" fmla="*/ 3 w 48"/>
                  <a:gd name="T51" fmla="*/ 11 h 180"/>
                  <a:gd name="T52" fmla="*/ 11 w 48"/>
                  <a:gd name="T53" fmla="*/ 3 h 180"/>
                  <a:gd name="T54" fmla="*/ 23 w 48"/>
                  <a:gd name="T55"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80">
                    <a:moveTo>
                      <a:pt x="23" y="5"/>
                    </a:moveTo>
                    <a:lnTo>
                      <a:pt x="19" y="6"/>
                    </a:lnTo>
                    <a:lnTo>
                      <a:pt x="14" y="9"/>
                    </a:lnTo>
                    <a:lnTo>
                      <a:pt x="11" y="11"/>
                    </a:lnTo>
                    <a:lnTo>
                      <a:pt x="8" y="14"/>
                    </a:lnTo>
                    <a:lnTo>
                      <a:pt x="7" y="18"/>
                    </a:lnTo>
                    <a:lnTo>
                      <a:pt x="6" y="23"/>
                    </a:lnTo>
                    <a:lnTo>
                      <a:pt x="6" y="175"/>
                    </a:lnTo>
                    <a:lnTo>
                      <a:pt x="41" y="175"/>
                    </a:lnTo>
                    <a:lnTo>
                      <a:pt x="41" y="23"/>
                    </a:lnTo>
                    <a:lnTo>
                      <a:pt x="41" y="18"/>
                    </a:lnTo>
                    <a:lnTo>
                      <a:pt x="39" y="14"/>
                    </a:lnTo>
                    <a:lnTo>
                      <a:pt x="37" y="11"/>
                    </a:lnTo>
                    <a:lnTo>
                      <a:pt x="34" y="9"/>
                    </a:lnTo>
                    <a:lnTo>
                      <a:pt x="29" y="6"/>
                    </a:lnTo>
                    <a:lnTo>
                      <a:pt x="25" y="5"/>
                    </a:lnTo>
                    <a:lnTo>
                      <a:pt x="23" y="5"/>
                    </a:lnTo>
                    <a:close/>
                    <a:moveTo>
                      <a:pt x="23" y="0"/>
                    </a:moveTo>
                    <a:lnTo>
                      <a:pt x="25" y="0"/>
                    </a:lnTo>
                    <a:lnTo>
                      <a:pt x="37" y="3"/>
                    </a:lnTo>
                    <a:lnTo>
                      <a:pt x="45" y="11"/>
                    </a:lnTo>
                    <a:lnTo>
                      <a:pt x="48" y="23"/>
                    </a:lnTo>
                    <a:lnTo>
                      <a:pt x="48" y="180"/>
                    </a:lnTo>
                    <a:lnTo>
                      <a:pt x="0" y="180"/>
                    </a:lnTo>
                    <a:lnTo>
                      <a:pt x="0" y="23"/>
                    </a:lnTo>
                    <a:lnTo>
                      <a:pt x="3" y="11"/>
                    </a:lnTo>
                    <a:lnTo>
                      <a:pt x="11" y="3"/>
                    </a:lnTo>
                    <a:lnTo>
                      <a:pt x="23" y="0"/>
                    </a:lnTo>
                    <a:close/>
                  </a:path>
                </a:pathLst>
              </a:custGeom>
              <a:grpFill/>
              <a:ln w="0">
                <a:noFill/>
                <a:prstDash val="solid"/>
                <a:round/>
                <a:headEnd/>
                <a:tailEnd/>
              </a:ln>
            </p:spPr>
            <p:txBody>
              <a:bodyPr vert="horz" wrap="square" lIns="79391" tIns="39695" rIns="79391" bIns="39695" numCol="1" anchor="t" anchorCtr="0" compatLnSpc="1">
                <a:prstTxWarp prst="textNoShape">
                  <a:avLst/>
                </a:prstTxWarp>
              </a:bodyPr>
              <a:lstStyle/>
              <a:p>
                <a:pPr>
                  <a:lnSpc>
                    <a:spcPct val="120000"/>
                  </a:lnSpc>
                </a:pPr>
                <a:endParaRPr lang="zh-CN" altLang="en-US" sz="11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5" name="Freeform 148"/>
              <p:cNvSpPr>
                <a:spLocks/>
              </p:cNvSpPr>
              <p:nvPr/>
            </p:nvSpPr>
            <p:spPr bwMode="auto">
              <a:xfrm>
                <a:off x="5453063" y="4732338"/>
                <a:ext cx="293688" cy="153988"/>
              </a:xfrm>
              <a:custGeom>
                <a:avLst/>
                <a:gdLst>
                  <a:gd name="T0" fmla="*/ 134 w 185"/>
                  <a:gd name="T1" fmla="*/ 0 h 97"/>
                  <a:gd name="T2" fmla="*/ 185 w 185"/>
                  <a:gd name="T3" fmla="*/ 13 h 97"/>
                  <a:gd name="T4" fmla="*/ 160 w 185"/>
                  <a:gd name="T5" fmla="*/ 59 h 97"/>
                  <a:gd name="T6" fmla="*/ 155 w 185"/>
                  <a:gd name="T7" fmla="*/ 57 h 97"/>
                  <a:gd name="T8" fmla="*/ 173 w 185"/>
                  <a:gd name="T9" fmla="*/ 21 h 97"/>
                  <a:gd name="T10" fmla="*/ 2 w 185"/>
                  <a:gd name="T11" fmla="*/ 97 h 97"/>
                  <a:gd name="T12" fmla="*/ 0 w 185"/>
                  <a:gd name="T13" fmla="*/ 92 h 97"/>
                  <a:gd name="T14" fmla="*/ 171 w 185"/>
                  <a:gd name="T15" fmla="*/ 16 h 97"/>
                  <a:gd name="T16" fmla="*/ 133 w 185"/>
                  <a:gd name="T17" fmla="*/ 6 h 97"/>
                  <a:gd name="T18" fmla="*/ 134 w 185"/>
                  <a:gd name="T19"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5" h="97">
                    <a:moveTo>
                      <a:pt x="134" y="0"/>
                    </a:moveTo>
                    <a:lnTo>
                      <a:pt x="185" y="13"/>
                    </a:lnTo>
                    <a:lnTo>
                      <a:pt x="160" y="59"/>
                    </a:lnTo>
                    <a:lnTo>
                      <a:pt x="155" y="57"/>
                    </a:lnTo>
                    <a:lnTo>
                      <a:pt x="173" y="21"/>
                    </a:lnTo>
                    <a:lnTo>
                      <a:pt x="2" y="97"/>
                    </a:lnTo>
                    <a:lnTo>
                      <a:pt x="0" y="92"/>
                    </a:lnTo>
                    <a:lnTo>
                      <a:pt x="171" y="16"/>
                    </a:lnTo>
                    <a:lnTo>
                      <a:pt x="133" y="6"/>
                    </a:lnTo>
                    <a:lnTo>
                      <a:pt x="134" y="0"/>
                    </a:lnTo>
                    <a:close/>
                  </a:path>
                </a:pathLst>
              </a:custGeom>
              <a:grpFill/>
              <a:ln w="0">
                <a:noFill/>
                <a:prstDash val="solid"/>
                <a:round/>
                <a:headEnd/>
                <a:tailEnd/>
              </a:ln>
            </p:spPr>
            <p:txBody>
              <a:bodyPr vert="horz" wrap="square" lIns="79391" tIns="39695" rIns="79391" bIns="39695" numCol="1" anchor="t" anchorCtr="0" compatLnSpc="1">
                <a:prstTxWarp prst="textNoShape">
                  <a:avLst/>
                </a:prstTxWarp>
              </a:bodyPr>
              <a:lstStyle/>
              <a:p>
                <a:pPr>
                  <a:lnSpc>
                    <a:spcPct val="120000"/>
                  </a:lnSpc>
                </a:pPr>
                <a:endParaRPr lang="zh-CN" altLang="en-US" sz="11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 name="组合 207"/>
            <p:cNvGrpSpPr/>
            <p:nvPr/>
          </p:nvGrpSpPr>
          <p:grpSpPr>
            <a:xfrm>
              <a:off x="7326383" y="4173021"/>
              <a:ext cx="607909" cy="538235"/>
              <a:chOff x="6907213" y="4678363"/>
              <a:chExt cx="554038" cy="490538"/>
            </a:xfrm>
            <a:grpFill/>
          </p:grpSpPr>
          <p:sp>
            <p:nvSpPr>
              <p:cNvPr id="201" name="Freeform 149"/>
              <p:cNvSpPr>
                <a:spLocks noEditPoints="1"/>
              </p:cNvSpPr>
              <p:nvPr/>
            </p:nvSpPr>
            <p:spPr bwMode="auto">
              <a:xfrm>
                <a:off x="6907213" y="4678363"/>
                <a:ext cx="554038" cy="490538"/>
              </a:xfrm>
              <a:custGeom>
                <a:avLst/>
                <a:gdLst>
                  <a:gd name="T0" fmla="*/ 13 w 349"/>
                  <a:gd name="T1" fmla="*/ 182 h 309"/>
                  <a:gd name="T2" fmla="*/ 193 w 349"/>
                  <a:gd name="T3" fmla="*/ 154 h 309"/>
                  <a:gd name="T4" fmla="*/ 292 w 349"/>
                  <a:gd name="T5" fmla="*/ 118 h 309"/>
                  <a:gd name="T6" fmla="*/ 338 w 349"/>
                  <a:gd name="T7" fmla="*/ 166 h 309"/>
                  <a:gd name="T8" fmla="*/ 198 w 349"/>
                  <a:gd name="T9" fmla="*/ 114 h 309"/>
                  <a:gd name="T10" fmla="*/ 343 w 349"/>
                  <a:gd name="T11" fmla="*/ 303 h 309"/>
                  <a:gd name="T12" fmla="*/ 286 w 349"/>
                  <a:gd name="T13" fmla="*/ 171 h 309"/>
                  <a:gd name="T14" fmla="*/ 198 w 349"/>
                  <a:gd name="T15" fmla="*/ 114 h 309"/>
                  <a:gd name="T16" fmla="*/ 57 w 349"/>
                  <a:gd name="T17" fmla="*/ 120 h 309"/>
                  <a:gd name="T18" fmla="*/ 193 w 349"/>
                  <a:gd name="T19" fmla="*/ 108 h 309"/>
                  <a:gd name="T20" fmla="*/ 207 w 349"/>
                  <a:gd name="T21" fmla="*/ 21 h 309"/>
                  <a:gd name="T22" fmla="*/ 54 w 349"/>
                  <a:gd name="T23" fmla="*/ 5 h 309"/>
                  <a:gd name="T24" fmla="*/ 46 w 349"/>
                  <a:gd name="T25" fmla="*/ 7 h 309"/>
                  <a:gd name="T26" fmla="*/ 42 w 349"/>
                  <a:gd name="T27" fmla="*/ 14 h 309"/>
                  <a:gd name="T28" fmla="*/ 41 w 349"/>
                  <a:gd name="T29" fmla="*/ 123 h 309"/>
                  <a:gd name="T30" fmla="*/ 44 w 349"/>
                  <a:gd name="T31" fmla="*/ 131 h 309"/>
                  <a:gd name="T32" fmla="*/ 50 w 349"/>
                  <a:gd name="T33" fmla="*/ 135 h 309"/>
                  <a:gd name="T34" fmla="*/ 193 w 349"/>
                  <a:gd name="T35" fmla="*/ 136 h 309"/>
                  <a:gd name="T36" fmla="*/ 51 w 349"/>
                  <a:gd name="T37" fmla="*/ 127 h 309"/>
                  <a:gd name="T38" fmla="*/ 212 w 349"/>
                  <a:gd name="T39" fmla="*/ 15 h 309"/>
                  <a:gd name="T40" fmla="*/ 222 w 349"/>
                  <a:gd name="T41" fmla="*/ 108 h 309"/>
                  <a:gd name="T42" fmla="*/ 222 w 349"/>
                  <a:gd name="T43" fmla="*/ 14 h 309"/>
                  <a:gd name="T44" fmla="*/ 218 w 349"/>
                  <a:gd name="T45" fmla="*/ 7 h 309"/>
                  <a:gd name="T46" fmla="*/ 210 w 349"/>
                  <a:gd name="T47" fmla="*/ 5 h 309"/>
                  <a:gd name="T48" fmla="*/ 54 w 349"/>
                  <a:gd name="T49" fmla="*/ 0 h 309"/>
                  <a:gd name="T50" fmla="*/ 219 w 349"/>
                  <a:gd name="T51" fmla="*/ 2 h 309"/>
                  <a:gd name="T52" fmla="*/ 229 w 349"/>
                  <a:gd name="T53" fmla="*/ 18 h 309"/>
                  <a:gd name="T54" fmla="*/ 291 w 349"/>
                  <a:gd name="T55" fmla="*/ 108 h 309"/>
                  <a:gd name="T56" fmla="*/ 349 w 349"/>
                  <a:gd name="T57" fmla="*/ 309 h 309"/>
                  <a:gd name="T58" fmla="*/ 193 w 349"/>
                  <a:gd name="T59" fmla="*/ 188 h 309"/>
                  <a:gd name="T60" fmla="*/ 37 w 349"/>
                  <a:gd name="T61" fmla="*/ 148 h 309"/>
                  <a:gd name="T62" fmla="*/ 193 w 349"/>
                  <a:gd name="T63" fmla="*/ 142 h 309"/>
                  <a:gd name="T64" fmla="*/ 44 w 349"/>
                  <a:gd name="T65" fmla="*/ 140 h 309"/>
                  <a:gd name="T66" fmla="*/ 35 w 349"/>
                  <a:gd name="T67" fmla="*/ 123 h 309"/>
                  <a:gd name="T68" fmla="*/ 38 w 349"/>
                  <a:gd name="T69" fmla="*/ 8 h 309"/>
                  <a:gd name="T70" fmla="*/ 54 w 349"/>
                  <a:gd name="T71" fmla="*/ 0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9" h="309">
                    <a:moveTo>
                      <a:pt x="40" y="154"/>
                    </a:moveTo>
                    <a:lnTo>
                      <a:pt x="13" y="182"/>
                    </a:lnTo>
                    <a:lnTo>
                      <a:pt x="193" y="182"/>
                    </a:lnTo>
                    <a:lnTo>
                      <a:pt x="193" y="154"/>
                    </a:lnTo>
                    <a:lnTo>
                      <a:pt x="40" y="154"/>
                    </a:lnTo>
                    <a:close/>
                    <a:moveTo>
                      <a:pt x="292" y="118"/>
                    </a:moveTo>
                    <a:lnTo>
                      <a:pt x="292" y="166"/>
                    </a:lnTo>
                    <a:lnTo>
                      <a:pt x="338" y="166"/>
                    </a:lnTo>
                    <a:lnTo>
                      <a:pt x="292" y="118"/>
                    </a:lnTo>
                    <a:close/>
                    <a:moveTo>
                      <a:pt x="198" y="114"/>
                    </a:moveTo>
                    <a:lnTo>
                      <a:pt x="198" y="303"/>
                    </a:lnTo>
                    <a:lnTo>
                      <a:pt x="343" y="303"/>
                    </a:lnTo>
                    <a:lnTo>
                      <a:pt x="343" y="171"/>
                    </a:lnTo>
                    <a:lnTo>
                      <a:pt x="286" y="171"/>
                    </a:lnTo>
                    <a:lnTo>
                      <a:pt x="286" y="114"/>
                    </a:lnTo>
                    <a:lnTo>
                      <a:pt x="198" y="114"/>
                    </a:lnTo>
                    <a:close/>
                    <a:moveTo>
                      <a:pt x="57" y="21"/>
                    </a:moveTo>
                    <a:lnTo>
                      <a:pt x="57" y="120"/>
                    </a:lnTo>
                    <a:lnTo>
                      <a:pt x="193" y="120"/>
                    </a:lnTo>
                    <a:lnTo>
                      <a:pt x="193" y="108"/>
                    </a:lnTo>
                    <a:lnTo>
                      <a:pt x="207" y="108"/>
                    </a:lnTo>
                    <a:lnTo>
                      <a:pt x="207" y="21"/>
                    </a:lnTo>
                    <a:lnTo>
                      <a:pt x="57" y="21"/>
                    </a:lnTo>
                    <a:close/>
                    <a:moveTo>
                      <a:pt x="54" y="5"/>
                    </a:moveTo>
                    <a:lnTo>
                      <a:pt x="50" y="6"/>
                    </a:lnTo>
                    <a:lnTo>
                      <a:pt x="46" y="7"/>
                    </a:lnTo>
                    <a:lnTo>
                      <a:pt x="44" y="10"/>
                    </a:lnTo>
                    <a:lnTo>
                      <a:pt x="42" y="14"/>
                    </a:lnTo>
                    <a:lnTo>
                      <a:pt x="41" y="18"/>
                    </a:lnTo>
                    <a:lnTo>
                      <a:pt x="41" y="123"/>
                    </a:lnTo>
                    <a:lnTo>
                      <a:pt x="42" y="128"/>
                    </a:lnTo>
                    <a:lnTo>
                      <a:pt x="44" y="131"/>
                    </a:lnTo>
                    <a:lnTo>
                      <a:pt x="46" y="133"/>
                    </a:lnTo>
                    <a:lnTo>
                      <a:pt x="50" y="135"/>
                    </a:lnTo>
                    <a:lnTo>
                      <a:pt x="54" y="136"/>
                    </a:lnTo>
                    <a:lnTo>
                      <a:pt x="193" y="136"/>
                    </a:lnTo>
                    <a:lnTo>
                      <a:pt x="193" y="127"/>
                    </a:lnTo>
                    <a:lnTo>
                      <a:pt x="51" y="127"/>
                    </a:lnTo>
                    <a:lnTo>
                      <a:pt x="51" y="15"/>
                    </a:lnTo>
                    <a:lnTo>
                      <a:pt x="212" y="15"/>
                    </a:lnTo>
                    <a:lnTo>
                      <a:pt x="212" y="108"/>
                    </a:lnTo>
                    <a:lnTo>
                      <a:pt x="222" y="108"/>
                    </a:lnTo>
                    <a:lnTo>
                      <a:pt x="222" y="18"/>
                    </a:lnTo>
                    <a:lnTo>
                      <a:pt x="222" y="14"/>
                    </a:lnTo>
                    <a:lnTo>
                      <a:pt x="220" y="10"/>
                    </a:lnTo>
                    <a:lnTo>
                      <a:pt x="218" y="7"/>
                    </a:lnTo>
                    <a:lnTo>
                      <a:pt x="214" y="6"/>
                    </a:lnTo>
                    <a:lnTo>
                      <a:pt x="210" y="5"/>
                    </a:lnTo>
                    <a:lnTo>
                      <a:pt x="54" y="5"/>
                    </a:lnTo>
                    <a:close/>
                    <a:moveTo>
                      <a:pt x="54" y="0"/>
                    </a:moveTo>
                    <a:lnTo>
                      <a:pt x="210" y="0"/>
                    </a:lnTo>
                    <a:lnTo>
                      <a:pt x="219" y="2"/>
                    </a:lnTo>
                    <a:lnTo>
                      <a:pt x="227" y="8"/>
                    </a:lnTo>
                    <a:lnTo>
                      <a:pt x="229" y="18"/>
                    </a:lnTo>
                    <a:lnTo>
                      <a:pt x="229" y="108"/>
                    </a:lnTo>
                    <a:lnTo>
                      <a:pt x="291" y="108"/>
                    </a:lnTo>
                    <a:lnTo>
                      <a:pt x="349" y="167"/>
                    </a:lnTo>
                    <a:lnTo>
                      <a:pt x="349" y="309"/>
                    </a:lnTo>
                    <a:lnTo>
                      <a:pt x="193" y="309"/>
                    </a:lnTo>
                    <a:lnTo>
                      <a:pt x="193" y="188"/>
                    </a:lnTo>
                    <a:lnTo>
                      <a:pt x="0" y="188"/>
                    </a:lnTo>
                    <a:lnTo>
                      <a:pt x="37" y="148"/>
                    </a:lnTo>
                    <a:lnTo>
                      <a:pt x="193" y="148"/>
                    </a:lnTo>
                    <a:lnTo>
                      <a:pt x="193" y="142"/>
                    </a:lnTo>
                    <a:lnTo>
                      <a:pt x="54" y="142"/>
                    </a:lnTo>
                    <a:lnTo>
                      <a:pt x="44" y="140"/>
                    </a:lnTo>
                    <a:lnTo>
                      <a:pt x="38" y="133"/>
                    </a:lnTo>
                    <a:lnTo>
                      <a:pt x="35" y="123"/>
                    </a:lnTo>
                    <a:lnTo>
                      <a:pt x="35" y="18"/>
                    </a:lnTo>
                    <a:lnTo>
                      <a:pt x="38" y="8"/>
                    </a:lnTo>
                    <a:lnTo>
                      <a:pt x="44" y="2"/>
                    </a:lnTo>
                    <a:lnTo>
                      <a:pt x="54" y="0"/>
                    </a:lnTo>
                    <a:close/>
                  </a:path>
                </a:pathLst>
              </a:custGeom>
              <a:grpFill/>
              <a:ln w="0">
                <a:noFill/>
                <a:prstDash val="solid"/>
                <a:round/>
                <a:headEnd/>
                <a:tailEnd/>
              </a:ln>
            </p:spPr>
            <p:txBody>
              <a:bodyPr vert="horz" wrap="square" lIns="79391" tIns="39695" rIns="79391" bIns="39695" numCol="1" anchor="t" anchorCtr="0" compatLnSpc="1">
                <a:prstTxWarp prst="textNoShape">
                  <a:avLst/>
                </a:prstTxWarp>
              </a:bodyPr>
              <a:lstStyle/>
              <a:p>
                <a:pPr>
                  <a:lnSpc>
                    <a:spcPct val="120000"/>
                  </a:lnSpc>
                </a:pPr>
                <a:endParaRPr lang="zh-CN" altLang="en-US" sz="11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2" name="Freeform 150"/>
              <p:cNvSpPr>
                <a:spLocks/>
              </p:cNvSpPr>
              <p:nvPr/>
            </p:nvSpPr>
            <p:spPr bwMode="auto">
              <a:xfrm>
                <a:off x="7296151" y="4713288"/>
                <a:ext cx="161925" cy="138113"/>
              </a:xfrm>
              <a:custGeom>
                <a:avLst/>
                <a:gdLst>
                  <a:gd name="T0" fmla="*/ 1 w 102"/>
                  <a:gd name="T1" fmla="*/ 0 h 87"/>
                  <a:gd name="T2" fmla="*/ 24 w 102"/>
                  <a:gd name="T3" fmla="*/ 8 h 87"/>
                  <a:gd name="T4" fmla="*/ 44 w 102"/>
                  <a:gd name="T5" fmla="*/ 19 h 87"/>
                  <a:gd name="T6" fmla="*/ 63 w 102"/>
                  <a:gd name="T7" fmla="*/ 34 h 87"/>
                  <a:gd name="T8" fmla="*/ 78 w 102"/>
                  <a:gd name="T9" fmla="*/ 51 h 87"/>
                  <a:gd name="T10" fmla="*/ 90 w 102"/>
                  <a:gd name="T11" fmla="*/ 73 h 87"/>
                  <a:gd name="T12" fmla="*/ 97 w 102"/>
                  <a:gd name="T13" fmla="*/ 37 h 87"/>
                  <a:gd name="T14" fmla="*/ 102 w 102"/>
                  <a:gd name="T15" fmla="*/ 38 h 87"/>
                  <a:gd name="T16" fmla="*/ 93 w 102"/>
                  <a:gd name="T17" fmla="*/ 87 h 87"/>
                  <a:gd name="T18" fmla="*/ 47 w 102"/>
                  <a:gd name="T19" fmla="*/ 67 h 87"/>
                  <a:gd name="T20" fmla="*/ 50 w 102"/>
                  <a:gd name="T21" fmla="*/ 61 h 87"/>
                  <a:gd name="T22" fmla="*/ 86 w 102"/>
                  <a:gd name="T23" fmla="*/ 78 h 87"/>
                  <a:gd name="T24" fmla="*/ 74 w 102"/>
                  <a:gd name="T25" fmla="*/ 57 h 87"/>
                  <a:gd name="T26" fmla="*/ 60 w 102"/>
                  <a:gd name="T27" fmla="*/ 40 h 87"/>
                  <a:gd name="T28" fmla="*/ 42 w 102"/>
                  <a:gd name="T29" fmla="*/ 24 h 87"/>
                  <a:gd name="T30" fmla="*/ 23 w 102"/>
                  <a:gd name="T31" fmla="*/ 13 h 87"/>
                  <a:gd name="T32" fmla="*/ 0 w 102"/>
                  <a:gd name="T33" fmla="*/ 6 h 87"/>
                  <a:gd name="T34" fmla="*/ 1 w 102"/>
                  <a:gd name="T35"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87">
                    <a:moveTo>
                      <a:pt x="1" y="0"/>
                    </a:moveTo>
                    <a:lnTo>
                      <a:pt x="24" y="8"/>
                    </a:lnTo>
                    <a:lnTo>
                      <a:pt x="44" y="19"/>
                    </a:lnTo>
                    <a:lnTo>
                      <a:pt x="63" y="34"/>
                    </a:lnTo>
                    <a:lnTo>
                      <a:pt x="78" y="51"/>
                    </a:lnTo>
                    <a:lnTo>
                      <a:pt x="90" y="73"/>
                    </a:lnTo>
                    <a:lnTo>
                      <a:pt x="97" y="37"/>
                    </a:lnTo>
                    <a:lnTo>
                      <a:pt x="102" y="38"/>
                    </a:lnTo>
                    <a:lnTo>
                      <a:pt x="93" y="87"/>
                    </a:lnTo>
                    <a:lnTo>
                      <a:pt x="47" y="67"/>
                    </a:lnTo>
                    <a:lnTo>
                      <a:pt x="50" y="61"/>
                    </a:lnTo>
                    <a:lnTo>
                      <a:pt x="86" y="78"/>
                    </a:lnTo>
                    <a:lnTo>
                      <a:pt x="74" y="57"/>
                    </a:lnTo>
                    <a:lnTo>
                      <a:pt x="60" y="40"/>
                    </a:lnTo>
                    <a:lnTo>
                      <a:pt x="42" y="24"/>
                    </a:lnTo>
                    <a:lnTo>
                      <a:pt x="23" y="13"/>
                    </a:lnTo>
                    <a:lnTo>
                      <a:pt x="0" y="6"/>
                    </a:lnTo>
                    <a:lnTo>
                      <a:pt x="1" y="0"/>
                    </a:lnTo>
                    <a:close/>
                  </a:path>
                </a:pathLst>
              </a:custGeom>
              <a:grpFill/>
              <a:ln w="0">
                <a:noFill/>
                <a:prstDash val="solid"/>
                <a:round/>
                <a:headEnd/>
                <a:tailEnd/>
              </a:ln>
            </p:spPr>
            <p:txBody>
              <a:bodyPr vert="horz" wrap="square" lIns="79391" tIns="39695" rIns="79391" bIns="39695" numCol="1" anchor="t" anchorCtr="0" compatLnSpc="1">
                <a:prstTxWarp prst="textNoShape">
                  <a:avLst/>
                </a:prstTxWarp>
              </a:bodyPr>
              <a:lstStyle/>
              <a:p>
                <a:pPr>
                  <a:lnSpc>
                    <a:spcPct val="120000"/>
                  </a:lnSpc>
                </a:pPr>
                <a:endParaRPr lang="zh-CN" altLang="en-US" sz="11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3" name="Freeform 151"/>
              <p:cNvSpPr>
                <a:spLocks/>
              </p:cNvSpPr>
              <p:nvPr/>
            </p:nvSpPr>
            <p:spPr bwMode="auto">
              <a:xfrm>
                <a:off x="7050088" y="5016501"/>
                <a:ext cx="133350" cy="114300"/>
              </a:xfrm>
              <a:custGeom>
                <a:avLst/>
                <a:gdLst>
                  <a:gd name="T0" fmla="*/ 2 w 84"/>
                  <a:gd name="T1" fmla="*/ 0 h 72"/>
                  <a:gd name="T2" fmla="*/ 50 w 84"/>
                  <a:gd name="T3" fmla="*/ 14 h 72"/>
                  <a:gd name="T4" fmla="*/ 49 w 84"/>
                  <a:gd name="T5" fmla="*/ 19 h 72"/>
                  <a:gd name="T6" fmla="*/ 11 w 84"/>
                  <a:gd name="T7" fmla="*/ 8 h 72"/>
                  <a:gd name="T8" fmla="*/ 25 w 84"/>
                  <a:gd name="T9" fmla="*/ 28 h 72"/>
                  <a:gd name="T10" fmla="*/ 42 w 84"/>
                  <a:gd name="T11" fmla="*/ 45 h 72"/>
                  <a:gd name="T12" fmla="*/ 62 w 84"/>
                  <a:gd name="T13" fmla="*/ 57 h 72"/>
                  <a:gd name="T14" fmla="*/ 84 w 84"/>
                  <a:gd name="T15" fmla="*/ 66 h 72"/>
                  <a:gd name="T16" fmla="*/ 82 w 84"/>
                  <a:gd name="T17" fmla="*/ 72 h 72"/>
                  <a:gd name="T18" fmla="*/ 59 w 84"/>
                  <a:gd name="T19" fmla="*/ 64 h 72"/>
                  <a:gd name="T20" fmla="*/ 39 w 84"/>
                  <a:gd name="T21" fmla="*/ 51 h 72"/>
                  <a:gd name="T22" fmla="*/ 21 w 84"/>
                  <a:gd name="T23" fmla="*/ 34 h 72"/>
                  <a:gd name="T24" fmla="*/ 7 w 84"/>
                  <a:gd name="T25" fmla="*/ 15 h 72"/>
                  <a:gd name="T26" fmla="*/ 5 w 84"/>
                  <a:gd name="T27" fmla="*/ 51 h 72"/>
                  <a:gd name="T28" fmla="*/ 0 w 84"/>
                  <a:gd name="T29" fmla="*/ 51 h 72"/>
                  <a:gd name="T30" fmla="*/ 2 w 84"/>
                  <a:gd name="T31"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 h="72">
                    <a:moveTo>
                      <a:pt x="2" y="0"/>
                    </a:moveTo>
                    <a:lnTo>
                      <a:pt x="50" y="14"/>
                    </a:lnTo>
                    <a:lnTo>
                      <a:pt x="49" y="19"/>
                    </a:lnTo>
                    <a:lnTo>
                      <a:pt x="11" y="8"/>
                    </a:lnTo>
                    <a:lnTo>
                      <a:pt x="25" y="28"/>
                    </a:lnTo>
                    <a:lnTo>
                      <a:pt x="42" y="45"/>
                    </a:lnTo>
                    <a:lnTo>
                      <a:pt x="62" y="57"/>
                    </a:lnTo>
                    <a:lnTo>
                      <a:pt x="84" y="66"/>
                    </a:lnTo>
                    <a:lnTo>
                      <a:pt x="82" y="72"/>
                    </a:lnTo>
                    <a:lnTo>
                      <a:pt x="59" y="64"/>
                    </a:lnTo>
                    <a:lnTo>
                      <a:pt x="39" y="51"/>
                    </a:lnTo>
                    <a:lnTo>
                      <a:pt x="21" y="34"/>
                    </a:lnTo>
                    <a:lnTo>
                      <a:pt x="7" y="15"/>
                    </a:lnTo>
                    <a:lnTo>
                      <a:pt x="5" y="51"/>
                    </a:lnTo>
                    <a:lnTo>
                      <a:pt x="0" y="51"/>
                    </a:lnTo>
                    <a:lnTo>
                      <a:pt x="2" y="0"/>
                    </a:lnTo>
                    <a:close/>
                  </a:path>
                </a:pathLst>
              </a:custGeom>
              <a:grpFill/>
              <a:ln w="0">
                <a:noFill/>
                <a:prstDash val="solid"/>
                <a:round/>
                <a:headEnd/>
                <a:tailEnd/>
              </a:ln>
            </p:spPr>
            <p:txBody>
              <a:bodyPr vert="horz" wrap="square" lIns="79391" tIns="39695" rIns="79391" bIns="39695" numCol="1" anchor="t" anchorCtr="0" compatLnSpc="1">
                <a:prstTxWarp prst="textNoShape">
                  <a:avLst/>
                </a:prstTxWarp>
              </a:bodyPr>
              <a:lstStyle/>
              <a:p>
                <a:pPr>
                  <a:lnSpc>
                    <a:spcPct val="120000"/>
                  </a:lnSpc>
                </a:pPr>
                <a:endParaRPr lang="zh-CN" altLang="en-US" sz="11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3" name="组合 7"/>
          <p:cNvGrpSpPr/>
          <p:nvPr/>
        </p:nvGrpSpPr>
        <p:grpSpPr>
          <a:xfrm>
            <a:off x="4903702" y="1376863"/>
            <a:ext cx="406588" cy="1203858"/>
            <a:chOff x="6966525" y="1680422"/>
            <a:chExt cx="658423" cy="1949140"/>
          </a:xfrm>
          <a:solidFill>
            <a:schemeClr val="accent3"/>
          </a:solidFill>
        </p:grpSpPr>
        <p:sp>
          <p:nvSpPr>
            <p:cNvPr id="200" name="Freeform 107"/>
            <p:cNvSpPr>
              <a:spLocks/>
            </p:cNvSpPr>
            <p:nvPr/>
          </p:nvSpPr>
          <p:spPr bwMode="auto">
            <a:xfrm>
              <a:off x="6966525" y="1680422"/>
              <a:ext cx="658423" cy="1949140"/>
            </a:xfrm>
            <a:custGeom>
              <a:avLst/>
              <a:gdLst>
                <a:gd name="T0" fmla="*/ 0 w 378"/>
                <a:gd name="T1" fmla="*/ 0 h 1119"/>
                <a:gd name="T2" fmla="*/ 260 w 378"/>
                <a:gd name="T3" fmla="*/ 37 h 1119"/>
                <a:gd name="T4" fmla="*/ 285 w 378"/>
                <a:gd name="T5" fmla="*/ 42 h 1119"/>
                <a:gd name="T6" fmla="*/ 306 w 378"/>
                <a:gd name="T7" fmla="*/ 50 h 1119"/>
                <a:gd name="T8" fmla="*/ 327 w 378"/>
                <a:gd name="T9" fmla="*/ 60 h 1119"/>
                <a:gd name="T10" fmla="*/ 344 w 378"/>
                <a:gd name="T11" fmla="*/ 72 h 1119"/>
                <a:gd name="T12" fmla="*/ 358 w 378"/>
                <a:gd name="T13" fmla="*/ 86 h 1119"/>
                <a:gd name="T14" fmla="*/ 369 w 378"/>
                <a:gd name="T15" fmla="*/ 101 h 1119"/>
                <a:gd name="T16" fmla="*/ 376 w 378"/>
                <a:gd name="T17" fmla="*/ 119 h 1119"/>
                <a:gd name="T18" fmla="*/ 378 w 378"/>
                <a:gd name="T19" fmla="*/ 140 h 1119"/>
                <a:gd name="T20" fmla="*/ 378 w 378"/>
                <a:gd name="T21" fmla="*/ 968 h 1119"/>
                <a:gd name="T22" fmla="*/ 376 w 378"/>
                <a:gd name="T23" fmla="*/ 988 h 1119"/>
                <a:gd name="T24" fmla="*/ 369 w 378"/>
                <a:gd name="T25" fmla="*/ 1007 h 1119"/>
                <a:gd name="T26" fmla="*/ 359 w 378"/>
                <a:gd name="T27" fmla="*/ 1022 h 1119"/>
                <a:gd name="T28" fmla="*/ 345 w 378"/>
                <a:gd name="T29" fmla="*/ 1036 h 1119"/>
                <a:gd name="T30" fmla="*/ 328 w 378"/>
                <a:gd name="T31" fmla="*/ 1048 h 1119"/>
                <a:gd name="T32" fmla="*/ 307 w 378"/>
                <a:gd name="T33" fmla="*/ 1058 h 1119"/>
                <a:gd name="T34" fmla="*/ 285 w 378"/>
                <a:gd name="T35" fmla="*/ 1066 h 1119"/>
                <a:gd name="T36" fmla="*/ 260 w 378"/>
                <a:gd name="T37" fmla="*/ 1071 h 1119"/>
                <a:gd name="T38" fmla="*/ 0 w 378"/>
                <a:gd name="T39" fmla="*/ 1119 h 1119"/>
                <a:gd name="T40" fmla="*/ 0 w 378"/>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8" h="1119">
                  <a:moveTo>
                    <a:pt x="0" y="0"/>
                  </a:moveTo>
                  <a:lnTo>
                    <a:pt x="260" y="37"/>
                  </a:lnTo>
                  <a:lnTo>
                    <a:pt x="285" y="42"/>
                  </a:lnTo>
                  <a:lnTo>
                    <a:pt x="306" y="50"/>
                  </a:lnTo>
                  <a:lnTo>
                    <a:pt x="327" y="60"/>
                  </a:lnTo>
                  <a:lnTo>
                    <a:pt x="344" y="72"/>
                  </a:lnTo>
                  <a:lnTo>
                    <a:pt x="358" y="86"/>
                  </a:lnTo>
                  <a:lnTo>
                    <a:pt x="369" y="101"/>
                  </a:lnTo>
                  <a:lnTo>
                    <a:pt x="376" y="119"/>
                  </a:lnTo>
                  <a:lnTo>
                    <a:pt x="378" y="140"/>
                  </a:lnTo>
                  <a:lnTo>
                    <a:pt x="378" y="968"/>
                  </a:lnTo>
                  <a:lnTo>
                    <a:pt x="376" y="988"/>
                  </a:lnTo>
                  <a:lnTo>
                    <a:pt x="369" y="1007"/>
                  </a:lnTo>
                  <a:lnTo>
                    <a:pt x="359" y="1022"/>
                  </a:lnTo>
                  <a:lnTo>
                    <a:pt x="345" y="1036"/>
                  </a:lnTo>
                  <a:lnTo>
                    <a:pt x="328" y="1048"/>
                  </a:lnTo>
                  <a:lnTo>
                    <a:pt x="307" y="1058"/>
                  </a:lnTo>
                  <a:lnTo>
                    <a:pt x="285" y="1066"/>
                  </a:lnTo>
                  <a:lnTo>
                    <a:pt x="260" y="1071"/>
                  </a:lnTo>
                  <a:lnTo>
                    <a:pt x="0" y="1119"/>
                  </a:lnTo>
                  <a:lnTo>
                    <a:pt x="0" y="0"/>
                  </a:lnTo>
                  <a:close/>
                </a:path>
              </a:pathLst>
            </a:custGeom>
            <a:solidFill>
              <a:schemeClr val="bg1"/>
            </a:solidFill>
            <a:ln w="0">
              <a:noFill/>
              <a:prstDash val="solid"/>
              <a:round/>
              <a:headEnd/>
              <a:tailEnd/>
            </a:ln>
            <a:effectLst>
              <a:outerShdw blurRad="254000" dist="38100" algn="l" rotWithShape="0">
                <a:prstClr val="black">
                  <a:alpha val="40000"/>
                </a:prstClr>
              </a:outerShdw>
            </a:effectLst>
          </p:spPr>
          <p:txBody>
            <a:bodyPr vert="horz" wrap="square" lIns="79391" tIns="39695" rIns="79391" bIns="39695" numCol="1" anchor="t" anchorCtr="0" compatLnSpc="1">
              <a:prstTxWarp prst="textNoShape">
                <a:avLst/>
              </a:prstTxWarp>
            </a:bodyPr>
            <a:lstStyle/>
            <a:p>
              <a:pPr>
                <a:lnSpc>
                  <a:spcPct val="120000"/>
                </a:lnSpc>
              </a:pPr>
              <a:endParaRPr lang="zh-CN" altLang="en-US" sz="1100"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4" name="组合 3"/>
            <p:cNvGrpSpPr/>
            <p:nvPr/>
          </p:nvGrpSpPr>
          <p:grpSpPr>
            <a:xfrm>
              <a:off x="7095423" y="2482548"/>
              <a:ext cx="214247" cy="344888"/>
              <a:chOff x="6694371" y="3162328"/>
              <a:chExt cx="214247" cy="344888"/>
            </a:xfrm>
            <a:grpFill/>
          </p:grpSpPr>
          <p:sp>
            <p:nvSpPr>
              <p:cNvPr id="204" name="Freeform 159"/>
              <p:cNvSpPr>
                <a:spLocks/>
              </p:cNvSpPr>
              <p:nvPr/>
            </p:nvSpPr>
            <p:spPr bwMode="auto">
              <a:xfrm>
                <a:off x="6694371" y="3228519"/>
                <a:ext cx="198572" cy="278697"/>
              </a:xfrm>
              <a:custGeom>
                <a:avLst/>
                <a:gdLst>
                  <a:gd name="T0" fmla="*/ 64 w 114"/>
                  <a:gd name="T1" fmla="*/ 0 h 160"/>
                  <a:gd name="T2" fmla="*/ 71 w 114"/>
                  <a:gd name="T3" fmla="*/ 4 h 160"/>
                  <a:gd name="T4" fmla="*/ 89 w 114"/>
                  <a:gd name="T5" fmla="*/ 29 h 160"/>
                  <a:gd name="T6" fmla="*/ 103 w 114"/>
                  <a:gd name="T7" fmla="*/ 15 h 160"/>
                  <a:gd name="T8" fmla="*/ 105 w 114"/>
                  <a:gd name="T9" fmla="*/ 15 h 160"/>
                  <a:gd name="T10" fmla="*/ 109 w 114"/>
                  <a:gd name="T11" fmla="*/ 15 h 160"/>
                  <a:gd name="T12" fmla="*/ 112 w 114"/>
                  <a:gd name="T13" fmla="*/ 17 h 160"/>
                  <a:gd name="T14" fmla="*/ 114 w 114"/>
                  <a:gd name="T15" fmla="*/ 22 h 160"/>
                  <a:gd name="T16" fmla="*/ 112 w 114"/>
                  <a:gd name="T17" fmla="*/ 27 h 160"/>
                  <a:gd name="T18" fmla="*/ 92 w 114"/>
                  <a:gd name="T19" fmla="*/ 46 h 160"/>
                  <a:gd name="T20" fmla="*/ 91 w 114"/>
                  <a:gd name="T21" fmla="*/ 47 h 160"/>
                  <a:gd name="T22" fmla="*/ 86 w 114"/>
                  <a:gd name="T23" fmla="*/ 47 h 160"/>
                  <a:gd name="T24" fmla="*/ 81 w 114"/>
                  <a:gd name="T25" fmla="*/ 45 h 160"/>
                  <a:gd name="T26" fmla="*/ 72 w 114"/>
                  <a:gd name="T27" fmla="*/ 68 h 160"/>
                  <a:gd name="T28" fmla="*/ 69 w 114"/>
                  <a:gd name="T29" fmla="*/ 73 h 160"/>
                  <a:gd name="T30" fmla="*/ 68 w 114"/>
                  <a:gd name="T31" fmla="*/ 155 h 160"/>
                  <a:gd name="T32" fmla="*/ 64 w 114"/>
                  <a:gd name="T33" fmla="*/ 159 h 160"/>
                  <a:gd name="T34" fmla="*/ 57 w 114"/>
                  <a:gd name="T35" fmla="*/ 159 h 160"/>
                  <a:gd name="T36" fmla="*/ 53 w 114"/>
                  <a:gd name="T37" fmla="*/ 155 h 160"/>
                  <a:gd name="T38" fmla="*/ 52 w 114"/>
                  <a:gd name="T39" fmla="*/ 78 h 160"/>
                  <a:gd name="T40" fmla="*/ 46 w 114"/>
                  <a:gd name="T41" fmla="*/ 151 h 160"/>
                  <a:gd name="T42" fmla="*/ 43 w 114"/>
                  <a:gd name="T43" fmla="*/ 157 h 160"/>
                  <a:gd name="T44" fmla="*/ 37 w 114"/>
                  <a:gd name="T45" fmla="*/ 160 h 160"/>
                  <a:gd name="T46" fmla="*/ 31 w 114"/>
                  <a:gd name="T47" fmla="*/ 157 h 160"/>
                  <a:gd name="T48" fmla="*/ 28 w 114"/>
                  <a:gd name="T49" fmla="*/ 151 h 160"/>
                  <a:gd name="T50" fmla="*/ 27 w 114"/>
                  <a:gd name="T51" fmla="*/ 71 h 160"/>
                  <a:gd name="T52" fmla="*/ 26 w 114"/>
                  <a:gd name="T53" fmla="*/ 47 h 160"/>
                  <a:gd name="T54" fmla="*/ 13 w 114"/>
                  <a:gd name="T55" fmla="*/ 80 h 160"/>
                  <a:gd name="T56" fmla="*/ 8 w 114"/>
                  <a:gd name="T57" fmla="*/ 82 h 160"/>
                  <a:gd name="T58" fmla="*/ 2 w 114"/>
                  <a:gd name="T59" fmla="*/ 80 h 160"/>
                  <a:gd name="T60" fmla="*/ 0 w 114"/>
                  <a:gd name="T61" fmla="*/ 74 h 160"/>
                  <a:gd name="T62" fmla="*/ 25 w 114"/>
                  <a:gd name="T63" fmla="*/ 8 h 160"/>
                  <a:gd name="T64" fmla="*/ 26 w 114"/>
                  <a:gd name="T65" fmla="*/ 5 h 160"/>
                  <a:gd name="T66" fmla="*/ 29 w 114"/>
                  <a:gd name="T67" fmla="*/ 2 h 160"/>
                  <a:gd name="T68" fmla="*/ 34 w 114"/>
                  <a:gd name="T6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4" h="160">
                    <a:moveTo>
                      <a:pt x="34" y="0"/>
                    </a:moveTo>
                    <a:lnTo>
                      <a:pt x="64" y="0"/>
                    </a:lnTo>
                    <a:lnTo>
                      <a:pt x="67" y="2"/>
                    </a:lnTo>
                    <a:lnTo>
                      <a:pt x="71" y="4"/>
                    </a:lnTo>
                    <a:lnTo>
                      <a:pt x="72" y="5"/>
                    </a:lnTo>
                    <a:lnTo>
                      <a:pt x="89" y="29"/>
                    </a:lnTo>
                    <a:lnTo>
                      <a:pt x="101" y="16"/>
                    </a:lnTo>
                    <a:lnTo>
                      <a:pt x="103" y="15"/>
                    </a:lnTo>
                    <a:lnTo>
                      <a:pt x="104" y="15"/>
                    </a:lnTo>
                    <a:lnTo>
                      <a:pt x="105" y="15"/>
                    </a:lnTo>
                    <a:lnTo>
                      <a:pt x="106" y="14"/>
                    </a:lnTo>
                    <a:lnTo>
                      <a:pt x="109" y="15"/>
                    </a:lnTo>
                    <a:lnTo>
                      <a:pt x="111" y="15"/>
                    </a:lnTo>
                    <a:lnTo>
                      <a:pt x="112" y="17"/>
                    </a:lnTo>
                    <a:lnTo>
                      <a:pt x="114" y="19"/>
                    </a:lnTo>
                    <a:lnTo>
                      <a:pt x="114" y="22"/>
                    </a:lnTo>
                    <a:lnTo>
                      <a:pt x="113" y="24"/>
                    </a:lnTo>
                    <a:lnTo>
                      <a:pt x="112" y="27"/>
                    </a:lnTo>
                    <a:lnTo>
                      <a:pt x="92" y="46"/>
                    </a:lnTo>
                    <a:lnTo>
                      <a:pt x="92" y="46"/>
                    </a:lnTo>
                    <a:lnTo>
                      <a:pt x="92" y="46"/>
                    </a:lnTo>
                    <a:lnTo>
                      <a:pt x="91" y="47"/>
                    </a:lnTo>
                    <a:lnTo>
                      <a:pt x="89" y="47"/>
                    </a:lnTo>
                    <a:lnTo>
                      <a:pt x="86" y="47"/>
                    </a:lnTo>
                    <a:lnTo>
                      <a:pt x="84" y="46"/>
                    </a:lnTo>
                    <a:lnTo>
                      <a:pt x="81" y="45"/>
                    </a:lnTo>
                    <a:lnTo>
                      <a:pt x="73" y="32"/>
                    </a:lnTo>
                    <a:lnTo>
                      <a:pt x="72" y="68"/>
                    </a:lnTo>
                    <a:lnTo>
                      <a:pt x="71" y="71"/>
                    </a:lnTo>
                    <a:lnTo>
                      <a:pt x="69" y="73"/>
                    </a:lnTo>
                    <a:lnTo>
                      <a:pt x="69" y="151"/>
                    </a:lnTo>
                    <a:lnTo>
                      <a:pt x="68" y="155"/>
                    </a:lnTo>
                    <a:lnTo>
                      <a:pt x="67" y="157"/>
                    </a:lnTo>
                    <a:lnTo>
                      <a:pt x="64" y="159"/>
                    </a:lnTo>
                    <a:lnTo>
                      <a:pt x="61" y="160"/>
                    </a:lnTo>
                    <a:lnTo>
                      <a:pt x="57" y="159"/>
                    </a:lnTo>
                    <a:lnTo>
                      <a:pt x="55" y="157"/>
                    </a:lnTo>
                    <a:lnTo>
                      <a:pt x="53" y="155"/>
                    </a:lnTo>
                    <a:lnTo>
                      <a:pt x="52" y="151"/>
                    </a:lnTo>
                    <a:lnTo>
                      <a:pt x="52" y="78"/>
                    </a:lnTo>
                    <a:lnTo>
                      <a:pt x="46" y="78"/>
                    </a:lnTo>
                    <a:lnTo>
                      <a:pt x="46" y="151"/>
                    </a:lnTo>
                    <a:lnTo>
                      <a:pt x="44" y="155"/>
                    </a:lnTo>
                    <a:lnTo>
                      <a:pt x="43" y="157"/>
                    </a:lnTo>
                    <a:lnTo>
                      <a:pt x="40" y="159"/>
                    </a:lnTo>
                    <a:lnTo>
                      <a:pt x="37" y="160"/>
                    </a:lnTo>
                    <a:lnTo>
                      <a:pt x="34" y="159"/>
                    </a:lnTo>
                    <a:lnTo>
                      <a:pt x="31" y="157"/>
                    </a:lnTo>
                    <a:lnTo>
                      <a:pt x="29" y="155"/>
                    </a:lnTo>
                    <a:lnTo>
                      <a:pt x="28" y="151"/>
                    </a:lnTo>
                    <a:lnTo>
                      <a:pt x="28" y="73"/>
                    </a:lnTo>
                    <a:lnTo>
                      <a:pt x="27" y="71"/>
                    </a:lnTo>
                    <a:lnTo>
                      <a:pt x="26" y="68"/>
                    </a:lnTo>
                    <a:lnTo>
                      <a:pt x="26" y="47"/>
                    </a:lnTo>
                    <a:lnTo>
                      <a:pt x="14" y="78"/>
                    </a:lnTo>
                    <a:lnTo>
                      <a:pt x="13" y="80"/>
                    </a:lnTo>
                    <a:lnTo>
                      <a:pt x="11" y="82"/>
                    </a:lnTo>
                    <a:lnTo>
                      <a:pt x="8" y="82"/>
                    </a:lnTo>
                    <a:lnTo>
                      <a:pt x="4" y="82"/>
                    </a:lnTo>
                    <a:lnTo>
                      <a:pt x="2" y="80"/>
                    </a:lnTo>
                    <a:lnTo>
                      <a:pt x="1" y="78"/>
                    </a:lnTo>
                    <a:lnTo>
                      <a:pt x="0" y="74"/>
                    </a:lnTo>
                    <a:lnTo>
                      <a:pt x="0" y="72"/>
                    </a:lnTo>
                    <a:lnTo>
                      <a:pt x="25" y="8"/>
                    </a:lnTo>
                    <a:lnTo>
                      <a:pt x="25" y="7"/>
                    </a:lnTo>
                    <a:lnTo>
                      <a:pt x="26" y="5"/>
                    </a:lnTo>
                    <a:lnTo>
                      <a:pt x="27" y="3"/>
                    </a:lnTo>
                    <a:lnTo>
                      <a:pt x="29" y="2"/>
                    </a:lnTo>
                    <a:lnTo>
                      <a:pt x="31" y="2"/>
                    </a:lnTo>
                    <a:lnTo>
                      <a:pt x="34" y="0"/>
                    </a:lnTo>
                    <a:close/>
                  </a:path>
                </a:pathLst>
              </a:custGeom>
              <a:grpFill/>
              <a:ln w="0">
                <a:noFill/>
                <a:prstDash val="solid"/>
                <a:round/>
                <a:headEnd/>
                <a:tailEnd/>
              </a:ln>
            </p:spPr>
            <p:txBody>
              <a:bodyPr vert="horz" wrap="square" lIns="79391" tIns="39695" rIns="79391" bIns="39695" numCol="1" anchor="t" anchorCtr="0" compatLnSpc="1">
                <a:prstTxWarp prst="textNoShape">
                  <a:avLst/>
                </a:prstTxWarp>
              </a:bodyPr>
              <a:lstStyle/>
              <a:p>
                <a:pPr>
                  <a:lnSpc>
                    <a:spcPct val="120000"/>
                  </a:lnSpc>
                </a:pPr>
                <a:endParaRPr lang="zh-CN" altLang="en-US" sz="11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5" name="Freeform 160"/>
              <p:cNvSpPr>
                <a:spLocks/>
              </p:cNvSpPr>
              <p:nvPr/>
            </p:nvSpPr>
            <p:spPr bwMode="auto">
              <a:xfrm>
                <a:off x="6746626" y="3162328"/>
                <a:ext cx="64449" cy="62707"/>
              </a:xfrm>
              <a:custGeom>
                <a:avLst/>
                <a:gdLst>
                  <a:gd name="T0" fmla="*/ 19 w 37"/>
                  <a:gd name="T1" fmla="*/ 0 h 36"/>
                  <a:gd name="T2" fmla="*/ 29 w 37"/>
                  <a:gd name="T3" fmla="*/ 3 h 36"/>
                  <a:gd name="T4" fmla="*/ 35 w 37"/>
                  <a:gd name="T5" fmla="*/ 9 h 36"/>
                  <a:gd name="T6" fmla="*/ 37 w 37"/>
                  <a:gd name="T7" fmla="*/ 18 h 36"/>
                  <a:gd name="T8" fmla="*/ 35 w 37"/>
                  <a:gd name="T9" fmla="*/ 28 h 36"/>
                  <a:gd name="T10" fmla="*/ 29 w 37"/>
                  <a:gd name="T11" fmla="*/ 34 h 36"/>
                  <a:gd name="T12" fmla="*/ 19 w 37"/>
                  <a:gd name="T13" fmla="*/ 36 h 36"/>
                  <a:gd name="T14" fmla="*/ 10 w 37"/>
                  <a:gd name="T15" fmla="*/ 34 h 36"/>
                  <a:gd name="T16" fmla="*/ 4 w 37"/>
                  <a:gd name="T17" fmla="*/ 28 h 36"/>
                  <a:gd name="T18" fmla="*/ 0 w 37"/>
                  <a:gd name="T19" fmla="*/ 18 h 36"/>
                  <a:gd name="T20" fmla="*/ 4 w 37"/>
                  <a:gd name="T21" fmla="*/ 9 h 36"/>
                  <a:gd name="T22" fmla="*/ 10 w 37"/>
                  <a:gd name="T23" fmla="*/ 3 h 36"/>
                  <a:gd name="T24" fmla="*/ 19 w 37"/>
                  <a:gd name="T2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36">
                    <a:moveTo>
                      <a:pt x="19" y="0"/>
                    </a:moveTo>
                    <a:lnTo>
                      <a:pt x="29" y="3"/>
                    </a:lnTo>
                    <a:lnTo>
                      <a:pt x="35" y="9"/>
                    </a:lnTo>
                    <a:lnTo>
                      <a:pt x="37" y="18"/>
                    </a:lnTo>
                    <a:lnTo>
                      <a:pt x="35" y="28"/>
                    </a:lnTo>
                    <a:lnTo>
                      <a:pt x="29" y="34"/>
                    </a:lnTo>
                    <a:lnTo>
                      <a:pt x="19" y="36"/>
                    </a:lnTo>
                    <a:lnTo>
                      <a:pt x="10" y="34"/>
                    </a:lnTo>
                    <a:lnTo>
                      <a:pt x="4" y="28"/>
                    </a:lnTo>
                    <a:lnTo>
                      <a:pt x="0" y="18"/>
                    </a:lnTo>
                    <a:lnTo>
                      <a:pt x="4" y="9"/>
                    </a:lnTo>
                    <a:lnTo>
                      <a:pt x="10" y="3"/>
                    </a:lnTo>
                    <a:lnTo>
                      <a:pt x="19" y="0"/>
                    </a:lnTo>
                    <a:close/>
                  </a:path>
                </a:pathLst>
              </a:custGeom>
              <a:grpFill/>
              <a:ln w="0">
                <a:noFill/>
                <a:prstDash val="solid"/>
                <a:round/>
                <a:headEnd/>
                <a:tailEnd/>
              </a:ln>
            </p:spPr>
            <p:txBody>
              <a:bodyPr vert="horz" wrap="square" lIns="79391" tIns="39695" rIns="79391" bIns="39695" numCol="1" anchor="t" anchorCtr="0" compatLnSpc="1">
                <a:prstTxWarp prst="textNoShape">
                  <a:avLst/>
                </a:prstTxWarp>
              </a:bodyPr>
              <a:lstStyle/>
              <a:p>
                <a:pPr>
                  <a:lnSpc>
                    <a:spcPct val="120000"/>
                  </a:lnSpc>
                </a:pPr>
                <a:endParaRPr lang="zh-CN" altLang="en-US" sz="11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6" name="Freeform 161"/>
              <p:cNvSpPr>
                <a:spLocks noEditPoints="1"/>
              </p:cNvSpPr>
              <p:nvPr/>
            </p:nvSpPr>
            <p:spPr bwMode="auto">
              <a:xfrm>
                <a:off x="6852879" y="3169296"/>
                <a:ext cx="55739" cy="76642"/>
              </a:xfrm>
              <a:custGeom>
                <a:avLst/>
                <a:gdLst>
                  <a:gd name="T0" fmla="*/ 12 w 32"/>
                  <a:gd name="T1" fmla="*/ 4 h 44"/>
                  <a:gd name="T2" fmla="*/ 7 w 32"/>
                  <a:gd name="T3" fmla="*/ 8 h 44"/>
                  <a:gd name="T4" fmla="*/ 6 w 32"/>
                  <a:gd name="T5" fmla="*/ 15 h 44"/>
                  <a:gd name="T6" fmla="*/ 8 w 32"/>
                  <a:gd name="T7" fmla="*/ 21 h 44"/>
                  <a:gd name="T8" fmla="*/ 11 w 32"/>
                  <a:gd name="T9" fmla="*/ 27 h 44"/>
                  <a:gd name="T10" fmla="*/ 14 w 32"/>
                  <a:gd name="T11" fmla="*/ 30 h 44"/>
                  <a:gd name="T12" fmla="*/ 13 w 32"/>
                  <a:gd name="T13" fmla="*/ 24 h 44"/>
                  <a:gd name="T14" fmla="*/ 13 w 32"/>
                  <a:gd name="T15" fmla="*/ 19 h 44"/>
                  <a:gd name="T16" fmla="*/ 15 w 32"/>
                  <a:gd name="T17" fmla="*/ 19 h 44"/>
                  <a:gd name="T18" fmla="*/ 18 w 32"/>
                  <a:gd name="T19" fmla="*/ 19 h 44"/>
                  <a:gd name="T20" fmla="*/ 20 w 32"/>
                  <a:gd name="T21" fmla="*/ 20 h 44"/>
                  <a:gd name="T22" fmla="*/ 18 w 32"/>
                  <a:gd name="T23" fmla="*/ 27 h 44"/>
                  <a:gd name="T24" fmla="*/ 21 w 32"/>
                  <a:gd name="T25" fmla="*/ 30 h 44"/>
                  <a:gd name="T26" fmla="*/ 23 w 32"/>
                  <a:gd name="T27" fmla="*/ 24 h 44"/>
                  <a:gd name="T28" fmla="*/ 26 w 32"/>
                  <a:gd name="T29" fmla="*/ 18 h 44"/>
                  <a:gd name="T30" fmla="*/ 26 w 32"/>
                  <a:gd name="T31" fmla="*/ 11 h 44"/>
                  <a:gd name="T32" fmla="*/ 22 w 32"/>
                  <a:gd name="T33" fmla="*/ 6 h 44"/>
                  <a:gd name="T34" fmla="*/ 16 w 32"/>
                  <a:gd name="T35" fmla="*/ 4 h 44"/>
                  <a:gd name="T36" fmla="*/ 21 w 32"/>
                  <a:gd name="T37" fmla="*/ 0 h 44"/>
                  <a:gd name="T38" fmla="*/ 28 w 32"/>
                  <a:gd name="T39" fmla="*/ 5 h 44"/>
                  <a:gd name="T40" fmla="*/ 32 w 32"/>
                  <a:gd name="T41" fmla="*/ 15 h 44"/>
                  <a:gd name="T42" fmla="*/ 27 w 32"/>
                  <a:gd name="T43" fmla="*/ 25 h 44"/>
                  <a:gd name="T44" fmla="*/ 25 w 32"/>
                  <a:gd name="T45" fmla="*/ 29 h 44"/>
                  <a:gd name="T46" fmla="*/ 24 w 32"/>
                  <a:gd name="T47" fmla="*/ 40 h 44"/>
                  <a:gd name="T48" fmla="*/ 23 w 32"/>
                  <a:gd name="T49" fmla="*/ 43 h 44"/>
                  <a:gd name="T50" fmla="*/ 19 w 32"/>
                  <a:gd name="T51" fmla="*/ 43 h 44"/>
                  <a:gd name="T52" fmla="*/ 16 w 32"/>
                  <a:gd name="T53" fmla="*/ 44 h 44"/>
                  <a:gd name="T54" fmla="*/ 13 w 32"/>
                  <a:gd name="T55" fmla="*/ 43 h 44"/>
                  <a:gd name="T56" fmla="*/ 9 w 32"/>
                  <a:gd name="T57" fmla="*/ 43 h 44"/>
                  <a:gd name="T58" fmla="*/ 8 w 32"/>
                  <a:gd name="T59" fmla="*/ 40 h 44"/>
                  <a:gd name="T60" fmla="*/ 7 w 32"/>
                  <a:gd name="T61" fmla="*/ 29 h 44"/>
                  <a:gd name="T62" fmla="*/ 4 w 32"/>
                  <a:gd name="T63" fmla="*/ 25 h 44"/>
                  <a:gd name="T64" fmla="*/ 0 w 32"/>
                  <a:gd name="T65" fmla="*/ 15 h 44"/>
                  <a:gd name="T66" fmla="*/ 3 w 32"/>
                  <a:gd name="T67" fmla="*/ 5 h 44"/>
                  <a:gd name="T68" fmla="*/ 11 w 32"/>
                  <a:gd name="T69"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 h="44">
                    <a:moveTo>
                      <a:pt x="16" y="4"/>
                    </a:moveTo>
                    <a:lnTo>
                      <a:pt x="12" y="4"/>
                    </a:lnTo>
                    <a:lnTo>
                      <a:pt x="10" y="6"/>
                    </a:lnTo>
                    <a:lnTo>
                      <a:pt x="7" y="8"/>
                    </a:lnTo>
                    <a:lnTo>
                      <a:pt x="6" y="11"/>
                    </a:lnTo>
                    <a:lnTo>
                      <a:pt x="6" y="15"/>
                    </a:lnTo>
                    <a:lnTo>
                      <a:pt x="6" y="18"/>
                    </a:lnTo>
                    <a:lnTo>
                      <a:pt x="8" y="21"/>
                    </a:lnTo>
                    <a:lnTo>
                      <a:pt x="9" y="24"/>
                    </a:lnTo>
                    <a:lnTo>
                      <a:pt x="11" y="27"/>
                    </a:lnTo>
                    <a:lnTo>
                      <a:pt x="12" y="30"/>
                    </a:lnTo>
                    <a:lnTo>
                      <a:pt x="14" y="30"/>
                    </a:lnTo>
                    <a:lnTo>
                      <a:pt x="14" y="27"/>
                    </a:lnTo>
                    <a:lnTo>
                      <a:pt x="13" y="24"/>
                    </a:lnTo>
                    <a:lnTo>
                      <a:pt x="12" y="20"/>
                    </a:lnTo>
                    <a:lnTo>
                      <a:pt x="13" y="19"/>
                    </a:lnTo>
                    <a:lnTo>
                      <a:pt x="14" y="19"/>
                    </a:lnTo>
                    <a:lnTo>
                      <a:pt x="15" y="19"/>
                    </a:lnTo>
                    <a:lnTo>
                      <a:pt x="16" y="19"/>
                    </a:lnTo>
                    <a:lnTo>
                      <a:pt x="18" y="19"/>
                    </a:lnTo>
                    <a:lnTo>
                      <a:pt x="19" y="19"/>
                    </a:lnTo>
                    <a:lnTo>
                      <a:pt x="20" y="20"/>
                    </a:lnTo>
                    <a:lnTo>
                      <a:pt x="19" y="24"/>
                    </a:lnTo>
                    <a:lnTo>
                      <a:pt x="18" y="27"/>
                    </a:lnTo>
                    <a:lnTo>
                      <a:pt x="18" y="30"/>
                    </a:lnTo>
                    <a:lnTo>
                      <a:pt x="21" y="30"/>
                    </a:lnTo>
                    <a:lnTo>
                      <a:pt x="21" y="27"/>
                    </a:lnTo>
                    <a:lnTo>
                      <a:pt x="23" y="24"/>
                    </a:lnTo>
                    <a:lnTo>
                      <a:pt x="24" y="21"/>
                    </a:lnTo>
                    <a:lnTo>
                      <a:pt x="26" y="18"/>
                    </a:lnTo>
                    <a:lnTo>
                      <a:pt x="27" y="15"/>
                    </a:lnTo>
                    <a:lnTo>
                      <a:pt x="26" y="11"/>
                    </a:lnTo>
                    <a:lnTo>
                      <a:pt x="25" y="8"/>
                    </a:lnTo>
                    <a:lnTo>
                      <a:pt x="22" y="6"/>
                    </a:lnTo>
                    <a:lnTo>
                      <a:pt x="20" y="4"/>
                    </a:lnTo>
                    <a:lnTo>
                      <a:pt x="16" y="4"/>
                    </a:lnTo>
                    <a:close/>
                    <a:moveTo>
                      <a:pt x="16" y="0"/>
                    </a:moveTo>
                    <a:lnTo>
                      <a:pt x="21" y="0"/>
                    </a:lnTo>
                    <a:lnTo>
                      <a:pt x="25" y="2"/>
                    </a:lnTo>
                    <a:lnTo>
                      <a:pt x="28" y="5"/>
                    </a:lnTo>
                    <a:lnTo>
                      <a:pt x="31" y="9"/>
                    </a:lnTo>
                    <a:lnTo>
                      <a:pt x="32" y="15"/>
                    </a:lnTo>
                    <a:lnTo>
                      <a:pt x="31" y="19"/>
                    </a:lnTo>
                    <a:lnTo>
                      <a:pt x="27" y="25"/>
                    </a:lnTo>
                    <a:lnTo>
                      <a:pt x="26" y="27"/>
                    </a:lnTo>
                    <a:lnTo>
                      <a:pt x="25" y="29"/>
                    </a:lnTo>
                    <a:lnTo>
                      <a:pt x="24" y="31"/>
                    </a:lnTo>
                    <a:lnTo>
                      <a:pt x="24" y="40"/>
                    </a:lnTo>
                    <a:lnTo>
                      <a:pt x="24" y="42"/>
                    </a:lnTo>
                    <a:lnTo>
                      <a:pt x="23" y="43"/>
                    </a:lnTo>
                    <a:lnTo>
                      <a:pt x="21" y="43"/>
                    </a:lnTo>
                    <a:lnTo>
                      <a:pt x="19" y="43"/>
                    </a:lnTo>
                    <a:lnTo>
                      <a:pt x="18" y="44"/>
                    </a:lnTo>
                    <a:lnTo>
                      <a:pt x="16" y="44"/>
                    </a:lnTo>
                    <a:lnTo>
                      <a:pt x="14" y="44"/>
                    </a:lnTo>
                    <a:lnTo>
                      <a:pt x="13" y="43"/>
                    </a:lnTo>
                    <a:lnTo>
                      <a:pt x="11" y="43"/>
                    </a:lnTo>
                    <a:lnTo>
                      <a:pt x="9" y="43"/>
                    </a:lnTo>
                    <a:lnTo>
                      <a:pt x="8" y="42"/>
                    </a:lnTo>
                    <a:lnTo>
                      <a:pt x="8" y="40"/>
                    </a:lnTo>
                    <a:lnTo>
                      <a:pt x="8" y="31"/>
                    </a:lnTo>
                    <a:lnTo>
                      <a:pt x="7" y="29"/>
                    </a:lnTo>
                    <a:lnTo>
                      <a:pt x="6" y="27"/>
                    </a:lnTo>
                    <a:lnTo>
                      <a:pt x="4" y="25"/>
                    </a:lnTo>
                    <a:lnTo>
                      <a:pt x="1" y="19"/>
                    </a:lnTo>
                    <a:lnTo>
                      <a:pt x="0" y="15"/>
                    </a:lnTo>
                    <a:lnTo>
                      <a:pt x="1" y="9"/>
                    </a:lnTo>
                    <a:lnTo>
                      <a:pt x="3" y="5"/>
                    </a:lnTo>
                    <a:lnTo>
                      <a:pt x="7" y="2"/>
                    </a:lnTo>
                    <a:lnTo>
                      <a:pt x="11" y="0"/>
                    </a:lnTo>
                    <a:lnTo>
                      <a:pt x="16" y="0"/>
                    </a:lnTo>
                    <a:close/>
                  </a:path>
                </a:pathLst>
              </a:custGeom>
              <a:grpFill/>
              <a:ln w="0">
                <a:noFill/>
                <a:prstDash val="solid"/>
                <a:round/>
                <a:headEnd/>
                <a:tailEnd/>
              </a:ln>
            </p:spPr>
            <p:txBody>
              <a:bodyPr vert="horz" wrap="square" lIns="79391" tIns="39695" rIns="79391" bIns="39695" numCol="1" anchor="t" anchorCtr="0" compatLnSpc="1">
                <a:prstTxWarp prst="textNoShape">
                  <a:avLst/>
                </a:prstTxWarp>
              </a:bodyPr>
              <a:lstStyle/>
              <a:p>
                <a:pPr>
                  <a:lnSpc>
                    <a:spcPct val="120000"/>
                  </a:lnSpc>
                </a:pPr>
                <a:endParaRPr lang="zh-CN" altLang="en-US" sz="11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47" name="TextBox 23"/>
          <p:cNvSpPr txBox="1"/>
          <p:nvPr/>
        </p:nvSpPr>
        <p:spPr>
          <a:xfrm>
            <a:off x="1416183" y="3822625"/>
            <a:ext cx="1518621" cy="564167"/>
          </a:xfrm>
          <a:prstGeom prst="rect">
            <a:avLst/>
          </a:prstGeom>
          <a:noFill/>
        </p:spPr>
        <p:txBody>
          <a:bodyPr wrap="square" lIns="65021" tIns="32510" rIns="65021" bIns="32510" rtlCol="0">
            <a:spAutoFit/>
          </a:bodyPr>
          <a:lstStyle/>
          <a:p>
            <a:pPr>
              <a:lnSpc>
                <a:spcPct val="120000"/>
              </a:lnSpc>
            </a:pPr>
            <a:r>
              <a:rPr lang="zh-CN" altLang="en-US" sz="900" dirty="0">
                <a:solidFill>
                  <a:schemeClr val="bg1"/>
                </a:solidFill>
                <a:latin typeface="微软雅黑" panose="020B0503020204020204" pitchFamily="34" charset="-122"/>
                <a:ea typeface="微软雅黑" panose="020B0503020204020204" pitchFamily="34" charset="-122"/>
              </a:rPr>
              <a:t>添加适当的文字，一页的文字最好不要超过</a:t>
            </a:r>
            <a:r>
              <a:rPr lang="en-US" altLang="zh-CN" sz="900" dirty="0">
                <a:solidFill>
                  <a:schemeClr val="bg1"/>
                </a:solidFill>
                <a:latin typeface="微软雅黑" panose="020B0503020204020204" pitchFamily="34" charset="-122"/>
                <a:ea typeface="微软雅黑" panose="020B0503020204020204" pitchFamily="34" charset="-122"/>
              </a:rPr>
              <a:t>200,</a:t>
            </a:r>
            <a:r>
              <a:rPr lang="zh-CN" altLang="en-US" sz="900" dirty="0">
                <a:solidFill>
                  <a:schemeClr val="bg1"/>
                </a:solidFill>
                <a:latin typeface="微软雅黑" panose="020B0503020204020204" pitchFamily="34" charset="-122"/>
                <a:ea typeface="微软雅黑" panose="020B0503020204020204" pitchFamily="34" charset="-122"/>
              </a:rPr>
              <a:t>添加适当的文字添</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TextBox 24"/>
          <p:cNvSpPr txBox="1"/>
          <p:nvPr/>
        </p:nvSpPr>
        <p:spPr>
          <a:xfrm>
            <a:off x="1416184" y="3604427"/>
            <a:ext cx="1208530" cy="268146"/>
          </a:xfrm>
          <a:prstGeom prst="rect">
            <a:avLst/>
          </a:prstGeom>
          <a:noFill/>
        </p:spPr>
        <p:txBody>
          <a:bodyPr wrap="none" lIns="65021" tIns="32510" rIns="65021" bIns="32510" rtlCol="0">
            <a:spAutoFit/>
          </a:bodyPr>
          <a:lstStyle/>
          <a:p>
            <a:pPr>
              <a:lnSpc>
                <a:spcPct val="120000"/>
              </a:lnSpc>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p>
        </p:txBody>
      </p:sp>
      <p:sp>
        <p:nvSpPr>
          <p:cNvPr id="49" name="TextBox 23"/>
          <p:cNvSpPr txBox="1"/>
          <p:nvPr/>
        </p:nvSpPr>
        <p:spPr>
          <a:xfrm>
            <a:off x="3010169" y="3822625"/>
            <a:ext cx="1518621" cy="564167"/>
          </a:xfrm>
          <a:prstGeom prst="rect">
            <a:avLst/>
          </a:prstGeom>
          <a:noFill/>
        </p:spPr>
        <p:txBody>
          <a:bodyPr wrap="square" lIns="65021" tIns="32510" rIns="65021" bIns="32510" rtlCol="0">
            <a:spAutoFit/>
          </a:bodyPr>
          <a:lstStyle/>
          <a:p>
            <a:pPr>
              <a:lnSpc>
                <a:spcPct val="120000"/>
              </a:lnSpc>
            </a:pPr>
            <a:r>
              <a:rPr lang="zh-CN" altLang="en-US" sz="900" dirty="0">
                <a:solidFill>
                  <a:schemeClr val="bg1"/>
                </a:solidFill>
                <a:latin typeface="微软雅黑" panose="020B0503020204020204" pitchFamily="34" charset="-122"/>
                <a:ea typeface="微软雅黑" panose="020B0503020204020204" pitchFamily="34" charset="-122"/>
              </a:rPr>
              <a:t>添加适当的文字，一页的文字最好不要超过</a:t>
            </a:r>
            <a:r>
              <a:rPr lang="en-US" altLang="zh-CN" sz="900" dirty="0">
                <a:solidFill>
                  <a:schemeClr val="bg1"/>
                </a:solidFill>
                <a:latin typeface="微软雅黑" panose="020B0503020204020204" pitchFamily="34" charset="-122"/>
                <a:ea typeface="微软雅黑" panose="020B0503020204020204" pitchFamily="34" charset="-122"/>
              </a:rPr>
              <a:t>200,</a:t>
            </a:r>
            <a:r>
              <a:rPr lang="zh-CN" altLang="en-US" sz="900" dirty="0">
                <a:solidFill>
                  <a:schemeClr val="bg1"/>
                </a:solidFill>
                <a:latin typeface="微软雅黑" panose="020B0503020204020204" pitchFamily="34" charset="-122"/>
                <a:ea typeface="微软雅黑" panose="020B0503020204020204" pitchFamily="34" charset="-122"/>
              </a:rPr>
              <a:t>添加适当的文字添</a:t>
            </a: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TextBox 24"/>
          <p:cNvSpPr txBox="1"/>
          <p:nvPr/>
        </p:nvSpPr>
        <p:spPr>
          <a:xfrm>
            <a:off x="3010168" y="3604427"/>
            <a:ext cx="1208530" cy="268146"/>
          </a:xfrm>
          <a:prstGeom prst="rect">
            <a:avLst/>
          </a:prstGeom>
          <a:noFill/>
        </p:spPr>
        <p:txBody>
          <a:bodyPr wrap="none" lIns="65021" tIns="32510" rIns="65021" bIns="32510" rtlCol="0">
            <a:spAutoFit/>
          </a:bodyPr>
          <a:lstStyle/>
          <a:p>
            <a:pPr>
              <a:lnSpc>
                <a:spcPct val="120000"/>
              </a:lnSpc>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p>
        </p:txBody>
      </p:sp>
      <p:sp>
        <p:nvSpPr>
          <p:cNvPr id="51" name="TextBox 23"/>
          <p:cNvSpPr txBox="1"/>
          <p:nvPr/>
        </p:nvSpPr>
        <p:spPr>
          <a:xfrm>
            <a:off x="4610035" y="3822625"/>
            <a:ext cx="1518621" cy="564167"/>
          </a:xfrm>
          <a:prstGeom prst="rect">
            <a:avLst/>
          </a:prstGeom>
          <a:noFill/>
        </p:spPr>
        <p:txBody>
          <a:bodyPr wrap="square" lIns="65021" tIns="32510" rIns="65021" bIns="32510" rtlCol="0">
            <a:spAutoFit/>
          </a:bodyPr>
          <a:lstStyle/>
          <a:p>
            <a:pPr>
              <a:lnSpc>
                <a:spcPct val="120000"/>
              </a:lnSpc>
            </a:pPr>
            <a:r>
              <a:rPr lang="zh-CN" altLang="en-US" sz="900" dirty="0">
                <a:solidFill>
                  <a:schemeClr val="bg1"/>
                </a:solidFill>
                <a:latin typeface="微软雅黑" panose="020B0503020204020204" pitchFamily="34" charset="-122"/>
                <a:ea typeface="微软雅黑" panose="020B0503020204020204" pitchFamily="34" charset="-122"/>
              </a:rPr>
              <a:t>添加适当的文字，一页的文字最好不要超过</a:t>
            </a:r>
            <a:r>
              <a:rPr lang="en-US" altLang="zh-CN" sz="900" dirty="0">
                <a:solidFill>
                  <a:schemeClr val="bg1"/>
                </a:solidFill>
                <a:latin typeface="微软雅黑" panose="020B0503020204020204" pitchFamily="34" charset="-122"/>
                <a:ea typeface="微软雅黑" panose="020B0503020204020204" pitchFamily="34" charset="-122"/>
              </a:rPr>
              <a:t>200,</a:t>
            </a:r>
            <a:r>
              <a:rPr lang="zh-CN" altLang="en-US" sz="900" dirty="0">
                <a:solidFill>
                  <a:schemeClr val="bg1"/>
                </a:solidFill>
                <a:latin typeface="微软雅黑" panose="020B0503020204020204" pitchFamily="34" charset="-122"/>
                <a:ea typeface="微软雅黑" panose="020B0503020204020204" pitchFamily="34" charset="-122"/>
              </a:rPr>
              <a:t>添加适当的文字添</a:t>
            </a: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TextBox 24"/>
          <p:cNvSpPr txBox="1"/>
          <p:nvPr/>
        </p:nvSpPr>
        <p:spPr>
          <a:xfrm>
            <a:off x="4610036" y="3604427"/>
            <a:ext cx="1208530" cy="268146"/>
          </a:xfrm>
          <a:prstGeom prst="rect">
            <a:avLst/>
          </a:prstGeom>
          <a:noFill/>
        </p:spPr>
        <p:txBody>
          <a:bodyPr wrap="none" lIns="65021" tIns="32510" rIns="65021" bIns="32510" rtlCol="0">
            <a:spAutoFit/>
          </a:bodyPr>
          <a:lstStyle/>
          <a:p>
            <a:pPr>
              <a:lnSpc>
                <a:spcPct val="120000"/>
              </a:lnSpc>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p>
        </p:txBody>
      </p:sp>
      <p:sp>
        <p:nvSpPr>
          <p:cNvPr id="53" name="TextBox 23"/>
          <p:cNvSpPr txBox="1"/>
          <p:nvPr/>
        </p:nvSpPr>
        <p:spPr>
          <a:xfrm>
            <a:off x="6204020" y="3822625"/>
            <a:ext cx="1518621" cy="564167"/>
          </a:xfrm>
          <a:prstGeom prst="rect">
            <a:avLst/>
          </a:prstGeom>
          <a:noFill/>
        </p:spPr>
        <p:txBody>
          <a:bodyPr wrap="square" lIns="65021" tIns="32510" rIns="65021" bIns="32510" rtlCol="0">
            <a:spAutoFit/>
          </a:bodyPr>
          <a:lstStyle/>
          <a:p>
            <a:pPr>
              <a:lnSpc>
                <a:spcPct val="120000"/>
              </a:lnSpc>
            </a:pPr>
            <a:r>
              <a:rPr lang="zh-CN" altLang="en-US" sz="900" dirty="0">
                <a:solidFill>
                  <a:schemeClr val="bg1"/>
                </a:solidFill>
                <a:latin typeface="微软雅黑" panose="020B0503020204020204" pitchFamily="34" charset="-122"/>
                <a:ea typeface="微软雅黑" panose="020B0503020204020204" pitchFamily="34" charset="-122"/>
              </a:rPr>
              <a:t>添加适当的文字，一页的文字最好不要超过</a:t>
            </a:r>
            <a:r>
              <a:rPr lang="en-US" altLang="zh-CN" sz="900" dirty="0">
                <a:solidFill>
                  <a:schemeClr val="bg1"/>
                </a:solidFill>
                <a:latin typeface="微软雅黑" panose="020B0503020204020204" pitchFamily="34" charset="-122"/>
                <a:ea typeface="微软雅黑" panose="020B0503020204020204" pitchFamily="34" charset="-122"/>
              </a:rPr>
              <a:t>200,</a:t>
            </a:r>
            <a:r>
              <a:rPr lang="zh-CN" altLang="en-US" sz="900" dirty="0">
                <a:solidFill>
                  <a:schemeClr val="bg1"/>
                </a:solidFill>
                <a:latin typeface="微软雅黑" panose="020B0503020204020204" pitchFamily="34" charset="-122"/>
                <a:ea typeface="微软雅黑" panose="020B0503020204020204" pitchFamily="34" charset="-122"/>
              </a:rPr>
              <a:t>添加适当的文字添</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TextBox 24"/>
          <p:cNvSpPr txBox="1"/>
          <p:nvPr/>
        </p:nvSpPr>
        <p:spPr>
          <a:xfrm>
            <a:off x="6204020" y="3604427"/>
            <a:ext cx="1208530" cy="268146"/>
          </a:xfrm>
          <a:prstGeom prst="rect">
            <a:avLst/>
          </a:prstGeom>
          <a:noFill/>
        </p:spPr>
        <p:txBody>
          <a:bodyPr wrap="none" lIns="65021" tIns="32510" rIns="65021" bIns="32510" rtlCol="0">
            <a:spAutoFit/>
          </a:bodyPr>
          <a:lstStyle/>
          <a:p>
            <a:pPr>
              <a:lnSpc>
                <a:spcPct val="120000"/>
              </a:lnSpc>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p>
        </p:txBody>
      </p:sp>
    </p:spTree>
    <p:extLst>
      <p:ext uri="{BB962C8B-B14F-4D97-AF65-F5344CB8AC3E}">
        <p14:creationId xmlns:p14="http://schemas.microsoft.com/office/powerpoint/2010/main" val="343396729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179"/>
                                        </p:tgtEl>
                                        <p:attrNameLst>
                                          <p:attrName>style.visibility</p:attrName>
                                        </p:attrNameLst>
                                      </p:cBhvr>
                                      <p:to>
                                        <p:strVal val="visible"/>
                                      </p:to>
                                    </p:set>
                                    <p:anim calcmode="lin" valueType="num">
                                      <p:cBhvr additive="base">
                                        <p:cTn id="7" dur="500"/>
                                        <p:tgtEl>
                                          <p:spTgt spid="179"/>
                                        </p:tgtEl>
                                        <p:attrNameLst>
                                          <p:attrName>ppt_x</p:attrName>
                                        </p:attrNameLst>
                                      </p:cBhvr>
                                      <p:tavLst>
                                        <p:tav tm="0">
                                          <p:val>
                                            <p:strVal val="#ppt_x+#ppt_w*1.125000"/>
                                          </p:val>
                                        </p:tav>
                                        <p:tav tm="100000">
                                          <p:val>
                                            <p:strVal val="#ppt_x"/>
                                          </p:val>
                                        </p:tav>
                                      </p:tavLst>
                                    </p:anim>
                                    <p:animEffect transition="in" filter="wipe(left)">
                                      <p:cBhvr>
                                        <p:cTn id="8" dur="500"/>
                                        <p:tgtEl>
                                          <p:spTgt spid="179"/>
                                        </p:tgtEl>
                                      </p:cBhvr>
                                    </p:animEffect>
                                  </p:childTnLst>
                                </p:cTn>
                              </p:par>
                              <p:par>
                                <p:cTn id="9" presetID="12" presetClass="entr" presetSubtype="2" fill="hold" grpId="0" nodeType="withEffect">
                                  <p:stCondLst>
                                    <p:cond delay="0"/>
                                  </p:stCondLst>
                                  <p:childTnLst>
                                    <p:set>
                                      <p:cBhvr>
                                        <p:cTn id="10" dur="1" fill="hold">
                                          <p:stCondLst>
                                            <p:cond delay="0"/>
                                          </p:stCondLst>
                                        </p:cTn>
                                        <p:tgtEl>
                                          <p:spTgt spid="188"/>
                                        </p:tgtEl>
                                        <p:attrNameLst>
                                          <p:attrName>style.visibility</p:attrName>
                                        </p:attrNameLst>
                                      </p:cBhvr>
                                      <p:to>
                                        <p:strVal val="visible"/>
                                      </p:to>
                                    </p:set>
                                    <p:anim calcmode="lin" valueType="num">
                                      <p:cBhvr additive="base">
                                        <p:cTn id="11" dur="500"/>
                                        <p:tgtEl>
                                          <p:spTgt spid="188"/>
                                        </p:tgtEl>
                                        <p:attrNameLst>
                                          <p:attrName>ppt_x</p:attrName>
                                        </p:attrNameLst>
                                      </p:cBhvr>
                                      <p:tavLst>
                                        <p:tav tm="0">
                                          <p:val>
                                            <p:strVal val="#ppt_x+#ppt_w*1.125000"/>
                                          </p:val>
                                        </p:tav>
                                        <p:tav tm="100000">
                                          <p:val>
                                            <p:strVal val="#ppt_x"/>
                                          </p:val>
                                        </p:tav>
                                      </p:tavLst>
                                    </p:anim>
                                    <p:animEffect transition="in" filter="wipe(left)">
                                      <p:cBhvr>
                                        <p:cTn id="12" dur="500"/>
                                        <p:tgtEl>
                                          <p:spTgt spid="188"/>
                                        </p:tgtEl>
                                      </p:cBhvr>
                                    </p:animEffect>
                                  </p:childTnLst>
                                </p:cTn>
                              </p:par>
                              <p:par>
                                <p:cTn id="13" presetID="12" presetClass="entr" presetSubtype="2" fill="hold" grpId="0" nodeType="withEffect">
                                  <p:stCondLst>
                                    <p:cond delay="0"/>
                                  </p:stCondLst>
                                  <p:childTnLst>
                                    <p:set>
                                      <p:cBhvr>
                                        <p:cTn id="14" dur="1" fill="hold">
                                          <p:stCondLst>
                                            <p:cond delay="0"/>
                                          </p:stCondLst>
                                        </p:cTn>
                                        <p:tgtEl>
                                          <p:spTgt spid="199"/>
                                        </p:tgtEl>
                                        <p:attrNameLst>
                                          <p:attrName>style.visibility</p:attrName>
                                        </p:attrNameLst>
                                      </p:cBhvr>
                                      <p:to>
                                        <p:strVal val="visible"/>
                                      </p:to>
                                    </p:set>
                                    <p:anim calcmode="lin" valueType="num">
                                      <p:cBhvr additive="base">
                                        <p:cTn id="15" dur="500"/>
                                        <p:tgtEl>
                                          <p:spTgt spid="199"/>
                                        </p:tgtEl>
                                        <p:attrNameLst>
                                          <p:attrName>ppt_x</p:attrName>
                                        </p:attrNameLst>
                                      </p:cBhvr>
                                      <p:tavLst>
                                        <p:tav tm="0">
                                          <p:val>
                                            <p:strVal val="#ppt_x+#ppt_w*1.125000"/>
                                          </p:val>
                                        </p:tav>
                                        <p:tav tm="100000">
                                          <p:val>
                                            <p:strVal val="#ppt_x"/>
                                          </p:val>
                                        </p:tav>
                                      </p:tavLst>
                                    </p:anim>
                                    <p:animEffect transition="in" filter="wipe(left)">
                                      <p:cBhvr>
                                        <p:cTn id="16" dur="500"/>
                                        <p:tgtEl>
                                          <p:spTgt spid="199"/>
                                        </p:tgtEl>
                                      </p:cBhvr>
                                    </p:animEffect>
                                  </p:childTnLst>
                                </p:cTn>
                              </p:par>
                              <p:par>
                                <p:cTn id="17" presetID="12" presetClass="entr" presetSubtype="2" fill="hold" grpId="0" nodeType="withEffect">
                                  <p:stCondLst>
                                    <p:cond delay="0"/>
                                  </p:stCondLst>
                                  <p:childTnLst>
                                    <p:set>
                                      <p:cBhvr>
                                        <p:cTn id="18" dur="1" fill="hold">
                                          <p:stCondLst>
                                            <p:cond delay="0"/>
                                          </p:stCondLst>
                                        </p:cTn>
                                        <p:tgtEl>
                                          <p:spTgt spid="169"/>
                                        </p:tgtEl>
                                        <p:attrNameLst>
                                          <p:attrName>style.visibility</p:attrName>
                                        </p:attrNameLst>
                                      </p:cBhvr>
                                      <p:to>
                                        <p:strVal val="visible"/>
                                      </p:to>
                                    </p:set>
                                    <p:anim calcmode="lin" valueType="num">
                                      <p:cBhvr additive="base">
                                        <p:cTn id="19" dur="500"/>
                                        <p:tgtEl>
                                          <p:spTgt spid="169"/>
                                        </p:tgtEl>
                                        <p:attrNameLst>
                                          <p:attrName>ppt_x</p:attrName>
                                        </p:attrNameLst>
                                      </p:cBhvr>
                                      <p:tavLst>
                                        <p:tav tm="0">
                                          <p:val>
                                            <p:strVal val="#ppt_x+#ppt_w*1.125000"/>
                                          </p:val>
                                        </p:tav>
                                        <p:tav tm="100000">
                                          <p:val>
                                            <p:strVal val="#ppt_x"/>
                                          </p:val>
                                        </p:tav>
                                      </p:tavLst>
                                    </p:anim>
                                    <p:animEffect transition="in" filter="wipe(left)">
                                      <p:cBhvr>
                                        <p:cTn id="20" dur="500"/>
                                        <p:tgtEl>
                                          <p:spTgt spid="169"/>
                                        </p:tgtEl>
                                      </p:cBhvr>
                                    </p:animEffect>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par>
                                <p:cTn id="25" presetID="22" presetClass="entr" presetSubtype="8"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par>
                                <p:cTn id="28" presetID="22" presetClass="entr" presetSubtype="8" fill="hold"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left)">
                                      <p:cBhvr>
                                        <p:cTn id="30" dur="500"/>
                                        <p:tgtEl>
                                          <p:spTgt spid="13"/>
                                        </p:tgtEl>
                                      </p:cBhvr>
                                    </p:animEffect>
                                  </p:childTnLst>
                                </p:cTn>
                              </p:par>
                              <p:par>
                                <p:cTn id="31" presetID="22" presetClass="entr" presetSubtype="8" fill="hold" nodeType="with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left)">
                                      <p:cBhvr>
                                        <p:cTn id="33" dur="500"/>
                                        <p:tgtEl>
                                          <p:spTgt spid="2"/>
                                        </p:tgtEl>
                                      </p:cBhvr>
                                    </p:animEffect>
                                  </p:childTnLst>
                                </p:cTn>
                              </p:par>
                            </p:childTnLst>
                          </p:cTn>
                        </p:par>
                        <p:par>
                          <p:cTn id="34" fill="hold">
                            <p:stCondLst>
                              <p:cond delay="1000"/>
                            </p:stCondLst>
                            <p:childTnLst>
                              <p:par>
                                <p:cTn id="35" presetID="53" presetClass="entr" presetSubtype="16"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animEffect transition="in" filter="fade">
                                      <p:cBhvr>
                                        <p:cTn id="39" dur="500"/>
                                        <p:tgtEl>
                                          <p:spTgt spid="8"/>
                                        </p:tgtEl>
                                      </p:cBhvr>
                                    </p:animEffect>
                                  </p:childTnLst>
                                </p:cTn>
                              </p:par>
                            </p:childTnLst>
                          </p:cTn>
                        </p:par>
                        <p:par>
                          <p:cTn id="40" fill="hold">
                            <p:stCondLst>
                              <p:cond delay="1500"/>
                            </p:stCondLst>
                            <p:childTnLst>
                              <p:par>
                                <p:cTn id="41" presetID="12" presetClass="entr" presetSubtype="4" fill="hold" grpId="0" nodeType="afterEffect">
                                  <p:stCondLst>
                                    <p:cond delay="0"/>
                                  </p:stCondLst>
                                  <p:childTnLst>
                                    <p:set>
                                      <p:cBhvr>
                                        <p:cTn id="42" dur="1" fill="hold">
                                          <p:stCondLst>
                                            <p:cond delay="0"/>
                                          </p:stCondLst>
                                        </p:cTn>
                                        <p:tgtEl>
                                          <p:spTgt spid="47"/>
                                        </p:tgtEl>
                                        <p:attrNameLst>
                                          <p:attrName>style.visibility</p:attrName>
                                        </p:attrNameLst>
                                      </p:cBhvr>
                                      <p:to>
                                        <p:strVal val="visible"/>
                                      </p:to>
                                    </p:set>
                                    <p:anim calcmode="lin" valueType="num">
                                      <p:cBhvr additive="base">
                                        <p:cTn id="43" dur="500"/>
                                        <p:tgtEl>
                                          <p:spTgt spid="47"/>
                                        </p:tgtEl>
                                        <p:attrNameLst>
                                          <p:attrName>ppt_y</p:attrName>
                                        </p:attrNameLst>
                                      </p:cBhvr>
                                      <p:tavLst>
                                        <p:tav tm="0">
                                          <p:val>
                                            <p:strVal val="#ppt_y+#ppt_h*1.125000"/>
                                          </p:val>
                                        </p:tav>
                                        <p:tav tm="100000">
                                          <p:val>
                                            <p:strVal val="#ppt_y"/>
                                          </p:val>
                                        </p:tav>
                                      </p:tavLst>
                                    </p:anim>
                                    <p:animEffect transition="in" filter="wipe(up)">
                                      <p:cBhvr>
                                        <p:cTn id="44" dur="500"/>
                                        <p:tgtEl>
                                          <p:spTgt spid="47"/>
                                        </p:tgtEl>
                                      </p:cBhvr>
                                    </p:animEffect>
                                  </p:childTnLst>
                                </p:cTn>
                              </p:par>
                              <p:par>
                                <p:cTn id="45" presetID="12" presetClass="entr" presetSubtype="1" fill="hold" grpId="0" nodeType="withEffect">
                                  <p:stCondLst>
                                    <p:cond delay="0"/>
                                  </p:stCondLst>
                                  <p:childTnLst>
                                    <p:set>
                                      <p:cBhvr>
                                        <p:cTn id="46" dur="1" fill="hold">
                                          <p:stCondLst>
                                            <p:cond delay="0"/>
                                          </p:stCondLst>
                                        </p:cTn>
                                        <p:tgtEl>
                                          <p:spTgt spid="48"/>
                                        </p:tgtEl>
                                        <p:attrNameLst>
                                          <p:attrName>style.visibility</p:attrName>
                                        </p:attrNameLst>
                                      </p:cBhvr>
                                      <p:to>
                                        <p:strVal val="visible"/>
                                      </p:to>
                                    </p:set>
                                    <p:anim calcmode="lin" valueType="num">
                                      <p:cBhvr additive="base">
                                        <p:cTn id="47" dur="500"/>
                                        <p:tgtEl>
                                          <p:spTgt spid="48"/>
                                        </p:tgtEl>
                                        <p:attrNameLst>
                                          <p:attrName>ppt_y</p:attrName>
                                        </p:attrNameLst>
                                      </p:cBhvr>
                                      <p:tavLst>
                                        <p:tav tm="0">
                                          <p:val>
                                            <p:strVal val="#ppt_y-#ppt_h*1.125000"/>
                                          </p:val>
                                        </p:tav>
                                        <p:tav tm="100000">
                                          <p:val>
                                            <p:strVal val="#ppt_y"/>
                                          </p:val>
                                        </p:tav>
                                      </p:tavLst>
                                    </p:anim>
                                    <p:animEffect transition="in" filter="wipe(down)">
                                      <p:cBhvr>
                                        <p:cTn id="48" dur="500"/>
                                        <p:tgtEl>
                                          <p:spTgt spid="48"/>
                                        </p:tgtEl>
                                      </p:cBhvr>
                                    </p:animEffect>
                                  </p:childTnLst>
                                </p:cTn>
                              </p:par>
                            </p:childTnLst>
                          </p:cTn>
                        </p:par>
                        <p:par>
                          <p:cTn id="49" fill="hold">
                            <p:stCondLst>
                              <p:cond delay="2000"/>
                            </p:stCondLst>
                            <p:childTnLst>
                              <p:par>
                                <p:cTn id="50" presetID="12" presetClass="entr" presetSubtype="4" fill="hold" grpId="0" nodeType="afterEffect">
                                  <p:stCondLst>
                                    <p:cond delay="0"/>
                                  </p:stCondLst>
                                  <p:childTnLst>
                                    <p:set>
                                      <p:cBhvr>
                                        <p:cTn id="51" dur="1" fill="hold">
                                          <p:stCondLst>
                                            <p:cond delay="0"/>
                                          </p:stCondLst>
                                        </p:cTn>
                                        <p:tgtEl>
                                          <p:spTgt spid="49"/>
                                        </p:tgtEl>
                                        <p:attrNameLst>
                                          <p:attrName>style.visibility</p:attrName>
                                        </p:attrNameLst>
                                      </p:cBhvr>
                                      <p:to>
                                        <p:strVal val="visible"/>
                                      </p:to>
                                    </p:set>
                                    <p:anim calcmode="lin" valueType="num">
                                      <p:cBhvr additive="base">
                                        <p:cTn id="52" dur="500"/>
                                        <p:tgtEl>
                                          <p:spTgt spid="49"/>
                                        </p:tgtEl>
                                        <p:attrNameLst>
                                          <p:attrName>ppt_y</p:attrName>
                                        </p:attrNameLst>
                                      </p:cBhvr>
                                      <p:tavLst>
                                        <p:tav tm="0">
                                          <p:val>
                                            <p:strVal val="#ppt_y+#ppt_h*1.125000"/>
                                          </p:val>
                                        </p:tav>
                                        <p:tav tm="100000">
                                          <p:val>
                                            <p:strVal val="#ppt_y"/>
                                          </p:val>
                                        </p:tav>
                                      </p:tavLst>
                                    </p:anim>
                                    <p:animEffect transition="in" filter="wipe(up)">
                                      <p:cBhvr>
                                        <p:cTn id="53" dur="500"/>
                                        <p:tgtEl>
                                          <p:spTgt spid="49"/>
                                        </p:tgtEl>
                                      </p:cBhvr>
                                    </p:animEffect>
                                  </p:childTnLst>
                                </p:cTn>
                              </p:par>
                              <p:par>
                                <p:cTn id="54" presetID="12" presetClass="entr" presetSubtype="1" fill="hold" grpId="0" nodeType="withEffect">
                                  <p:stCondLst>
                                    <p:cond delay="0"/>
                                  </p:stCondLst>
                                  <p:childTnLst>
                                    <p:set>
                                      <p:cBhvr>
                                        <p:cTn id="55" dur="1" fill="hold">
                                          <p:stCondLst>
                                            <p:cond delay="0"/>
                                          </p:stCondLst>
                                        </p:cTn>
                                        <p:tgtEl>
                                          <p:spTgt spid="50"/>
                                        </p:tgtEl>
                                        <p:attrNameLst>
                                          <p:attrName>style.visibility</p:attrName>
                                        </p:attrNameLst>
                                      </p:cBhvr>
                                      <p:to>
                                        <p:strVal val="visible"/>
                                      </p:to>
                                    </p:set>
                                    <p:anim calcmode="lin" valueType="num">
                                      <p:cBhvr additive="base">
                                        <p:cTn id="56" dur="500"/>
                                        <p:tgtEl>
                                          <p:spTgt spid="50"/>
                                        </p:tgtEl>
                                        <p:attrNameLst>
                                          <p:attrName>ppt_y</p:attrName>
                                        </p:attrNameLst>
                                      </p:cBhvr>
                                      <p:tavLst>
                                        <p:tav tm="0">
                                          <p:val>
                                            <p:strVal val="#ppt_y-#ppt_h*1.125000"/>
                                          </p:val>
                                        </p:tav>
                                        <p:tav tm="100000">
                                          <p:val>
                                            <p:strVal val="#ppt_y"/>
                                          </p:val>
                                        </p:tav>
                                      </p:tavLst>
                                    </p:anim>
                                    <p:animEffect transition="in" filter="wipe(down)">
                                      <p:cBhvr>
                                        <p:cTn id="57" dur="500"/>
                                        <p:tgtEl>
                                          <p:spTgt spid="50"/>
                                        </p:tgtEl>
                                      </p:cBhvr>
                                    </p:animEffect>
                                  </p:childTnLst>
                                </p:cTn>
                              </p:par>
                            </p:childTnLst>
                          </p:cTn>
                        </p:par>
                        <p:par>
                          <p:cTn id="58" fill="hold">
                            <p:stCondLst>
                              <p:cond delay="2500"/>
                            </p:stCondLst>
                            <p:childTnLst>
                              <p:par>
                                <p:cTn id="59" presetID="12" presetClass="entr" presetSubtype="4" fill="hold" grpId="0" nodeType="afterEffect">
                                  <p:stCondLst>
                                    <p:cond delay="0"/>
                                  </p:stCondLst>
                                  <p:childTnLst>
                                    <p:set>
                                      <p:cBhvr>
                                        <p:cTn id="60" dur="1" fill="hold">
                                          <p:stCondLst>
                                            <p:cond delay="0"/>
                                          </p:stCondLst>
                                        </p:cTn>
                                        <p:tgtEl>
                                          <p:spTgt spid="51"/>
                                        </p:tgtEl>
                                        <p:attrNameLst>
                                          <p:attrName>style.visibility</p:attrName>
                                        </p:attrNameLst>
                                      </p:cBhvr>
                                      <p:to>
                                        <p:strVal val="visible"/>
                                      </p:to>
                                    </p:set>
                                    <p:anim calcmode="lin" valueType="num">
                                      <p:cBhvr additive="base">
                                        <p:cTn id="61" dur="500"/>
                                        <p:tgtEl>
                                          <p:spTgt spid="51"/>
                                        </p:tgtEl>
                                        <p:attrNameLst>
                                          <p:attrName>ppt_y</p:attrName>
                                        </p:attrNameLst>
                                      </p:cBhvr>
                                      <p:tavLst>
                                        <p:tav tm="0">
                                          <p:val>
                                            <p:strVal val="#ppt_y+#ppt_h*1.125000"/>
                                          </p:val>
                                        </p:tav>
                                        <p:tav tm="100000">
                                          <p:val>
                                            <p:strVal val="#ppt_y"/>
                                          </p:val>
                                        </p:tav>
                                      </p:tavLst>
                                    </p:anim>
                                    <p:animEffect transition="in" filter="wipe(up)">
                                      <p:cBhvr>
                                        <p:cTn id="62" dur="500"/>
                                        <p:tgtEl>
                                          <p:spTgt spid="51"/>
                                        </p:tgtEl>
                                      </p:cBhvr>
                                    </p:animEffect>
                                  </p:childTnLst>
                                </p:cTn>
                              </p:par>
                              <p:par>
                                <p:cTn id="63" presetID="12" presetClass="entr" presetSubtype="1" fill="hold" grpId="0" nodeType="withEffect">
                                  <p:stCondLst>
                                    <p:cond delay="0"/>
                                  </p:stCondLst>
                                  <p:childTnLst>
                                    <p:set>
                                      <p:cBhvr>
                                        <p:cTn id="64" dur="1" fill="hold">
                                          <p:stCondLst>
                                            <p:cond delay="0"/>
                                          </p:stCondLst>
                                        </p:cTn>
                                        <p:tgtEl>
                                          <p:spTgt spid="52"/>
                                        </p:tgtEl>
                                        <p:attrNameLst>
                                          <p:attrName>style.visibility</p:attrName>
                                        </p:attrNameLst>
                                      </p:cBhvr>
                                      <p:to>
                                        <p:strVal val="visible"/>
                                      </p:to>
                                    </p:set>
                                    <p:anim calcmode="lin" valueType="num">
                                      <p:cBhvr additive="base">
                                        <p:cTn id="65" dur="500"/>
                                        <p:tgtEl>
                                          <p:spTgt spid="52"/>
                                        </p:tgtEl>
                                        <p:attrNameLst>
                                          <p:attrName>ppt_y</p:attrName>
                                        </p:attrNameLst>
                                      </p:cBhvr>
                                      <p:tavLst>
                                        <p:tav tm="0">
                                          <p:val>
                                            <p:strVal val="#ppt_y-#ppt_h*1.125000"/>
                                          </p:val>
                                        </p:tav>
                                        <p:tav tm="100000">
                                          <p:val>
                                            <p:strVal val="#ppt_y"/>
                                          </p:val>
                                        </p:tav>
                                      </p:tavLst>
                                    </p:anim>
                                    <p:animEffect transition="in" filter="wipe(down)">
                                      <p:cBhvr>
                                        <p:cTn id="66" dur="500"/>
                                        <p:tgtEl>
                                          <p:spTgt spid="52"/>
                                        </p:tgtEl>
                                      </p:cBhvr>
                                    </p:animEffect>
                                  </p:childTnLst>
                                </p:cTn>
                              </p:par>
                            </p:childTnLst>
                          </p:cTn>
                        </p:par>
                        <p:par>
                          <p:cTn id="67" fill="hold">
                            <p:stCondLst>
                              <p:cond delay="3000"/>
                            </p:stCondLst>
                            <p:childTnLst>
                              <p:par>
                                <p:cTn id="68" presetID="12" presetClass="entr" presetSubtype="4" fill="hold" grpId="0" nodeType="afterEffect">
                                  <p:stCondLst>
                                    <p:cond delay="0"/>
                                  </p:stCondLst>
                                  <p:childTnLst>
                                    <p:set>
                                      <p:cBhvr>
                                        <p:cTn id="69" dur="1" fill="hold">
                                          <p:stCondLst>
                                            <p:cond delay="0"/>
                                          </p:stCondLst>
                                        </p:cTn>
                                        <p:tgtEl>
                                          <p:spTgt spid="53"/>
                                        </p:tgtEl>
                                        <p:attrNameLst>
                                          <p:attrName>style.visibility</p:attrName>
                                        </p:attrNameLst>
                                      </p:cBhvr>
                                      <p:to>
                                        <p:strVal val="visible"/>
                                      </p:to>
                                    </p:set>
                                    <p:anim calcmode="lin" valueType="num">
                                      <p:cBhvr additive="base">
                                        <p:cTn id="70" dur="500"/>
                                        <p:tgtEl>
                                          <p:spTgt spid="53"/>
                                        </p:tgtEl>
                                        <p:attrNameLst>
                                          <p:attrName>ppt_y</p:attrName>
                                        </p:attrNameLst>
                                      </p:cBhvr>
                                      <p:tavLst>
                                        <p:tav tm="0">
                                          <p:val>
                                            <p:strVal val="#ppt_y+#ppt_h*1.125000"/>
                                          </p:val>
                                        </p:tav>
                                        <p:tav tm="100000">
                                          <p:val>
                                            <p:strVal val="#ppt_y"/>
                                          </p:val>
                                        </p:tav>
                                      </p:tavLst>
                                    </p:anim>
                                    <p:animEffect transition="in" filter="wipe(up)">
                                      <p:cBhvr>
                                        <p:cTn id="71" dur="500"/>
                                        <p:tgtEl>
                                          <p:spTgt spid="53"/>
                                        </p:tgtEl>
                                      </p:cBhvr>
                                    </p:animEffect>
                                  </p:childTnLst>
                                </p:cTn>
                              </p:par>
                              <p:par>
                                <p:cTn id="72" presetID="12" presetClass="entr" presetSubtype="1" fill="hold" grpId="0" nodeType="withEffect">
                                  <p:stCondLst>
                                    <p:cond delay="0"/>
                                  </p:stCondLst>
                                  <p:childTnLst>
                                    <p:set>
                                      <p:cBhvr>
                                        <p:cTn id="73" dur="1" fill="hold">
                                          <p:stCondLst>
                                            <p:cond delay="0"/>
                                          </p:stCondLst>
                                        </p:cTn>
                                        <p:tgtEl>
                                          <p:spTgt spid="54"/>
                                        </p:tgtEl>
                                        <p:attrNameLst>
                                          <p:attrName>style.visibility</p:attrName>
                                        </p:attrNameLst>
                                      </p:cBhvr>
                                      <p:to>
                                        <p:strVal val="visible"/>
                                      </p:to>
                                    </p:set>
                                    <p:anim calcmode="lin" valueType="num">
                                      <p:cBhvr additive="base">
                                        <p:cTn id="74" dur="500"/>
                                        <p:tgtEl>
                                          <p:spTgt spid="54"/>
                                        </p:tgtEl>
                                        <p:attrNameLst>
                                          <p:attrName>ppt_y</p:attrName>
                                        </p:attrNameLst>
                                      </p:cBhvr>
                                      <p:tavLst>
                                        <p:tav tm="0">
                                          <p:val>
                                            <p:strVal val="#ppt_y-#ppt_h*1.125000"/>
                                          </p:val>
                                        </p:tav>
                                        <p:tav tm="100000">
                                          <p:val>
                                            <p:strVal val="#ppt_y"/>
                                          </p:val>
                                        </p:tav>
                                      </p:tavLst>
                                    </p:anim>
                                    <p:animEffect transition="in" filter="wipe(down)">
                                      <p:cBhvr>
                                        <p:cTn id="75"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 grpId="0" animBg="1"/>
      <p:bldP spid="188" grpId="0" animBg="1"/>
      <p:bldP spid="169" grpId="0" animBg="1"/>
      <p:bldP spid="199" grpId="0" animBg="1"/>
      <p:bldP spid="47" grpId="0"/>
      <p:bldP spid="48" grpId="0"/>
      <p:bldP spid="49" grpId="0"/>
      <p:bldP spid="50" grpId="0"/>
      <p:bldP spid="51" grpId="0"/>
      <p:bldP spid="52" grpId="0"/>
      <p:bldP spid="53" grpId="0"/>
      <p:bldP spid="54" grpId="0"/>
    </p:bldLst>
  </p:timing>
</p:sld>
</file>

<file path=ppt/theme/theme1.xml><?xml version="1.0" encoding="utf-8"?>
<a:theme xmlns:a="http://schemas.openxmlformats.org/drawingml/2006/main" name="Office 主题​​">
  <a:themeElements>
    <a:clrScheme name="自定义 1043">
      <a:dk1>
        <a:sysClr val="windowText" lastClr="000000"/>
      </a:dk1>
      <a:lt1>
        <a:sysClr val="window" lastClr="FFFFFF"/>
      </a:lt1>
      <a:dk2>
        <a:srgbClr val="1F497D"/>
      </a:dk2>
      <a:lt2>
        <a:srgbClr val="EEECE1"/>
      </a:lt2>
      <a:accent1>
        <a:srgbClr val="9BD39A"/>
      </a:accent1>
      <a:accent2>
        <a:srgbClr val="FFC000"/>
      </a:accent2>
      <a:accent3>
        <a:srgbClr val="9BD39A"/>
      </a:accent3>
      <a:accent4>
        <a:srgbClr val="FFC000"/>
      </a:accent4>
      <a:accent5>
        <a:srgbClr val="9BD39A"/>
      </a:accent5>
      <a:accent6>
        <a:srgbClr val="FFC000"/>
      </a:accent6>
      <a:hlink>
        <a:srgbClr val="0000FF"/>
      </a:hlink>
      <a:folHlink>
        <a:srgbClr val="800080"/>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529</TotalTime>
  <Words>2033</Words>
  <Application>Microsoft Office PowerPoint</Application>
  <PresentationFormat>自定义</PresentationFormat>
  <Paragraphs>257</Paragraphs>
  <Slides>25</Slides>
  <Notes>25</Notes>
  <HiddenSlides>0</HiddenSlides>
  <MMClips>1</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25</vt:i4>
      </vt:variant>
    </vt:vector>
  </HeadingPairs>
  <TitlesOfParts>
    <vt:vector size="45" baseType="lpstr">
      <vt:lpstr>Bebas Neue</vt:lpstr>
      <vt:lpstr>Gill Sans</vt:lpstr>
      <vt:lpstr>Lato Light</vt:lpstr>
      <vt:lpstr>Open Sans</vt:lpstr>
      <vt:lpstr>PT Sans</vt:lpstr>
      <vt:lpstr>Roboto Condensed</vt:lpstr>
      <vt:lpstr>Signika</vt:lpstr>
      <vt:lpstr>等线</vt:lpstr>
      <vt:lpstr>等线 Light</vt:lpstr>
      <vt:lpstr>方正舒体</vt:lpstr>
      <vt:lpstr>汉仪菱心体简</vt:lpstr>
      <vt:lpstr>宋体</vt:lpstr>
      <vt:lpstr>微软雅黑</vt:lpstr>
      <vt:lpstr>Arial</vt:lpstr>
      <vt:lpstr>Calibri</vt:lpstr>
      <vt:lpstr>Calibri Light</vt:lpstr>
      <vt:lpstr>Impact</vt:lpstr>
      <vt:lpstr>Raavi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1; Administrator</dc:creator>
  <cp:lastModifiedBy>Administrator</cp:lastModifiedBy>
  <cp:revision>187</cp:revision>
  <dcterms:created xsi:type="dcterms:W3CDTF">2017-06-23T02:08:31Z</dcterms:created>
  <dcterms:modified xsi:type="dcterms:W3CDTF">2017-07-19T09:05:22Z</dcterms:modified>
</cp:coreProperties>
</file>