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78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7342"/>
    <a:srgbClr val="176236"/>
    <a:srgbClr val="2AA362"/>
    <a:srgbClr val="78D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468" y="618"/>
      </p:cViewPr>
      <p:guideLst>
        <p:guide orient="horz" pos="1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C7342"/>
              </a:solidFill>
              <a:round/>
            </a:ln>
            <a:effectLst/>
          </c:spPr>
          <c:marker>
            <c:symbol val="circle"/>
            <c:size val="22"/>
            <c:spPr>
              <a:solidFill>
                <a:srgbClr val="78DBA2"/>
              </a:solidFill>
              <a:ln w="152400">
                <a:solidFill>
                  <a:srgbClr val="78DBA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黑荔枝体简" panose="00020600040101010101" pitchFamily="18" charset="-122"/>
                    <a:ea typeface="汉仪黑荔枝体简" panose="00020600040101010101" pitchFamily="18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noFill/>
              <a:ln w="57150" cap="flat" cmpd="sng" algn="ctr">
                <a:solidFill>
                  <a:schemeClr val="bg1">
                    <a:lumMod val="75000"/>
                    <a:alpha val="9000"/>
                  </a:schemeClr>
                </a:solidFill>
                <a:round/>
              </a:ln>
              <a:effectLst/>
            </c:spPr>
          </c:errBars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4.5</c:v>
                </c:pt>
                <c:pt idx="1">
                  <c:v>2.7</c:v>
                </c:pt>
                <c:pt idx="2">
                  <c:v>3.6</c:v>
                </c:pt>
                <c:pt idx="3">
                  <c:v>5.8</c:v>
                </c:pt>
                <c:pt idx="4">
                  <c:v>4.9000000000000004</c:v>
                </c:pt>
                <c:pt idx="5">
                  <c:v>3.6</c:v>
                </c:pt>
                <c:pt idx="6">
                  <c:v>5.2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E2-403D-9381-3DDB06608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483072"/>
        <c:axId val="220055040"/>
      </c:lineChart>
      <c:catAx>
        <c:axId val="212483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28575" cap="flat" cmpd="sng" algn="ctr">
            <a:solidFill>
              <a:srgbClr val="1C734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  <a:cs typeface="+mn-cs"/>
              </a:defRPr>
            </a:pPr>
            <a:endParaRPr lang="zh-CN"/>
          </a:p>
        </c:txPr>
        <c:crossAx val="220055040"/>
        <c:crosses val="autoZero"/>
        <c:auto val="1"/>
        <c:lblAlgn val="ctr"/>
        <c:lblOffset val="100"/>
        <c:noMultiLvlLbl val="0"/>
      </c:catAx>
      <c:valAx>
        <c:axId val="220055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  <a:cs typeface="+mn-cs"/>
              </a:defRPr>
            </a:pPr>
            <a:endParaRPr lang="zh-CN"/>
          </a:p>
        </c:txPr>
        <c:crossAx val="2124830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76236"/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9A2-42E0-97BD-6BAF374779A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A2-42E0-97BD-6BAF374779AA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9A2-42E0-97BD-6BAF374779AA}"/>
              </c:ext>
            </c:extLst>
          </c:dPt>
          <c:dPt>
            <c:idx val="3"/>
            <c:bubble3D val="0"/>
            <c:spPr>
              <a:solidFill>
                <a:srgbClr val="2AA36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9A2-42E0-97BD-6BAF374779A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0.15000000000000005</c:v>
                </c:pt>
                <c:pt idx="3">
                  <c:v>8.0000000000000029E-2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9A2-42E0-97BD-6BAF37477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A5-4A1B-8AC6-583B0D9AD5E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A5-4A1B-8AC6-583B0D9AD5ED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FA5-4A1B-8AC6-583B0D9AD5ED}"/>
              </c:ext>
            </c:extLst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FA5-4A1B-8AC6-583B0D9AD5E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0.15000000000000005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A5-4A1B-8AC6-583B0D9AD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334-4A9D-9574-36E395A7DFB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334-4A9D-9574-36E395A7DFB7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334-4A9D-9574-36E395A7DFB7}"/>
              </c:ext>
            </c:extLst>
          </c:dPt>
          <c:dPt>
            <c:idx val="3"/>
            <c:bubble3D val="0"/>
            <c:spPr>
              <a:solidFill>
                <a:srgbClr val="2AA36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334-4A9D-9574-36E395A7DFB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334-4A9D-9574-36E395A7DF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2C768-6EBC-4460-BA72-5701A82F26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34878-5C12-4F5B-979E-C6499D368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27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4878-5C12-4F5B-979E-C6499D3683F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24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4878-5C12-4F5B-979E-C6499D3683F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1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650940-C2D9-4AF1-811A-87CD04B24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5F76E7-D698-49AC-BF58-64DC3E515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AC5D67-C495-48A8-B169-161C6910A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C71B54-972D-4EDC-B2BD-15DC3566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54E2C0-04A0-423B-977B-10786A8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39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E08B4C-2F95-4B72-9AE8-AD87DA68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DBF2B0-7910-48D3-A612-4612F9BB3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E4C847-1113-4AC7-B671-44735F8D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66A22A-E0E6-4F33-A66E-D01BD2B16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E6BCFE-437E-4BB6-9C8E-0D993125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00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59D001A-CFC1-4BA6-8F4B-AF160E5FBA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64212A-A83F-4FD9-AE49-E5971E21C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572448-3AE1-4D97-A789-68E973A0A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5D9DCD-EA81-4138-A5AD-C17979F2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485F02-B110-45DA-AD5B-1A1922DB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6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BB67C-A79F-4CF0-9FA6-27D9CC34D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6EEDC0-A443-41F2-A387-4DA0B3E9C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E892C-CC6F-4D2B-973E-80A1C3769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FC6CED-D68B-4B0D-9A3A-00420591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D39242-E62D-4CBF-A10E-1876D44A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62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3B3C55-473B-4020-9520-66C13F2FD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8D75C-3141-4DA8-9821-E32492C4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820B69-71B0-4024-85B3-5E5238791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C2DAD4-05EF-4F27-8DD9-F289C608D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8FA23E-93C4-4362-9C37-1E66A3D5D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DB37AA-608B-4CB7-BC2F-5CC4AEFC7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54AED6-B62A-474E-9C6E-D1A5CBEE7F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DB4EFC-8A4D-4FF9-BB8F-DE31F9D0A5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CCB108-C425-4706-9F12-AF5785E0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15C257-2A82-4ABC-BF85-0928168C7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6C44C5-C580-49C6-98C2-76DFB85CC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9F004F-7E9E-484D-A58F-BF357DA5F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B00617-1C24-4732-8965-A4E46F51E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B39705-F346-4DBA-A524-BE4E92162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18B11DB-03E0-4253-B2A5-AE5F46390D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732C358-43FE-4E32-AB2C-4644A7ED6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BFE342-0A84-45F8-9F85-EB0D642A0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D6F66B0-07D1-4739-B15A-30E92AE26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B820F8A-76BD-42F9-9E47-DE5344438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95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5091B-E6DB-4F5E-A2DA-76A70AF08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35B303-5735-4FE1-AADD-3653617EC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540DA4-E4F8-4F57-9269-C83B23565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65C3D1-87BE-48E5-B3FF-712C49B86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20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998114C-19AB-482C-82C4-26C7567EC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0B9900-C292-4492-BF17-B475B8281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752B7B-BB62-4038-A90A-6E088EB0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93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A2B260-7AF8-42B4-89D6-FBFE5D48B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B1C40C-0A9E-4417-9FA7-E9330877B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0C2FD9-FD95-4873-BF76-372A6331A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3F2D04-77B5-452D-9F41-F1D43D6D9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66BCB1-A51C-4268-B400-B820CE819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6583B5-E819-4D91-9E97-7C9215CF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80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A7A4B-8240-4F27-A045-28F7FD24B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B962A6-6048-4725-AA6A-E107CF1F6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C6AB67-B768-4CC3-BF4F-2957C2398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955D18-2E97-48A1-AD73-0DBFE201B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53F8CA-B7EF-4C28-AA1F-C6638523E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B89574-481B-4ED7-8D66-C3D6EAFE7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2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C4F9652-12EA-40FF-BF52-1CEB60DAD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74793A-F1A1-4EE9-B7EC-B6B65B000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F69F31-2D5B-4D8A-B3C5-4D1CC5FC2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24E119-5950-4F03-ACA0-A25F249D3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9FB9DC-B6B6-4F27-A10F-59C9C8763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5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几米 - 拥有Masbfca (广告配乐完整版)">
            <a:hlinkClick r:id="" action="ppaction://media"/>
            <a:extLst>
              <a:ext uri="{FF2B5EF4-FFF2-40B4-BE49-F238E27FC236}">
                <a16:creationId xmlns:a16="http://schemas.microsoft.com/office/drawing/2014/main" id="{0A4D5DBA-D1E5-42F0-9F36-551C5DE6A3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1F1793-BF98-4294-AE47-ACD85E250F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73" t="8450" r="682" b="836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99623C-78AD-4990-A409-9B0CD6E3B938}"/>
              </a:ext>
            </a:extLst>
          </p:cNvPr>
          <p:cNvSpPr txBox="1"/>
          <p:nvPr/>
        </p:nvSpPr>
        <p:spPr>
          <a:xfrm>
            <a:off x="3139857" y="2108312"/>
            <a:ext cx="564770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手绘风格</a:t>
            </a:r>
            <a:endParaRPr lang="en-US" altLang="zh-CN" sz="7200" spc="-1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教师说课模板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4C7207-2D90-458E-AF88-9A79A744292C}"/>
              </a:ext>
            </a:extLst>
          </p:cNvPr>
          <p:cNvSpPr txBox="1"/>
          <p:nvPr/>
        </p:nvSpPr>
        <p:spPr>
          <a:xfrm>
            <a:off x="3194449" y="4411135"/>
            <a:ext cx="5857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600" dirty="0">
                <a:solidFill>
                  <a:schemeClr val="bg1">
                    <a:lumMod val="95000"/>
                  </a:schemeClr>
                </a:solidFill>
              </a:rPr>
              <a:t>DESIGNED BY ALONIC</a:t>
            </a:r>
            <a:endParaRPr lang="zh-CN" altLang="en-US" sz="1600" spc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1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newsflash/>
      </p:transition>
    </mc:Choice>
    <mc:Fallback>
      <p:transition spd="slow" advClick="0" advTm="2000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8B010B5-F185-4959-B340-11CAC7A87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71" y="2168998"/>
            <a:ext cx="2352000" cy="2520000"/>
          </a:xfrm>
          <a:prstGeom prst="rect">
            <a:avLst/>
          </a:prstGeom>
        </p:spPr>
      </p:pic>
      <p:sp>
        <p:nvSpPr>
          <p:cNvPr id="10" name="箭头: 直角上 9">
            <a:extLst>
              <a:ext uri="{FF2B5EF4-FFF2-40B4-BE49-F238E27FC236}">
                <a16:creationId xmlns:a16="http://schemas.microsoft.com/office/drawing/2014/main" id="{925E75BF-4BDA-4802-9E7B-442C9DCED438}"/>
              </a:ext>
            </a:extLst>
          </p:cNvPr>
          <p:cNvSpPr/>
          <p:nvPr/>
        </p:nvSpPr>
        <p:spPr>
          <a:xfrm rot="5400000">
            <a:off x="4023119" y="2541933"/>
            <a:ext cx="1102899" cy="125561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78DBA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箭头: 直角上 19">
            <a:extLst>
              <a:ext uri="{FF2B5EF4-FFF2-40B4-BE49-F238E27FC236}">
                <a16:creationId xmlns:a16="http://schemas.microsoft.com/office/drawing/2014/main" id="{EFAB93CD-7A51-4EE3-9EFB-B380DD4B4B98}"/>
              </a:ext>
            </a:extLst>
          </p:cNvPr>
          <p:cNvSpPr/>
          <p:nvPr/>
        </p:nvSpPr>
        <p:spPr>
          <a:xfrm rot="5400000">
            <a:off x="5562465" y="4001793"/>
            <a:ext cx="1102899" cy="125561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78DBA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73EF7E3-7B5A-4B5B-A9E0-8E73AA1FCC03}"/>
              </a:ext>
            </a:extLst>
          </p:cNvPr>
          <p:cNvGrpSpPr/>
          <p:nvPr/>
        </p:nvGrpSpPr>
        <p:grpSpPr>
          <a:xfrm>
            <a:off x="3730917" y="1319347"/>
            <a:ext cx="5347228" cy="1299582"/>
            <a:chOff x="3730917" y="1319347"/>
            <a:chExt cx="5347228" cy="12995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E985886-20A4-49D0-A65B-E801887BE9F7}"/>
                </a:ext>
              </a:extLst>
            </p:cNvPr>
            <p:cNvGrpSpPr/>
            <p:nvPr/>
          </p:nvGrpSpPr>
          <p:grpSpPr>
            <a:xfrm>
              <a:off x="3730917" y="1319347"/>
              <a:ext cx="1928355" cy="1299582"/>
              <a:chOff x="4167646" y="1319347"/>
              <a:chExt cx="1928355" cy="1299582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8FCFFFB-D3A9-409E-BC2E-465C9C0B0C90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CA4DF6F-1411-4085-96EE-F34B78C21614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F211989F-950D-42DE-A868-9BA8FBD0D450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54644443-2AAB-4522-A718-45EA19CD2386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E74AEBD-A19E-4CE1-A7DB-9C9F0F02F68B}"/>
                </a:ext>
              </a:extLst>
            </p:cNvPr>
            <p:cNvSpPr txBox="1"/>
            <p:nvPr/>
          </p:nvSpPr>
          <p:spPr>
            <a:xfrm>
              <a:off x="5698968" y="1459858"/>
              <a:ext cx="3379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3AC93BD-4224-4276-99E7-6476171FDF2E}"/>
              </a:ext>
            </a:extLst>
          </p:cNvPr>
          <p:cNvGrpSpPr/>
          <p:nvPr/>
        </p:nvGrpSpPr>
        <p:grpSpPr>
          <a:xfrm>
            <a:off x="5270263" y="2779208"/>
            <a:ext cx="5365920" cy="1299582"/>
            <a:chOff x="5270263" y="2779208"/>
            <a:chExt cx="5365920" cy="129958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8FC8557-0427-4B2F-B18F-B5A08D119D2B}"/>
                </a:ext>
              </a:extLst>
            </p:cNvPr>
            <p:cNvGrpSpPr/>
            <p:nvPr/>
          </p:nvGrpSpPr>
          <p:grpSpPr>
            <a:xfrm>
              <a:off x="5270263" y="2779208"/>
              <a:ext cx="1937701" cy="1299582"/>
              <a:chOff x="5706992" y="2779208"/>
              <a:chExt cx="1937701" cy="1299582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32BE264-AA82-49F6-9C66-A98376EF261C}"/>
                  </a:ext>
                </a:extLst>
              </p:cNvPr>
              <p:cNvSpPr/>
              <p:nvPr/>
            </p:nvSpPr>
            <p:spPr>
              <a:xfrm>
                <a:off x="5706992" y="2779208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FE71D35B-7AFE-4165-B586-F5C479DDD7BF}"/>
                  </a:ext>
                </a:extLst>
              </p:cNvPr>
              <p:cNvGrpSpPr/>
              <p:nvPr/>
            </p:nvGrpSpPr>
            <p:grpSpPr>
              <a:xfrm>
                <a:off x="5754201" y="3034645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E83C90C4-2A05-4323-8028-1AA81DB1F95B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0B2E2707-19DA-4A48-BF8E-6DD36CF1237E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7BBC311-34E8-45C5-8C00-E06C840EADA1}"/>
                </a:ext>
              </a:extLst>
            </p:cNvPr>
            <p:cNvSpPr txBox="1"/>
            <p:nvPr/>
          </p:nvSpPr>
          <p:spPr>
            <a:xfrm>
              <a:off x="7257006" y="2921167"/>
              <a:ext cx="3379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188831D-C6BA-45A0-8BCC-BCA6141EFFEE}"/>
              </a:ext>
            </a:extLst>
          </p:cNvPr>
          <p:cNvGrpSpPr/>
          <p:nvPr/>
        </p:nvGrpSpPr>
        <p:grpSpPr>
          <a:xfrm>
            <a:off x="6809609" y="4239068"/>
            <a:ext cx="3826574" cy="1299582"/>
            <a:chOff x="6809609" y="4239068"/>
            <a:chExt cx="3826574" cy="129958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1A8AE0D-2B87-4DAB-BCA6-35817696E521}"/>
                </a:ext>
              </a:extLst>
            </p:cNvPr>
            <p:cNvGrpSpPr/>
            <p:nvPr/>
          </p:nvGrpSpPr>
          <p:grpSpPr>
            <a:xfrm>
              <a:off x="6809609" y="4239068"/>
              <a:ext cx="1937701" cy="1299582"/>
              <a:chOff x="7246338" y="4239068"/>
              <a:chExt cx="1937701" cy="129958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F8DDEE0-5470-4002-98AC-A001EDD12159}"/>
                  </a:ext>
                </a:extLst>
              </p:cNvPr>
              <p:cNvSpPr/>
              <p:nvPr/>
            </p:nvSpPr>
            <p:spPr>
              <a:xfrm>
                <a:off x="7246338" y="4239068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8C06BD31-DA1E-4190-9E60-0D635C7B6C2E}"/>
                  </a:ext>
                </a:extLst>
              </p:cNvPr>
              <p:cNvGrpSpPr/>
              <p:nvPr/>
            </p:nvGrpSpPr>
            <p:grpSpPr>
              <a:xfrm>
                <a:off x="7293547" y="4494506"/>
                <a:ext cx="1890492" cy="761803"/>
                <a:chOff x="6896274" y="1366252"/>
                <a:chExt cx="1890492" cy="761803"/>
              </a:xfrm>
            </p:grpSpPr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DA524CED-DD08-4243-9835-5F9E0BBED397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8BE40F7B-D8A9-4A72-87F5-B05A99E9E3A0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16CA3DC-5E4E-4AD6-ADEA-B8E8345A05D7}"/>
                </a:ext>
              </a:extLst>
            </p:cNvPr>
            <p:cNvSpPr txBox="1"/>
            <p:nvPr/>
          </p:nvSpPr>
          <p:spPr>
            <a:xfrm>
              <a:off x="8713450" y="4381027"/>
              <a:ext cx="1922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056450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0" y="120673"/>
            <a:ext cx="2677127" cy="720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782DE96-DB32-44C4-9D4A-0D2F76C7D035}"/>
              </a:ext>
            </a:extLst>
          </p:cNvPr>
          <p:cNvGrpSpPr/>
          <p:nvPr/>
        </p:nvGrpSpPr>
        <p:grpSpPr>
          <a:xfrm>
            <a:off x="1090641" y="1393691"/>
            <a:ext cx="10010720" cy="6180809"/>
            <a:chOff x="1090641" y="1393691"/>
            <a:chExt cx="10010720" cy="6180809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E83D046-42AD-42C8-A6E6-57A2115B1B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58"/>
            <a:stretch/>
          </p:blipFill>
          <p:spPr>
            <a:xfrm rot="207292">
              <a:off x="2201643" y="3860647"/>
              <a:ext cx="7030061" cy="37138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36C847-BC19-4741-BBBB-1F29796C96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415"/>
            <a:stretch/>
          </p:blipFill>
          <p:spPr>
            <a:xfrm>
              <a:off x="1090641" y="1393691"/>
              <a:ext cx="10010720" cy="5464309"/>
            </a:xfrm>
            <a:prstGeom prst="rect">
              <a:avLst/>
            </a:prstGeom>
          </p:spPr>
        </p:pic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2E13BE1-F9E5-450F-8584-671B5AB38DFC}"/>
              </a:ext>
            </a:extLst>
          </p:cNvPr>
          <p:cNvSpPr txBox="1"/>
          <p:nvPr/>
        </p:nvSpPr>
        <p:spPr>
          <a:xfrm>
            <a:off x="2201539" y="1034035"/>
            <a:ext cx="7788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87392"/>
      </p:ext>
    </p:extLst>
  </p:cSld>
  <p:clrMapOvr>
    <a:masterClrMapping/>
  </p:clrMapOvr>
  <p:transition spd="med" advClick="0" advTm="2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84251AA-2B96-44DE-A40C-31FF77AF8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040" y="2789071"/>
            <a:ext cx="2773920" cy="179847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4A25794-7F56-4879-925F-5D13F1E8B001}"/>
              </a:ext>
            </a:extLst>
          </p:cNvPr>
          <p:cNvGrpSpPr/>
          <p:nvPr/>
        </p:nvGrpSpPr>
        <p:grpSpPr>
          <a:xfrm>
            <a:off x="1411871" y="1236087"/>
            <a:ext cx="2946834" cy="2290640"/>
            <a:chOff x="1534701" y="1230180"/>
            <a:chExt cx="2946834" cy="229064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B63A030-7AB9-49BA-AC76-DDE9958BF615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500BD13-011B-4926-87FD-9B1C3346854E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813B4F16-5F03-405B-B641-8310890BFF58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F5EC33E7-05F9-44E5-BDDE-B887A3FEE09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2DBED467-91F2-48F3-8EEA-6DE418547EC6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668B34-F421-4690-B3A7-AA3D8C018828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21D4CFC-AD32-498E-98D4-E4A6619C65F1}"/>
              </a:ext>
            </a:extLst>
          </p:cNvPr>
          <p:cNvGrpSpPr/>
          <p:nvPr/>
        </p:nvGrpSpPr>
        <p:grpSpPr>
          <a:xfrm>
            <a:off x="1411871" y="3849892"/>
            <a:ext cx="2946834" cy="2290640"/>
            <a:chOff x="1534701" y="1230180"/>
            <a:chExt cx="2946834" cy="229064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FB8C906-32A5-49A3-975C-56652894A758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87379BB-CA14-4013-85FA-E623D59110A0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179C5CB5-D880-4130-BBF5-F63D65D91F46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945F4E9F-5003-4CDD-ABD6-68CC2D02389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2D43ED0-31C6-41EF-8808-86D9808891CB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AAD81EC-B585-4E97-8BA9-00F26724F4B9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6DF3153-4C37-4217-99A4-DDE82AF627D6}"/>
              </a:ext>
            </a:extLst>
          </p:cNvPr>
          <p:cNvGrpSpPr/>
          <p:nvPr/>
        </p:nvGrpSpPr>
        <p:grpSpPr>
          <a:xfrm>
            <a:off x="7833295" y="1236087"/>
            <a:ext cx="2946834" cy="2290640"/>
            <a:chOff x="1534701" y="1230180"/>
            <a:chExt cx="2946834" cy="229064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F8F2EC1-7B2B-4826-8E33-D7AEB9C3B117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37C84A8-6106-4599-8569-8E3EEEA5B6D4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685171FB-B718-4FC6-94C7-708563081121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7FC25E34-6303-46FE-95BB-835C1285FD68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B774AB2E-B904-4464-BFAE-5D6D3F7C7BD7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B5163FD-B9DD-4CCE-802A-235FA9AA12A6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82624E9-A6F6-42E1-B4C5-C6A7DAE9CFE4}"/>
              </a:ext>
            </a:extLst>
          </p:cNvPr>
          <p:cNvGrpSpPr/>
          <p:nvPr/>
        </p:nvGrpSpPr>
        <p:grpSpPr>
          <a:xfrm>
            <a:off x="7888336" y="3808126"/>
            <a:ext cx="2946834" cy="2290640"/>
            <a:chOff x="1534701" y="1230180"/>
            <a:chExt cx="2946834" cy="229064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24F3A4F-1293-4411-B5F9-22E056F5A34B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C8AB63-499D-4114-A2E7-16B33E062DF6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70498B17-AA33-4462-B370-560EF74E92D9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922E8F4F-C0E7-411F-8BB6-A7CE00F33CF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93B680B6-E042-4ADD-9CE7-8E876B789FFE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0E5E7A6-6C68-4A20-8DE4-4391DA80E175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40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0" y="120673"/>
            <a:ext cx="2677127" cy="720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EAEC437-5408-4C8E-B4A4-7905CC57E752}"/>
              </a:ext>
            </a:extLst>
          </p:cNvPr>
          <p:cNvGrpSpPr/>
          <p:nvPr/>
        </p:nvGrpSpPr>
        <p:grpSpPr>
          <a:xfrm>
            <a:off x="3630406" y="1518940"/>
            <a:ext cx="4931188" cy="5339060"/>
            <a:chOff x="3630406" y="1518940"/>
            <a:chExt cx="4931188" cy="5339060"/>
          </a:xfrm>
        </p:grpSpPr>
        <p:sp>
          <p:nvSpPr>
            <p:cNvPr id="26" name="Bent Arrow 57">
              <a:extLst>
                <a:ext uri="{FF2B5EF4-FFF2-40B4-BE49-F238E27FC236}">
                  <a16:creationId xmlns:a16="http://schemas.microsoft.com/office/drawing/2014/main" id="{D29ADBD2-4D34-41E5-82C9-3BB78A1A1EBB}"/>
                </a:ext>
              </a:extLst>
            </p:cNvPr>
            <p:cNvSpPr/>
            <p:nvPr/>
          </p:nvSpPr>
          <p:spPr>
            <a:xfrm>
              <a:off x="5277292" y="2908291"/>
              <a:ext cx="2682821" cy="3949709"/>
            </a:xfrm>
            <a:prstGeom prst="bentArrow">
              <a:avLst>
                <a:gd name="adj1" fmla="val 10194"/>
                <a:gd name="adj2" fmla="val 9038"/>
                <a:gd name="adj3" fmla="val 14263"/>
                <a:gd name="adj4" fmla="val 24932"/>
              </a:avLst>
            </a:prstGeom>
            <a:solidFill>
              <a:srgbClr val="1C734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Bent Arrow 58">
              <a:extLst>
                <a:ext uri="{FF2B5EF4-FFF2-40B4-BE49-F238E27FC236}">
                  <a16:creationId xmlns:a16="http://schemas.microsoft.com/office/drawing/2014/main" id="{1946BE1F-AB8C-4FAA-AF54-E0B5EE476DC9}"/>
                </a:ext>
              </a:extLst>
            </p:cNvPr>
            <p:cNvSpPr/>
            <p:nvPr/>
          </p:nvSpPr>
          <p:spPr>
            <a:xfrm flipH="1">
              <a:off x="3991891" y="3653520"/>
              <a:ext cx="3023662" cy="3204480"/>
            </a:xfrm>
            <a:prstGeom prst="bentArrow">
              <a:avLst>
                <a:gd name="adj1" fmla="val 8879"/>
                <a:gd name="adj2" fmla="val 9038"/>
                <a:gd name="adj3" fmla="val 14263"/>
                <a:gd name="adj4" fmla="val 19454"/>
              </a:avLst>
            </a:prstGeom>
            <a:solidFill>
              <a:srgbClr val="2AA36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Bent Arrow 59">
              <a:extLst>
                <a:ext uri="{FF2B5EF4-FFF2-40B4-BE49-F238E27FC236}">
                  <a16:creationId xmlns:a16="http://schemas.microsoft.com/office/drawing/2014/main" id="{59602CC6-5855-439C-A744-37287476B5B3}"/>
                </a:ext>
              </a:extLst>
            </p:cNvPr>
            <p:cNvSpPr/>
            <p:nvPr/>
          </p:nvSpPr>
          <p:spPr>
            <a:xfrm flipH="1">
              <a:off x="3630406" y="4597019"/>
              <a:ext cx="1449899" cy="2260981"/>
            </a:xfrm>
            <a:prstGeom prst="bentArrow">
              <a:avLst>
                <a:gd name="adj1" fmla="val 19713"/>
                <a:gd name="adj2" fmla="val 20879"/>
                <a:gd name="adj3" fmla="val 22762"/>
                <a:gd name="adj4" fmla="val 29493"/>
              </a:avLst>
            </a:prstGeom>
            <a:solidFill>
              <a:srgbClr val="78DB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Bent Arrow 60">
              <a:extLst>
                <a:ext uri="{FF2B5EF4-FFF2-40B4-BE49-F238E27FC236}">
                  <a16:creationId xmlns:a16="http://schemas.microsoft.com/office/drawing/2014/main" id="{F9DD757D-6F5C-4296-A5F4-18D2BBB55931}"/>
                </a:ext>
              </a:extLst>
            </p:cNvPr>
            <p:cNvSpPr/>
            <p:nvPr/>
          </p:nvSpPr>
          <p:spPr>
            <a:xfrm>
              <a:off x="6198147" y="4425351"/>
              <a:ext cx="2363447" cy="2432649"/>
            </a:xfrm>
            <a:prstGeom prst="bentArrow">
              <a:avLst>
                <a:gd name="adj1" fmla="val 13127"/>
                <a:gd name="adj2" fmla="val 10495"/>
                <a:gd name="adj3" fmla="val 17138"/>
                <a:gd name="adj4" fmla="val 21923"/>
              </a:avLst>
            </a:prstGeom>
            <a:solidFill>
              <a:srgbClr val="1C734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Up Arrow 61">
              <a:extLst>
                <a:ext uri="{FF2B5EF4-FFF2-40B4-BE49-F238E27FC236}">
                  <a16:creationId xmlns:a16="http://schemas.microsoft.com/office/drawing/2014/main" id="{7683625E-106B-4E55-AD85-834F7C3AA827}"/>
                </a:ext>
              </a:extLst>
            </p:cNvPr>
            <p:cNvSpPr/>
            <p:nvPr/>
          </p:nvSpPr>
          <p:spPr>
            <a:xfrm>
              <a:off x="5586025" y="1518940"/>
              <a:ext cx="574899" cy="5339060"/>
            </a:xfrm>
            <a:prstGeom prst="upArrow">
              <a:avLst>
                <a:gd name="adj1" fmla="val 50000"/>
                <a:gd name="adj2" fmla="val 67147"/>
              </a:avLst>
            </a:prstGeom>
            <a:solidFill>
              <a:srgbClr val="78DB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963FAE7-AB60-456F-A1CF-A687586FE935}"/>
              </a:ext>
            </a:extLst>
          </p:cNvPr>
          <p:cNvSpPr txBox="1"/>
          <p:nvPr/>
        </p:nvSpPr>
        <p:spPr>
          <a:xfrm>
            <a:off x="452066" y="4559979"/>
            <a:ext cx="314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7326F4-CF90-4299-A92D-BEEECB16349E}"/>
              </a:ext>
            </a:extLst>
          </p:cNvPr>
          <p:cNvSpPr txBox="1"/>
          <p:nvPr/>
        </p:nvSpPr>
        <p:spPr>
          <a:xfrm>
            <a:off x="805218" y="3545551"/>
            <a:ext cx="314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C32A990-F6EF-4D7F-8896-B382F55369C5}"/>
              </a:ext>
            </a:extLst>
          </p:cNvPr>
          <p:cNvSpPr txBox="1"/>
          <p:nvPr/>
        </p:nvSpPr>
        <p:spPr>
          <a:xfrm>
            <a:off x="1951649" y="1517241"/>
            <a:ext cx="3149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49E014D-0BB0-446C-BFAF-ADA81B4A95AE}"/>
              </a:ext>
            </a:extLst>
          </p:cNvPr>
          <p:cNvSpPr txBox="1"/>
          <p:nvPr/>
        </p:nvSpPr>
        <p:spPr>
          <a:xfrm>
            <a:off x="7965967" y="2622221"/>
            <a:ext cx="314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69562F4-8139-4FBA-A1F8-4BDF442309E8}"/>
              </a:ext>
            </a:extLst>
          </p:cNvPr>
          <p:cNvSpPr txBox="1"/>
          <p:nvPr/>
        </p:nvSpPr>
        <p:spPr>
          <a:xfrm>
            <a:off x="8561594" y="4188470"/>
            <a:ext cx="314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431547F-0D1A-44BC-A50F-D52626A1AEFA}"/>
              </a:ext>
            </a:extLst>
          </p:cNvPr>
          <p:cNvGrpSpPr/>
          <p:nvPr/>
        </p:nvGrpSpPr>
        <p:grpSpPr>
          <a:xfrm>
            <a:off x="6645850" y="987336"/>
            <a:ext cx="3060932" cy="1130069"/>
            <a:chOff x="7810914" y="2286304"/>
            <a:chExt cx="3060932" cy="11300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2596EF6-919D-4482-B9A3-B39D16E8E9F9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9A9868-DACB-4081-A6C5-D6152069755F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321884"/>
      </p:ext>
    </p:extLst>
  </p:cSld>
  <p:clrMapOvr>
    <a:masterClrMapping/>
  </p:clrMapOvr>
  <p:transition spd="slow" advClick="0"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EB1D96A4-90A8-4D49-9D72-1E0B46817075}"/>
              </a:ext>
            </a:extLst>
          </p:cNvPr>
          <p:cNvSpPr/>
          <p:nvPr/>
        </p:nvSpPr>
        <p:spPr>
          <a:xfrm rot="4592573">
            <a:off x="84423" y="-440748"/>
            <a:ext cx="7944371" cy="6129996"/>
          </a:xfrm>
          <a:prstGeom prst="triangle">
            <a:avLst/>
          </a:prstGeom>
          <a:noFill/>
          <a:ln w="50800" cap="rnd">
            <a:solidFill>
              <a:srgbClr val="78DBA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9763DFC-5014-455A-805D-27F99E192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6309" y="-494091"/>
            <a:ext cx="6989873" cy="7846182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806A82F-2556-4A71-9FA0-7C489F1D01E4}"/>
              </a:ext>
            </a:extLst>
          </p:cNvPr>
          <p:cNvGrpSpPr/>
          <p:nvPr/>
        </p:nvGrpSpPr>
        <p:grpSpPr>
          <a:xfrm>
            <a:off x="5234828" y="3111773"/>
            <a:ext cx="2354484" cy="2662182"/>
            <a:chOff x="5638122" y="2995323"/>
            <a:chExt cx="2354484" cy="266218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904C57F-DD67-42BA-9610-7F60903E5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01443D5-418C-48D0-A940-1B2156137C31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EF7596C-043D-4AE7-AE7F-000B5BA65FBA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2789601-CC68-4059-BE00-B6A89E50CB88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D8FAD0A-0AA3-4A6B-91B7-26072A58173F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98C9B9B-56FA-44ED-9C22-D8B26749DA5B}"/>
              </a:ext>
            </a:extLst>
          </p:cNvPr>
          <p:cNvGrpSpPr/>
          <p:nvPr/>
        </p:nvGrpSpPr>
        <p:grpSpPr>
          <a:xfrm>
            <a:off x="7275931" y="3111773"/>
            <a:ext cx="2354484" cy="2662182"/>
            <a:chOff x="5638122" y="2995323"/>
            <a:chExt cx="2354484" cy="2662182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7FED18F3-26E0-46E8-9817-FBB356892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0ECB9B1A-628E-4799-B37A-69F1851D9B06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45291C6-E1B9-4FA9-9FBD-495E57140366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322668D-BEB2-4A86-B6EF-CFC25775F37F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879EFA0-CEC1-4AED-8218-28D69DD48009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DDEA73A-D6E2-43D4-892F-813413E473EF}"/>
              </a:ext>
            </a:extLst>
          </p:cNvPr>
          <p:cNvGrpSpPr/>
          <p:nvPr/>
        </p:nvGrpSpPr>
        <p:grpSpPr>
          <a:xfrm>
            <a:off x="9289739" y="3111773"/>
            <a:ext cx="2354484" cy="2662182"/>
            <a:chOff x="5638122" y="2995323"/>
            <a:chExt cx="2354484" cy="2662182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2E028FC5-BC20-45AC-AEC7-0695DAAF8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6CFC803-A9DB-45CF-9803-C258211D11F0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960DADEC-444E-4F80-9C90-EEEE72336818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11CCF1E7-22E9-4FCA-A048-A41B69A1D6F3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F2C045A-8EE8-4FB4-A6F6-B99DC26F318E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88680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第三部分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877528" y="3750357"/>
              <a:ext cx="47371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2800" dirty="0">
                  <a:solidFill>
                    <a:schemeClr val="bg1">
                      <a:lumMod val="95000"/>
                    </a:schemeClr>
                  </a:solidFill>
                </a:rPr>
                <a:t>PART THREE</a:t>
              </a:r>
              <a:endParaRPr lang="zh-CN" altLang="en-US" sz="1400" spc="2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32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CE47069-6BFD-492B-9D19-B83440934992}"/>
              </a:ext>
            </a:extLst>
          </p:cNvPr>
          <p:cNvGrpSpPr/>
          <p:nvPr/>
        </p:nvGrpSpPr>
        <p:grpSpPr>
          <a:xfrm>
            <a:off x="3252133" y="2227283"/>
            <a:ext cx="5687734" cy="2949345"/>
            <a:chOff x="2609760" y="1621228"/>
            <a:chExt cx="6972482" cy="3615544"/>
          </a:xfrm>
        </p:grpSpPr>
        <p:sp>
          <p:nvSpPr>
            <p:cNvPr id="21" name="Oval 32">
              <a:extLst>
                <a:ext uri="{FF2B5EF4-FFF2-40B4-BE49-F238E27FC236}">
                  <a16:creationId xmlns:a16="http://schemas.microsoft.com/office/drawing/2014/main" id="{1C2499D0-3304-49FF-B0C3-0031EBF1C4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53609" y="2423170"/>
              <a:ext cx="2013878" cy="2013878"/>
            </a:xfrm>
            <a:prstGeom prst="ellipse">
              <a:avLst/>
            </a:prstGeom>
            <a:solidFill>
              <a:srgbClr val="1C734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71">
              <a:extLst>
                <a:ext uri="{FF2B5EF4-FFF2-40B4-BE49-F238E27FC236}">
                  <a16:creationId xmlns:a16="http://schemas.microsoft.com/office/drawing/2014/main" id="{745DD800-0824-4E9B-AFDA-F2CC891661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0614" y="2423170"/>
              <a:ext cx="2013878" cy="2013878"/>
            </a:xfrm>
            <a:prstGeom prst="ellipse">
              <a:avLst/>
            </a:prstGeom>
            <a:solidFill>
              <a:srgbClr val="78DBA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Oval 79">
              <a:extLst>
                <a:ext uri="{FF2B5EF4-FFF2-40B4-BE49-F238E27FC236}">
                  <a16:creationId xmlns:a16="http://schemas.microsoft.com/office/drawing/2014/main" id="{BCDD4682-F90E-4D00-9FCC-779CC5890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620" y="2423170"/>
              <a:ext cx="2013878" cy="2013878"/>
            </a:xfrm>
            <a:prstGeom prst="ellipse">
              <a:avLst/>
            </a:prstGeom>
            <a:solidFill>
              <a:srgbClr val="1C734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Oval 87">
              <a:extLst>
                <a:ext uri="{FF2B5EF4-FFF2-40B4-BE49-F238E27FC236}">
                  <a16:creationId xmlns:a16="http://schemas.microsoft.com/office/drawing/2014/main" id="{CF715492-462F-42BB-903F-74D74CAE54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84625" y="2423170"/>
              <a:ext cx="2013878" cy="2013878"/>
            </a:xfrm>
            <a:prstGeom prst="ellipse">
              <a:avLst/>
            </a:prstGeom>
            <a:solidFill>
              <a:srgbClr val="78DBA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4" name="Elbow Connector 40">
              <a:extLst>
                <a:ext uri="{FF2B5EF4-FFF2-40B4-BE49-F238E27FC236}">
                  <a16:creationId xmlns:a16="http://schemas.microsoft.com/office/drawing/2014/main" id="{CACED569-2A1B-4E50-87CE-F195ECB10638}"/>
                </a:ext>
              </a:extLst>
            </p:cNvPr>
            <p:cNvCxnSpPr/>
            <p:nvPr/>
          </p:nvCxnSpPr>
          <p:spPr>
            <a:xfrm flipV="1">
              <a:off x="8449380" y="1621228"/>
              <a:ext cx="1132861" cy="780293"/>
            </a:xfrm>
            <a:prstGeom prst="bentConnector3">
              <a:avLst>
                <a:gd name="adj1" fmla="val -2255"/>
              </a:avLst>
            </a:prstGeom>
            <a:ln w="19050">
              <a:solidFill>
                <a:srgbClr val="78DBA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45">
              <a:extLst>
                <a:ext uri="{FF2B5EF4-FFF2-40B4-BE49-F238E27FC236}">
                  <a16:creationId xmlns:a16="http://schemas.microsoft.com/office/drawing/2014/main" id="{3505D3B4-5395-4F0B-B9EA-F73D0CA3E099}"/>
                </a:ext>
              </a:extLst>
            </p:cNvPr>
            <p:cNvCxnSpPr>
              <a:stCxn id="22" idx="4"/>
            </p:cNvCxnSpPr>
            <p:nvPr/>
          </p:nvCxnSpPr>
          <p:spPr>
            <a:xfrm rot="5400000">
              <a:off x="3582308" y="3464505"/>
              <a:ext cx="782703" cy="2727791"/>
            </a:xfrm>
            <a:prstGeom prst="bentConnector2">
              <a:avLst/>
            </a:prstGeom>
            <a:ln w="19050">
              <a:solidFill>
                <a:srgbClr val="78DBA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45">
              <a:extLst>
                <a:ext uri="{FF2B5EF4-FFF2-40B4-BE49-F238E27FC236}">
                  <a16:creationId xmlns:a16="http://schemas.microsoft.com/office/drawing/2014/main" id="{A41998DF-4C72-463D-ADE2-85D6021F854C}"/>
                </a:ext>
              </a:extLst>
            </p:cNvPr>
            <p:cNvCxnSpPr/>
            <p:nvPr/>
          </p:nvCxnSpPr>
          <p:spPr>
            <a:xfrm rot="5400000" flipV="1">
              <a:off x="7826994" y="3481524"/>
              <a:ext cx="782703" cy="2727793"/>
            </a:xfrm>
            <a:prstGeom prst="bentConnector2">
              <a:avLst/>
            </a:prstGeom>
            <a:ln w="19050">
              <a:solidFill>
                <a:srgbClr val="1C734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53">
              <a:extLst>
                <a:ext uri="{FF2B5EF4-FFF2-40B4-BE49-F238E27FC236}">
                  <a16:creationId xmlns:a16="http://schemas.microsoft.com/office/drawing/2014/main" id="{D7751B7A-0F07-4224-A1D7-555B00D4DC6C}"/>
                </a:ext>
              </a:extLst>
            </p:cNvPr>
            <p:cNvCxnSpPr/>
            <p:nvPr/>
          </p:nvCxnSpPr>
          <p:spPr>
            <a:xfrm flipH="1" flipV="1">
              <a:off x="2609760" y="1644766"/>
              <a:ext cx="1132861" cy="780293"/>
            </a:xfrm>
            <a:prstGeom prst="bentConnector3">
              <a:avLst>
                <a:gd name="adj1" fmla="val -2255"/>
              </a:avLst>
            </a:prstGeom>
            <a:ln w="19050">
              <a:solidFill>
                <a:srgbClr val="1C734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66">
              <a:extLst>
                <a:ext uri="{FF2B5EF4-FFF2-40B4-BE49-F238E27FC236}">
                  <a16:creationId xmlns:a16="http://schemas.microsoft.com/office/drawing/2014/main" id="{6B9F098E-CB25-43B9-9F1B-0B2C2BBA9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1706" y="3123244"/>
              <a:ext cx="791256" cy="61373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2">
              <a:extLst>
                <a:ext uri="{FF2B5EF4-FFF2-40B4-BE49-F238E27FC236}">
                  <a16:creationId xmlns:a16="http://schemas.microsoft.com/office/drawing/2014/main" id="{11B2CCE4-2D42-43B2-A31A-771E71DC4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0726" y="3089248"/>
              <a:ext cx="633655" cy="68172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31">
              <a:extLst>
                <a:ext uri="{FF2B5EF4-FFF2-40B4-BE49-F238E27FC236}">
                  <a16:creationId xmlns:a16="http://schemas.microsoft.com/office/drawing/2014/main" id="{B3F58307-2E72-4E41-AA1E-F1312EB01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389" y="3132498"/>
              <a:ext cx="586339" cy="59522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7">
              <a:extLst>
                <a:ext uri="{FF2B5EF4-FFF2-40B4-BE49-F238E27FC236}">
                  <a16:creationId xmlns:a16="http://schemas.microsoft.com/office/drawing/2014/main" id="{74E5466A-D41D-41A6-ACFB-BFE2EB015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3842" y="3116830"/>
              <a:ext cx="635445" cy="626558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C12422B-3A25-4DD8-940C-0A54BFCC4015}"/>
              </a:ext>
            </a:extLst>
          </p:cNvPr>
          <p:cNvSpPr txBox="1"/>
          <p:nvPr/>
        </p:nvSpPr>
        <p:spPr>
          <a:xfrm>
            <a:off x="941696" y="178481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97EDBAB-26FF-447C-8B69-A0E917A6B7CE}"/>
              </a:ext>
            </a:extLst>
          </p:cNvPr>
          <p:cNvSpPr txBox="1"/>
          <p:nvPr/>
        </p:nvSpPr>
        <p:spPr>
          <a:xfrm>
            <a:off x="941696" y="470107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41BDA9D-83E5-4A54-8BEF-8A92BC41194D}"/>
              </a:ext>
            </a:extLst>
          </p:cNvPr>
          <p:cNvSpPr txBox="1"/>
          <p:nvPr/>
        </p:nvSpPr>
        <p:spPr>
          <a:xfrm>
            <a:off x="9103639" y="178481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85C95DF-B17B-458A-8330-B0DFE2C5A1F0}"/>
              </a:ext>
            </a:extLst>
          </p:cNvPr>
          <p:cNvSpPr txBox="1"/>
          <p:nvPr/>
        </p:nvSpPr>
        <p:spPr>
          <a:xfrm>
            <a:off x="9103639" y="470107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CDA23AF-041B-4971-91A4-5461C49CE877}"/>
              </a:ext>
            </a:extLst>
          </p:cNvPr>
          <p:cNvGrpSpPr/>
          <p:nvPr/>
        </p:nvGrpSpPr>
        <p:grpSpPr>
          <a:xfrm>
            <a:off x="4565534" y="1207244"/>
            <a:ext cx="3060932" cy="1130069"/>
            <a:chOff x="7810914" y="2286304"/>
            <a:chExt cx="3060932" cy="113006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D3F45BF-8B5B-44E9-88F9-EC4A1364206E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0ABEB44-8F3C-40FB-A823-2C4E747AAD3E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717375"/>
      </p:ext>
    </p:extLst>
  </p:cSld>
  <p:clrMapOvr>
    <a:masterClrMapping/>
  </p:clrMapOvr>
  <p:transition spd="med" advClick="0" advTm="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518" y="128236"/>
            <a:ext cx="2677127" cy="720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894D1B-F0ED-44EE-A47D-670448D88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662200" cy="21012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7609A9A-B7D9-43F7-84F1-B74F7958A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0252558" y="5329112"/>
            <a:ext cx="1937086" cy="15288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CD52FB4-CC03-4BD6-956D-0BF38111BD9C}"/>
              </a:ext>
            </a:extLst>
          </p:cNvPr>
          <p:cNvGrpSpPr/>
          <p:nvPr/>
        </p:nvGrpSpPr>
        <p:grpSpPr>
          <a:xfrm>
            <a:off x="1520390" y="2101200"/>
            <a:ext cx="2946834" cy="3246520"/>
            <a:chOff x="2159935" y="2767952"/>
            <a:chExt cx="2946834" cy="3246520"/>
          </a:xfrm>
        </p:grpSpPr>
        <p:sp>
          <p:nvSpPr>
            <p:cNvPr id="28" name="Freeform 66">
              <a:extLst>
                <a:ext uri="{FF2B5EF4-FFF2-40B4-BE49-F238E27FC236}">
                  <a16:creationId xmlns:a16="http://schemas.microsoft.com/office/drawing/2014/main" id="{356523A2-7E29-4351-A131-796085ECB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00A13FB-F390-46F0-8827-35A6CD1B8DC7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E4AC7940-F3F5-4B3F-B6A6-4FAEF32EF060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6B3A87C-AD54-401F-9F07-5C6D80485179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4D46F73D-44BE-42A1-9911-4E3062C1CBF9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E985774E-C3D8-41CC-A01B-936B8856FD6C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CC252E95-04CC-43D7-8DEA-1BB83E768050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630E9EC-0209-47E1-8355-B8B1AC48D0B9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5C3B66D-FA82-434F-8A08-971F7B68F1E2}"/>
              </a:ext>
            </a:extLst>
          </p:cNvPr>
          <p:cNvGrpSpPr/>
          <p:nvPr/>
        </p:nvGrpSpPr>
        <p:grpSpPr>
          <a:xfrm>
            <a:off x="4622583" y="2101200"/>
            <a:ext cx="2946834" cy="3246520"/>
            <a:chOff x="2159935" y="2767952"/>
            <a:chExt cx="2946834" cy="3246520"/>
          </a:xfrm>
        </p:grpSpPr>
        <p:sp>
          <p:nvSpPr>
            <p:cNvPr id="39" name="Freeform 66">
              <a:extLst>
                <a:ext uri="{FF2B5EF4-FFF2-40B4-BE49-F238E27FC236}">
                  <a16:creationId xmlns:a16="http://schemas.microsoft.com/office/drawing/2014/main" id="{3D720A06-CEFB-4A6B-B8F2-E16B307AA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11447C4-FFD8-4915-BC8F-33103F2C0421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3A6A5D1-90A9-4D3E-81DE-973CE183E5AA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425CA52-D55B-44AE-8097-D63FD0929FC8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D113078D-F5D0-4BAA-880D-D0EA599C2288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57" name="文本框 56">
                    <a:extLst>
                      <a:ext uri="{FF2B5EF4-FFF2-40B4-BE49-F238E27FC236}">
                        <a16:creationId xmlns:a16="http://schemas.microsoft.com/office/drawing/2014/main" id="{6291E901-5C86-489E-BEE8-9F01282127A3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CCD8488A-2B40-4E0E-A730-327D31A54E4F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5EF6449-E035-4E5D-8EC8-6E8413BC29BC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6155DF-C2C3-46CE-A3F6-BD62E3AEDD13}"/>
              </a:ext>
            </a:extLst>
          </p:cNvPr>
          <p:cNvGrpSpPr/>
          <p:nvPr/>
        </p:nvGrpSpPr>
        <p:grpSpPr>
          <a:xfrm>
            <a:off x="7724776" y="2101200"/>
            <a:ext cx="2946834" cy="3246520"/>
            <a:chOff x="2159935" y="2767952"/>
            <a:chExt cx="2946834" cy="3246520"/>
          </a:xfrm>
        </p:grpSpPr>
        <p:sp>
          <p:nvSpPr>
            <p:cNvPr id="60" name="Freeform 66">
              <a:extLst>
                <a:ext uri="{FF2B5EF4-FFF2-40B4-BE49-F238E27FC236}">
                  <a16:creationId xmlns:a16="http://schemas.microsoft.com/office/drawing/2014/main" id="{9D2551EC-3397-4228-B36F-E11327772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2613149D-DD79-4E7C-87E8-D8428B2C83B0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876874C1-9C0F-4AC2-83EF-FD8027CCF0CD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DF19437E-0FBA-4A03-BC88-8057A73E36C5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F27AC4A9-B905-4C58-8087-5D72AAB7F547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66" name="文本框 65">
                    <a:extLst>
                      <a:ext uri="{FF2B5EF4-FFF2-40B4-BE49-F238E27FC236}">
                        <a16:creationId xmlns:a16="http://schemas.microsoft.com/office/drawing/2014/main" id="{CFAE9261-B587-427E-AACE-418F3B31D3F4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id="{CE77735C-3045-4A29-BE18-A169671F1C05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44FB0E5F-35E4-4E50-9D28-CCA62F4646E4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7222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D3813AA3-B46F-4242-9324-82024C3665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051438"/>
              </p:ext>
            </p:extLst>
          </p:nvPr>
        </p:nvGraphicFramePr>
        <p:xfrm>
          <a:off x="2032000" y="1093459"/>
          <a:ext cx="8128000" cy="5107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2647184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518" y="128236"/>
            <a:ext cx="2677127" cy="72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55E3540-1FB2-44CE-AB65-9E756C7D0B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48460"/>
          <a:stretch/>
        </p:blipFill>
        <p:spPr>
          <a:xfrm rot="5400000">
            <a:off x="4638435" y="-695563"/>
            <a:ext cx="2917481" cy="12189645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E1DCAB-FF07-432E-9D5A-6F8D56AEF661}"/>
              </a:ext>
            </a:extLst>
          </p:cNvPr>
          <p:cNvGrpSpPr/>
          <p:nvPr/>
        </p:nvGrpSpPr>
        <p:grpSpPr>
          <a:xfrm>
            <a:off x="4565534" y="1207244"/>
            <a:ext cx="3060932" cy="1130069"/>
            <a:chOff x="7810914" y="2286304"/>
            <a:chExt cx="3060932" cy="113006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6756033-8152-4CE6-82EE-FE04244C212B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8F104EE-A52D-47F2-8B91-D900E4365B59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404F2923-A335-4B34-A7FC-0BCCEA66DD1B}"/>
              </a:ext>
            </a:extLst>
          </p:cNvPr>
          <p:cNvSpPr txBox="1"/>
          <p:nvPr/>
        </p:nvSpPr>
        <p:spPr>
          <a:xfrm>
            <a:off x="2201539" y="2536874"/>
            <a:ext cx="7788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633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078AE96-F90D-4BFA-807F-77D5143B0B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8" t="8557" r="973" b="865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052DC476-2E4A-4B7E-A7E6-0090E98E3121}"/>
              </a:ext>
            </a:extLst>
          </p:cNvPr>
          <p:cNvGrpSpPr/>
          <p:nvPr/>
        </p:nvGrpSpPr>
        <p:grpSpPr>
          <a:xfrm>
            <a:off x="6096001" y="1114534"/>
            <a:ext cx="2416046" cy="1400105"/>
            <a:chOff x="6156367" y="928048"/>
            <a:chExt cx="2416046" cy="140010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849188E-3576-48EB-8D2B-E2EDEA5079E5}"/>
                </a:ext>
              </a:extLst>
            </p:cNvPr>
            <p:cNvSpPr txBox="1"/>
            <p:nvPr/>
          </p:nvSpPr>
          <p:spPr>
            <a:xfrm>
              <a:off x="6156367" y="928048"/>
              <a:ext cx="230063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目 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F9CE0C-EEF6-40B9-864C-4846E6100F4C}"/>
                </a:ext>
              </a:extLst>
            </p:cNvPr>
            <p:cNvSpPr txBox="1"/>
            <p:nvPr/>
          </p:nvSpPr>
          <p:spPr>
            <a:xfrm>
              <a:off x="6156367" y="1989599"/>
              <a:ext cx="2416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spc="1200" dirty="0">
                  <a:solidFill>
                    <a:schemeClr val="bg1">
                      <a:lumMod val="95000"/>
                    </a:schemeClr>
                  </a:solidFill>
                </a:rPr>
                <a:t>CONTENTS</a:t>
              </a:r>
              <a:endParaRPr lang="zh-CN" altLang="en-US" sz="16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7B8B06-6B93-4CF2-B192-0362F2778E7E}"/>
              </a:ext>
            </a:extLst>
          </p:cNvPr>
          <p:cNvGrpSpPr/>
          <p:nvPr/>
        </p:nvGrpSpPr>
        <p:grpSpPr>
          <a:xfrm>
            <a:off x="3284815" y="3073274"/>
            <a:ext cx="2008260" cy="1957744"/>
            <a:chOff x="4517532" y="2662628"/>
            <a:chExt cx="2008260" cy="195774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B7A647F-F1E5-48F6-8548-5CD89F7B0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5346527" y="2662628"/>
              <a:ext cx="350271" cy="1080000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9325CCC-53AC-48F6-866A-860945109FD3}"/>
                </a:ext>
              </a:extLst>
            </p:cNvPr>
            <p:cNvGrpSpPr/>
            <p:nvPr/>
          </p:nvGrpSpPr>
          <p:grpSpPr>
            <a:xfrm>
              <a:off x="4517532" y="3780950"/>
              <a:ext cx="2008260" cy="839422"/>
              <a:chOff x="4790364" y="4408227"/>
              <a:chExt cx="2008260" cy="83942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F960F91-41C9-416B-B608-0CE310B91A08}"/>
                  </a:ext>
                </a:extLst>
              </p:cNvPr>
              <p:cNvSpPr txBox="1"/>
              <p:nvPr/>
            </p:nvSpPr>
            <p:spPr>
              <a:xfrm>
                <a:off x="4790364" y="4408227"/>
                <a:ext cx="18774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第一部分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EA2AE99-E97C-4B9B-95BD-DA9873579D54}"/>
                  </a:ext>
                </a:extLst>
              </p:cNvPr>
              <p:cNvSpPr txBox="1"/>
              <p:nvPr/>
            </p:nvSpPr>
            <p:spPr>
              <a:xfrm>
                <a:off x="4877905" y="4970650"/>
                <a:ext cx="19207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spc="1600" dirty="0">
                    <a:solidFill>
                      <a:schemeClr val="bg1">
                        <a:lumMod val="95000"/>
                      </a:schemeClr>
                    </a:solidFill>
                  </a:rPr>
                  <a:t>PT.ONE</a:t>
                </a:r>
                <a:endParaRPr lang="zh-CN" altLang="en-US" sz="1200" spc="16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FDB8BE-F3CB-4906-8529-1AF1CB2D501A}"/>
              </a:ext>
            </a:extLst>
          </p:cNvPr>
          <p:cNvGrpSpPr/>
          <p:nvPr/>
        </p:nvGrpSpPr>
        <p:grpSpPr>
          <a:xfrm>
            <a:off x="5311110" y="3073274"/>
            <a:ext cx="2024291" cy="1957744"/>
            <a:chOff x="4517532" y="2662628"/>
            <a:chExt cx="2024291" cy="195774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E7DA234-36B5-4FA5-A5ED-40DBCBBA5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5346527" y="2662628"/>
              <a:ext cx="350271" cy="108000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C231531-3778-48D3-B3FF-9B236E5936F6}"/>
                </a:ext>
              </a:extLst>
            </p:cNvPr>
            <p:cNvGrpSpPr/>
            <p:nvPr/>
          </p:nvGrpSpPr>
          <p:grpSpPr>
            <a:xfrm>
              <a:off x="4517532" y="3780950"/>
              <a:ext cx="2024291" cy="839422"/>
              <a:chOff x="4790364" y="4408227"/>
              <a:chExt cx="2024291" cy="839422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2FD1E09-97C3-4F88-A34A-071506689705}"/>
                  </a:ext>
                </a:extLst>
              </p:cNvPr>
              <p:cNvSpPr txBox="1"/>
              <p:nvPr/>
            </p:nvSpPr>
            <p:spPr>
              <a:xfrm>
                <a:off x="4790364" y="4408227"/>
                <a:ext cx="18774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第二部分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8A18954-2ECA-41DA-8CCA-C6023CC8FF97}"/>
                  </a:ext>
                </a:extLst>
              </p:cNvPr>
              <p:cNvSpPr txBox="1"/>
              <p:nvPr/>
            </p:nvSpPr>
            <p:spPr>
              <a:xfrm>
                <a:off x="4861876" y="4970650"/>
                <a:ext cx="195277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spc="1600" dirty="0">
                    <a:solidFill>
                      <a:schemeClr val="bg1">
                        <a:lumMod val="95000"/>
                      </a:schemeClr>
                    </a:solidFill>
                  </a:rPr>
                  <a:t>PT.TWO</a:t>
                </a:r>
                <a:endParaRPr lang="zh-CN" altLang="en-US" sz="1200" spc="16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B3B253-D99B-4512-BF02-36E74D677A59}"/>
              </a:ext>
            </a:extLst>
          </p:cNvPr>
          <p:cNvGrpSpPr/>
          <p:nvPr/>
        </p:nvGrpSpPr>
        <p:grpSpPr>
          <a:xfrm>
            <a:off x="7353436" y="3073274"/>
            <a:ext cx="2069976" cy="1957744"/>
            <a:chOff x="8391409" y="2908288"/>
            <a:chExt cx="2069976" cy="195774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BCD9F29-74B0-4F73-ABF3-ADB558D90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9220404" y="2908288"/>
              <a:ext cx="350271" cy="10800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BE93912-2935-4AA3-B6AB-D7DE6A11CAF4}"/>
                </a:ext>
              </a:extLst>
            </p:cNvPr>
            <p:cNvSpPr txBox="1"/>
            <p:nvPr/>
          </p:nvSpPr>
          <p:spPr>
            <a:xfrm>
              <a:off x="8391409" y="4026610"/>
              <a:ext cx="18774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第三部分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4D2ACB-5C57-4A18-9501-E0833DE60D14}"/>
                </a:ext>
              </a:extLst>
            </p:cNvPr>
            <p:cNvSpPr txBox="1"/>
            <p:nvPr/>
          </p:nvSpPr>
          <p:spPr>
            <a:xfrm>
              <a:off x="8417236" y="4589033"/>
              <a:ext cx="20441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200" dirty="0">
                  <a:solidFill>
                    <a:schemeClr val="bg1">
                      <a:lumMod val="95000"/>
                    </a:schemeClr>
                  </a:solidFill>
                </a:rPr>
                <a:t>PT.THREE</a:t>
              </a:r>
              <a:endParaRPr lang="zh-CN" altLang="en-US" sz="12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EF4D05-AD70-4565-910E-F70C909ACC6A}"/>
              </a:ext>
            </a:extLst>
          </p:cNvPr>
          <p:cNvGrpSpPr/>
          <p:nvPr/>
        </p:nvGrpSpPr>
        <p:grpSpPr>
          <a:xfrm>
            <a:off x="9441448" y="3073274"/>
            <a:ext cx="1968987" cy="1957744"/>
            <a:chOff x="8391409" y="2908288"/>
            <a:chExt cx="1968987" cy="1957744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B2B6418-E7CE-47DD-B816-553156516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9220404" y="2908288"/>
              <a:ext cx="350271" cy="1080000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DD14F3-0A78-4F01-850D-CA62C49317C9}"/>
                </a:ext>
              </a:extLst>
            </p:cNvPr>
            <p:cNvSpPr txBox="1"/>
            <p:nvPr/>
          </p:nvSpPr>
          <p:spPr>
            <a:xfrm>
              <a:off x="8391409" y="4026610"/>
              <a:ext cx="18774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第四部分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40AF0A-5EAC-4888-9DDB-BAF1021C31C3}"/>
                </a:ext>
              </a:extLst>
            </p:cNvPr>
            <p:cNvSpPr txBox="1"/>
            <p:nvPr/>
          </p:nvSpPr>
          <p:spPr>
            <a:xfrm>
              <a:off x="8518224" y="4589033"/>
              <a:ext cx="18421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200" dirty="0">
                  <a:solidFill>
                    <a:schemeClr val="bg1">
                      <a:lumMod val="95000"/>
                    </a:schemeClr>
                  </a:solidFill>
                </a:rPr>
                <a:t>PT.FOUR</a:t>
              </a:r>
              <a:endParaRPr lang="zh-CN" altLang="en-US" sz="12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53692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1F8DE05F-3045-4913-83DA-76525B07099A}"/>
              </a:ext>
            </a:extLst>
          </p:cNvPr>
          <p:cNvSpPr/>
          <p:nvPr/>
        </p:nvSpPr>
        <p:spPr>
          <a:xfrm flipH="1">
            <a:off x="6232481" y="0"/>
            <a:ext cx="5695667" cy="6858000"/>
          </a:xfrm>
          <a:prstGeom prst="homePlate">
            <a:avLst>
              <a:gd name="adj" fmla="val 21343"/>
            </a:avLst>
          </a:prstGeom>
          <a:noFill/>
          <a:ln w="50800" cap="rnd">
            <a:solidFill>
              <a:srgbClr val="78DBA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EFE45D-6FEB-48CE-A35C-6830B1FCC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336" y="0"/>
            <a:ext cx="5693665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0DF8F07-28A9-4C7E-81F6-22C7182A52A4}"/>
              </a:ext>
            </a:extLst>
          </p:cNvPr>
          <p:cNvGrpSpPr/>
          <p:nvPr/>
        </p:nvGrpSpPr>
        <p:grpSpPr>
          <a:xfrm>
            <a:off x="1043018" y="1630507"/>
            <a:ext cx="5322390" cy="923330"/>
            <a:chOff x="1043018" y="1726513"/>
            <a:chExt cx="5322390" cy="92333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1B8784D-AD83-4C34-A0F3-46F1FC038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3018" y="1828178"/>
              <a:ext cx="591092" cy="7200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9FE5B8-89ED-4936-B6E2-4E4D2DF1FEB3}"/>
                </a:ext>
              </a:extLst>
            </p:cNvPr>
            <p:cNvSpPr txBox="1"/>
            <p:nvPr/>
          </p:nvSpPr>
          <p:spPr>
            <a:xfrm>
              <a:off x="1730957" y="1726513"/>
              <a:ext cx="4634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CC343A-74E5-4E0F-A449-3A7BED9F4BED}"/>
              </a:ext>
            </a:extLst>
          </p:cNvPr>
          <p:cNvGrpSpPr/>
          <p:nvPr/>
        </p:nvGrpSpPr>
        <p:grpSpPr>
          <a:xfrm>
            <a:off x="1043018" y="4304164"/>
            <a:ext cx="5322390" cy="923330"/>
            <a:chOff x="1043018" y="1726513"/>
            <a:chExt cx="5322390" cy="92333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884EEA0-81FF-44F2-BD55-60CF251AA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3018" y="1828178"/>
              <a:ext cx="591092" cy="720000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F2F187E-3335-4693-9CFA-2139E0519367}"/>
                </a:ext>
              </a:extLst>
            </p:cNvPr>
            <p:cNvSpPr txBox="1"/>
            <p:nvPr/>
          </p:nvSpPr>
          <p:spPr>
            <a:xfrm>
              <a:off x="1730957" y="1726513"/>
              <a:ext cx="4634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19FCC4C-D74D-4981-A351-9A7B5D268351}"/>
              </a:ext>
            </a:extLst>
          </p:cNvPr>
          <p:cNvGrpSpPr/>
          <p:nvPr/>
        </p:nvGrpSpPr>
        <p:grpSpPr>
          <a:xfrm>
            <a:off x="2065328" y="2967336"/>
            <a:ext cx="3832782" cy="923330"/>
            <a:chOff x="1175946" y="3121528"/>
            <a:chExt cx="3832782" cy="9233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F8C836-89BE-45DE-8AC1-8F53E8224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5946" y="3223193"/>
              <a:ext cx="591092" cy="72000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0203A0-A5DF-4E45-B6E3-2FE69A6610CF}"/>
                </a:ext>
              </a:extLst>
            </p:cNvPr>
            <p:cNvSpPr txBox="1"/>
            <p:nvPr/>
          </p:nvSpPr>
          <p:spPr>
            <a:xfrm>
              <a:off x="1863885" y="3121528"/>
              <a:ext cx="31448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70204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第四部分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69702" y="3750357"/>
              <a:ext cx="45528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000" dirty="0">
                  <a:solidFill>
                    <a:schemeClr val="bg1">
                      <a:lumMod val="95000"/>
                    </a:schemeClr>
                  </a:solidFill>
                </a:rPr>
                <a:t>PART FOUR</a:t>
              </a:r>
              <a:endParaRPr lang="zh-CN" altLang="en-US" sz="1400" spc="3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395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48BD1D1E-2421-4610-A615-7C2F8C26DDD2}"/>
              </a:ext>
            </a:extLst>
          </p:cNvPr>
          <p:cNvGrpSpPr/>
          <p:nvPr/>
        </p:nvGrpSpPr>
        <p:grpSpPr>
          <a:xfrm>
            <a:off x="1513969" y="1372276"/>
            <a:ext cx="9164062" cy="3090541"/>
            <a:chOff x="1513969" y="1372276"/>
            <a:chExt cx="9164062" cy="3090541"/>
          </a:xfrm>
        </p:grpSpPr>
        <p:sp>
          <p:nvSpPr>
            <p:cNvPr id="15" name="Shape 78">
              <a:extLst>
                <a:ext uri="{FF2B5EF4-FFF2-40B4-BE49-F238E27FC236}">
                  <a16:creationId xmlns:a16="http://schemas.microsoft.com/office/drawing/2014/main" id="{07186B30-E5B9-4941-A4DB-21485460B422}"/>
                </a:ext>
              </a:extLst>
            </p:cNvPr>
            <p:cNvSpPr/>
            <p:nvPr/>
          </p:nvSpPr>
          <p:spPr>
            <a:xfrm>
              <a:off x="7373194" y="2253830"/>
              <a:ext cx="2208987" cy="2208987"/>
            </a:xfrm>
            <a:prstGeom prst="leftCircularArrow">
              <a:avLst>
                <a:gd name="adj1" fmla="val 4456"/>
                <a:gd name="adj2" fmla="val 565841"/>
                <a:gd name="adj3" fmla="val 2341352"/>
                <a:gd name="adj4" fmla="val 9024489"/>
                <a:gd name="adj5" fmla="val 5199"/>
              </a:avLst>
            </a:prstGeom>
            <a:solidFill>
              <a:srgbClr val="1C734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Shape 69">
              <a:extLst>
                <a:ext uri="{FF2B5EF4-FFF2-40B4-BE49-F238E27FC236}">
                  <a16:creationId xmlns:a16="http://schemas.microsoft.com/office/drawing/2014/main" id="{BE3B1C5E-12E9-42CC-B422-F8C03BED6392}"/>
                </a:ext>
              </a:extLst>
            </p:cNvPr>
            <p:cNvSpPr/>
            <p:nvPr/>
          </p:nvSpPr>
          <p:spPr>
            <a:xfrm>
              <a:off x="2437478" y="2253830"/>
              <a:ext cx="2208987" cy="2208987"/>
            </a:xfrm>
            <a:prstGeom prst="leftCircularArrow">
              <a:avLst>
                <a:gd name="adj1" fmla="val 4456"/>
                <a:gd name="adj2" fmla="val 565841"/>
                <a:gd name="adj3" fmla="val 2341352"/>
                <a:gd name="adj4" fmla="val 9024489"/>
                <a:gd name="adj5" fmla="val 5199"/>
              </a:avLst>
            </a:prstGeom>
            <a:solidFill>
              <a:srgbClr val="1C734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68">
              <a:extLst>
                <a:ext uri="{FF2B5EF4-FFF2-40B4-BE49-F238E27FC236}">
                  <a16:creationId xmlns:a16="http://schemas.microsoft.com/office/drawing/2014/main" id="{A8698569-5B96-416A-934E-D58371A95DE4}"/>
                </a:ext>
              </a:extLst>
            </p:cNvPr>
            <p:cNvSpPr/>
            <p:nvPr/>
          </p:nvSpPr>
          <p:spPr>
            <a:xfrm>
              <a:off x="1513969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1C734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71704" rIns="71704" bIns="31365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2400" kern="1200" dirty="0"/>
            </a:p>
          </p:txBody>
        </p:sp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id="{C377F063-1808-4953-B5B3-E4FF21738197}"/>
                </a:ext>
              </a:extLst>
            </p:cNvPr>
            <p:cNvSpPr/>
            <p:nvPr/>
          </p:nvSpPr>
          <p:spPr>
            <a:xfrm>
              <a:off x="1900737" y="333491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1C734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90%</a:t>
              </a:r>
            </a:p>
          </p:txBody>
        </p:sp>
        <p:sp>
          <p:nvSpPr>
            <p:cNvPr id="19" name="Circular Arrow 72">
              <a:extLst>
                <a:ext uri="{FF2B5EF4-FFF2-40B4-BE49-F238E27FC236}">
                  <a16:creationId xmlns:a16="http://schemas.microsoft.com/office/drawing/2014/main" id="{3EF8D50C-6C28-4221-8B6C-454D6809F89F}"/>
                </a:ext>
              </a:extLst>
            </p:cNvPr>
            <p:cNvSpPr/>
            <p:nvPr/>
          </p:nvSpPr>
          <p:spPr>
            <a:xfrm>
              <a:off x="4825550" y="1372276"/>
              <a:ext cx="2431378" cy="2431378"/>
            </a:xfrm>
            <a:prstGeom prst="circularArrow">
              <a:avLst>
                <a:gd name="adj1" fmla="val 4049"/>
                <a:gd name="adj2" fmla="val 508999"/>
                <a:gd name="adj3" fmla="val 19315490"/>
                <a:gd name="adj4" fmla="val 12575511"/>
                <a:gd name="adj5" fmla="val 4723"/>
              </a:avLst>
            </a:prstGeom>
            <a:solidFill>
              <a:srgbClr val="78DBA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 71">
              <a:extLst>
                <a:ext uri="{FF2B5EF4-FFF2-40B4-BE49-F238E27FC236}">
                  <a16:creationId xmlns:a16="http://schemas.microsoft.com/office/drawing/2014/main" id="{6F1611D3-03E0-4C42-8E67-8F83E2514600}"/>
                </a:ext>
              </a:extLst>
            </p:cNvPr>
            <p:cNvSpPr/>
            <p:nvPr/>
          </p:nvSpPr>
          <p:spPr>
            <a:xfrm>
              <a:off x="3916544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78DBA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313653" rIns="71704" bIns="71705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>
                <a:solidFill>
                  <a:schemeClr val="accent2"/>
                </a:solidFill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>
                <a:solidFill>
                  <a:schemeClr val="accent2"/>
                </a:solidFill>
              </a:endParaRPr>
            </a:p>
          </p:txBody>
        </p:sp>
        <p:sp>
          <p:nvSpPr>
            <p:cNvPr id="21" name="Freeform 73">
              <a:extLst>
                <a:ext uri="{FF2B5EF4-FFF2-40B4-BE49-F238E27FC236}">
                  <a16:creationId xmlns:a16="http://schemas.microsoft.com/office/drawing/2014/main" id="{A07ED781-B87A-46D4-8A2D-955EA07B6F51}"/>
                </a:ext>
              </a:extLst>
            </p:cNvPr>
            <p:cNvSpPr/>
            <p:nvPr/>
          </p:nvSpPr>
          <p:spPr>
            <a:xfrm>
              <a:off x="4303312" y="189940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78DBA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80%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id="{ED83A298-2E3B-4CC5-A4A7-061BCE14EBFA}"/>
                </a:ext>
              </a:extLst>
            </p:cNvPr>
            <p:cNvSpPr/>
            <p:nvPr/>
          </p:nvSpPr>
          <p:spPr>
            <a:xfrm>
              <a:off x="6319119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1C734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71704" rIns="71704" bIns="31365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</p:txBody>
        </p:sp>
        <p:sp>
          <p:nvSpPr>
            <p:cNvPr id="23" name="Freeform 75">
              <a:extLst>
                <a:ext uri="{FF2B5EF4-FFF2-40B4-BE49-F238E27FC236}">
                  <a16:creationId xmlns:a16="http://schemas.microsoft.com/office/drawing/2014/main" id="{43388614-584F-43BD-8CA3-83A3ADED0D64}"/>
                </a:ext>
              </a:extLst>
            </p:cNvPr>
            <p:cNvSpPr/>
            <p:nvPr/>
          </p:nvSpPr>
          <p:spPr>
            <a:xfrm>
              <a:off x="6705887" y="333491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1C734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90%</a:t>
              </a:r>
            </a:p>
          </p:txBody>
        </p:sp>
        <p:sp>
          <p:nvSpPr>
            <p:cNvPr id="24" name="Freeform 76">
              <a:extLst>
                <a:ext uri="{FF2B5EF4-FFF2-40B4-BE49-F238E27FC236}">
                  <a16:creationId xmlns:a16="http://schemas.microsoft.com/office/drawing/2014/main" id="{0941BD03-A368-4347-9EE4-E4E8E0EE24C3}"/>
                </a:ext>
              </a:extLst>
            </p:cNvPr>
            <p:cNvSpPr/>
            <p:nvPr/>
          </p:nvSpPr>
          <p:spPr>
            <a:xfrm>
              <a:off x="8744194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78DBA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313653" rIns="71704" bIns="71705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</p:txBody>
        </p:sp>
        <p:sp>
          <p:nvSpPr>
            <p:cNvPr id="25" name="Freeform 77">
              <a:extLst>
                <a:ext uri="{FF2B5EF4-FFF2-40B4-BE49-F238E27FC236}">
                  <a16:creationId xmlns:a16="http://schemas.microsoft.com/office/drawing/2014/main" id="{5540F6F1-E5E1-4894-A92A-6F487BB309C0}"/>
                </a:ext>
              </a:extLst>
            </p:cNvPr>
            <p:cNvSpPr/>
            <p:nvPr/>
          </p:nvSpPr>
          <p:spPr>
            <a:xfrm>
              <a:off x="9130961" y="189940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78DBA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50%</a:t>
              </a:r>
            </a:p>
          </p:txBody>
        </p:sp>
        <p:sp>
          <p:nvSpPr>
            <p:cNvPr id="26" name="Freeform 66">
              <a:extLst>
                <a:ext uri="{FF2B5EF4-FFF2-40B4-BE49-F238E27FC236}">
                  <a16:creationId xmlns:a16="http://schemas.microsoft.com/office/drawing/2014/main" id="{076E1A39-73C6-4D6B-BAE1-CA7A9F62A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954" y="2514624"/>
              <a:ext cx="584482" cy="682713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0F8D60A5-09AD-4331-A35E-688A5980F1FE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4470378" y="2769061"/>
              <a:ext cx="632785" cy="498927"/>
            </a:xfrm>
            <a:custGeom>
              <a:avLst/>
              <a:gdLst/>
              <a:ahLst/>
              <a:cxnLst>
                <a:cxn ang="0">
                  <a:pos x="72" y="54"/>
                </a:cxn>
                <a:cxn ang="0">
                  <a:pos x="70" y="57"/>
                </a:cxn>
                <a:cxn ang="0">
                  <a:pos x="3" y="57"/>
                </a:cxn>
                <a:cxn ang="0">
                  <a:pos x="0" y="54"/>
                </a:cxn>
                <a:cxn ang="0">
                  <a:pos x="0" y="49"/>
                </a:cxn>
                <a:cxn ang="0">
                  <a:pos x="3" y="47"/>
                </a:cxn>
                <a:cxn ang="0">
                  <a:pos x="70" y="47"/>
                </a:cxn>
                <a:cxn ang="0">
                  <a:pos x="72" y="49"/>
                </a:cxn>
                <a:cxn ang="0">
                  <a:pos x="72" y="54"/>
                </a:cxn>
                <a:cxn ang="0">
                  <a:pos x="72" y="24"/>
                </a:cxn>
                <a:cxn ang="0">
                  <a:pos x="70" y="26"/>
                </a:cxn>
                <a:cxn ang="0">
                  <a:pos x="8" y="26"/>
                </a:cxn>
                <a:cxn ang="0">
                  <a:pos x="6" y="24"/>
                </a:cxn>
                <a:cxn ang="0">
                  <a:pos x="6" y="18"/>
                </a:cxn>
                <a:cxn ang="0">
                  <a:pos x="8" y="16"/>
                </a:cxn>
                <a:cxn ang="0">
                  <a:pos x="70" y="16"/>
                </a:cxn>
                <a:cxn ang="0">
                  <a:pos x="72" y="18"/>
                </a:cxn>
                <a:cxn ang="0">
                  <a:pos x="72" y="24"/>
                </a:cxn>
                <a:cxn ang="0">
                  <a:pos x="72" y="39"/>
                </a:cxn>
                <a:cxn ang="0">
                  <a:pos x="70" y="42"/>
                </a:cxn>
                <a:cxn ang="0">
                  <a:pos x="18" y="42"/>
                </a:cxn>
                <a:cxn ang="0">
                  <a:pos x="16" y="39"/>
                </a:cxn>
                <a:cxn ang="0">
                  <a:pos x="16" y="34"/>
                </a:cxn>
                <a:cxn ang="0">
                  <a:pos x="18" y="31"/>
                </a:cxn>
                <a:cxn ang="0">
                  <a:pos x="70" y="31"/>
                </a:cxn>
                <a:cxn ang="0">
                  <a:pos x="72" y="34"/>
                </a:cxn>
                <a:cxn ang="0">
                  <a:pos x="72" y="39"/>
                </a:cxn>
                <a:cxn ang="0">
                  <a:pos x="72" y="8"/>
                </a:cxn>
                <a:cxn ang="0">
                  <a:pos x="70" y="11"/>
                </a:cxn>
                <a:cxn ang="0">
                  <a:pos x="24" y="11"/>
                </a:cxn>
                <a:cxn ang="0">
                  <a:pos x="21" y="8"/>
                </a:cxn>
                <a:cxn ang="0">
                  <a:pos x="21" y="3"/>
                </a:cxn>
                <a:cxn ang="0">
                  <a:pos x="24" y="0"/>
                </a:cxn>
                <a:cxn ang="0">
                  <a:pos x="70" y="0"/>
                </a:cxn>
                <a:cxn ang="0">
                  <a:pos x="72" y="3"/>
                </a:cxn>
                <a:cxn ang="0">
                  <a:pos x="72" y="8"/>
                </a:cxn>
              </a:cxnLst>
              <a:rect l="0" t="0" r="r" b="b"/>
              <a:pathLst>
                <a:path w="72" h="57">
                  <a:moveTo>
                    <a:pt x="72" y="54"/>
                  </a:moveTo>
                  <a:cubicBezTo>
                    <a:pt x="72" y="56"/>
                    <a:pt x="71" y="57"/>
                    <a:pt x="70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57"/>
                    <a:pt x="0" y="56"/>
                    <a:pt x="0" y="5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2" y="47"/>
                    <a:pt x="3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8"/>
                    <a:pt x="72" y="49"/>
                  </a:cubicBezTo>
                  <a:lnTo>
                    <a:pt x="72" y="54"/>
                  </a:lnTo>
                  <a:close/>
                  <a:moveTo>
                    <a:pt x="72" y="24"/>
                  </a:moveTo>
                  <a:cubicBezTo>
                    <a:pt x="72" y="25"/>
                    <a:pt x="71" y="26"/>
                    <a:pt x="7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7" y="16"/>
                    <a:pt x="8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1" y="16"/>
                    <a:pt x="72" y="17"/>
                    <a:pt x="72" y="18"/>
                  </a:cubicBezTo>
                  <a:lnTo>
                    <a:pt x="72" y="24"/>
                  </a:lnTo>
                  <a:close/>
                  <a:moveTo>
                    <a:pt x="72" y="39"/>
                  </a:moveTo>
                  <a:cubicBezTo>
                    <a:pt x="72" y="40"/>
                    <a:pt x="71" y="42"/>
                    <a:pt x="70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6" y="40"/>
                    <a:pt x="16" y="39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2"/>
                    <a:pt x="17" y="31"/>
                    <a:pt x="18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1" y="31"/>
                    <a:pt x="72" y="32"/>
                    <a:pt x="72" y="34"/>
                  </a:cubicBezTo>
                  <a:lnTo>
                    <a:pt x="72" y="39"/>
                  </a:lnTo>
                  <a:close/>
                  <a:moveTo>
                    <a:pt x="72" y="8"/>
                  </a:moveTo>
                  <a:cubicBezTo>
                    <a:pt x="72" y="10"/>
                    <a:pt x="71" y="11"/>
                    <a:pt x="70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0"/>
                    <a:pt x="21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2" y="0"/>
                    <a:pt x="2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2"/>
                    <a:pt x="72" y="3"/>
                  </a:cubicBez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2">
              <a:extLst>
                <a:ext uri="{FF2B5EF4-FFF2-40B4-BE49-F238E27FC236}">
                  <a16:creationId xmlns:a16="http://schemas.microsoft.com/office/drawing/2014/main" id="{F9C0F207-5A61-4E4D-ABAA-A36177D16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488" y="2489974"/>
              <a:ext cx="627714" cy="63273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155">
              <a:extLst>
                <a:ext uri="{FF2B5EF4-FFF2-40B4-BE49-F238E27FC236}">
                  <a16:creationId xmlns:a16="http://schemas.microsoft.com/office/drawing/2014/main" id="{977FADB5-AA48-45D2-B276-5CE226C40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506" y="2759820"/>
              <a:ext cx="513828" cy="513828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8" y="51"/>
                </a:cxn>
                <a:cxn ang="0">
                  <a:pos x="8" y="49"/>
                </a:cxn>
                <a:cxn ang="0">
                  <a:pos x="13" y="44"/>
                </a:cxn>
                <a:cxn ang="0">
                  <a:pos x="14" y="43"/>
                </a:cxn>
                <a:cxn ang="0">
                  <a:pos x="15" y="44"/>
                </a:cxn>
                <a:cxn ang="0">
                  <a:pos x="31" y="52"/>
                </a:cxn>
                <a:cxn ang="0">
                  <a:pos x="52" y="31"/>
                </a:cxn>
                <a:cxn ang="0">
                  <a:pos x="31" y="11"/>
                </a:cxn>
                <a:cxn ang="0">
                  <a:pos x="17" y="16"/>
                </a:cxn>
                <a:cxn ang="0">
                  <a:pos x="23" y="22"/>
                </a:cxn>
                <a:cxn ang="0">
                  <a:pos x="23" y="25"/>
                </a:cxn>
                <a:cxn ang="0">
                  <a:pos x="21" y="26"/>
                </a:cxn>
                <a:cxn ang="0">
                  <a:pos x="3" y="26"/>
                </a:cxn>
                <a:cxn ang="0">
                  <a:pos x="0" y="24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4"/>
                </a:cxn>
                <a:cxn ang="0">
                  <a:pos x="10" y="9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22" y="62"/>
                    <a:pt x="13" y="58"/>
                    <a:pt x="8" y="51"/>
                  </a:cubicBezTo>
                  <a:cubicBezTo>
                    <a:pt x="7" y="50"/>
                    <a:pt x="7" y="50"/>
                    <a:pt x="8" y="49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3"/>
                    <a:pt x="14" y="43"/>
                  </a:cubicBezTo>
                  <a:cubicBezTo>
                    <a:pt x="15" y="43"/>
                    <a:pt x="15" y="44"/>
                    <a:pt x="15" y="44"/>
                  </a:cubicBezTo>
                  <a:cubicBezTo>
                    <a:pt x="19" y="49"/>
                    <a:pt x="25" y="52"/>
                    <a:pt x="31" y="52"/>
                  </a:cubicBezTo>
                  <a:cubicBezTo>
                    <a:pt x="43" y="52"/>
                    <a:pt x="52" y="43"/>
                    <a:pt x="52" y="31"/>
                  </a:cubicBezTo>
                  <a:cubicBezTo>
                    <a:pt x="52" y="20"/>
                    <a:pt x="43" y="11"/>
                    <a:pt x="31" y="11"/>
                  </a:cubicBezTo>
                  <a:cubicBezTo>
                    <a:pt x="26" y="11"/>
                    <a:pt x="21" y="13"/>
                    <a:pt x="17" y="16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3"/>
                    <a:pt x="24" y="24"/>
                    <a:pt x="23" y="25"/>
                  </a:cubicBezTo>
                  <a:cubicBezTo>
                    <a:pt x="23" y="26"/>
                    <a:pt x="22" y="26"/>
                    <a:pt x="2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0" y="25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69DF553-9A9A-4B9D-832C-FD3DA19235D0}"/>
              </a:ext>
            </a:extLst>
          </p:cNvPr>
          <p:cNvSpPr txBox="1"/>
          <p:nvPr/>
        </p:nvSpPr>
        <p:spPr>
          <a:xfrm>
            <a:off x="2201539" y="4739020"/>
            <a:ext cx="7788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21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" y="107025"/>
            <a:ext cx="2677127" cy="720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05EF53-B531-4765-B019-EA39CF45756A}"/>
              </a:ext>
            </a:extLst>
          </p:cNvPr>
          <p:cNvGrpSpPr/>
          <p:nvPr/>
        </p:nvGrpSpPr>
        <p:grpSpPr>
          <a:xfrm>
            <a:off x="670245" y="1203841"/>
            <a:ext cx="3600000" cy="4721385"/>
            <a:chOff x="670245" y="1203841"/>
            <a:chExt cx="3600000" cy="472138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112554-F749-44DD-99C1-1726813CF588}"/>
                </a:ext>
              </a:extLst>
            </p:cNvPr>
            <p:cNvGrpSpPr/>
            <p:nvPr/>
          </p:nvGrpSpPr>
          <p:grpSpPr>
            <a:xfrm>
              <a:off x="670245" y="1629000"/>
              <a:ext cx="3600000" cy="3600000"/>
              <a:chOff x="670245" y="1629000"/>
              <a:chExt cx="3600000" cy="360000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787F9F67-9663-49F7-9E80-A2E33C7267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1088026" y="2565785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4B95D6F3-542D-4EF0-B6AF-D94C20EFD6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245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8DFEFE3-35D5-4384-B32F-FB935D41BB86}"/>
                </a:ext>
              </a:extLst>
            </p:cNvPr>
            <p:cNvGrpSpPr/>
            <p:nvPr/>
          </p:nvGrpSpPr>
          <p:grpSpPr>
            <a:xfrm>
              <a:off x="1524999" y="1203841"/>
              <a:ext cx="1890492" cy="761803"/>
              <a:chOff x="1547098" y="2971011"/>
              <a:chExt cx="1890492" cy="761803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6D3E227-9A63-453F-B677-25CF5EA0BB8C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4326DB3-46D5-4E30-A498-356D6D4A0A59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5DF9FA1-C543-45F3-852B-A710AD71E147}"/>
                </a:ext>
              </a:extLst>
            </p:cNvPr>
            <p:cNvSpPr txBox="1"/>
            <p:nvPr/>
          </p:nvSpPr>
          <p:spPr>
            <a:xfrm>
              <a:off x="838064" y="5001896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7ADEA97-0667-4CF7-9E29-05C8697AA499}"/>
              </a:ext>
            </a:extLst>
          </p:cNvPr>
          <p:cNvGrpSpPr/>
          <p:nvPr/>
        </p:nvGrpSpPr>
        <p:grpSpPr>
          <a:xfrm>
            <a:off x="4296001" y="1203841"/>
            <a:ext cx="3600000" cy="4719326"/>
            <a:chOff x="4296001" y="1203841"/>
            <a:chExt cx="3600000" cy="471932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E50C5E-C9FF-4A50-B1D6-E4D505B815C9}"/>
                </a:ext>
              </a:extLst>
            </p:cNvPr>
            <p:cNvGrpSpPr/>
            <p:nvPr/>
          </p:nvGrpSpPr>
          <p:grpSpPr>
            <a:xfrm>
              <a:off x="4296001" y="1629000"/>
              <a:ext cx="3600000" cy="3600000"/>
              <a:chOff x="4296001" y="1629000"/>
              <a:chExt cx="3600000" cy="3600000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BAAA9B09-22C7-4BC7-B6BB-9509615583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4688027" y="2565786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BF795C83-5C8C-4E94-BD2E-008167F2D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6001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6FA4D3A-BFE5-41F2-8EF7-1368C01CD9D1}"/>
                </a:ext>
              </a:extLst>
            </p:cNvPr>
            <p:cNvGrpSpPr/>
            <p:nvPr/>
          </p:nvGrpSpPr>
          <p:grpSpPr>
            <a:xfrm>
              <a:off x="5087190" y="1203841"/>
              <a:ext cx="1890492" cy="761803"/>
              <a:chOff x="1547098" y="2971011"/>
              <a:chExt cx="1890492" cy="76180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08CB8C32-90A8-4061-800F-50B0E66AB890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A5512A02-97AB-40A4-BDCA-4895D96C08D6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A6FA4FC-0C11-4ED0-BF9D-63F877F26092}"/>
                </a:ext>
              </a:extLst>
            </p:cNvPr>
            <p:cNvSpPr txBox="1"/>
            <p:nvPr/>
          </p:nvSpPr>
          <p:spPr>
            <a:xfrm>
              <a:off x="4405529" y="4999837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1475A71-A000-41F1-BCC4-CA89D1152EF5}"/>
              </a:ext>
            </a:extLst>
          </p:cNvPr>
          <p:cNvGrpSpPr/>
          <p:nvPr/>
        </p:nvGrpSpPr>
        <p:grpSpPr>
          <a:xfrm>
            <a:off x="7921756" y="1203841"/>
            <a:ext cx="3600000" cy="4719326"/>
            <a:chOff x="7921756" y="1203841"/>
            <a:chExt cx="3600000" cy="471932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4EF03D7-DD87-4FDF-9686-5B6980A190F1}"/>
                </a:ext>
              </a:extLst>
            </p:cNvPr>
            <p:cNvGrpSpPr/>
            <p:nvPr/>
          </p:nvGrpSpPr>
          <p:grpSpPr>
            <a:xfrm>
              <a:off x="7921756" y="1629000"/>
              <a:ext cx="3600000" cy="3600000"/>
              <a:chOff x="7921756" y="1629000"/>
              <a:chExt cx="3600000" cy="3600000"/>
            </a:xfrm>
          </p:grpSpPr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BBF33860-860F-41DB-BFB8-948DE09ABA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8326802" y="2565786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1BBC4994-114D-426B-A7D8-B6A81AB2D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1756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9D7E9AF-2B37-4F9F-B543-80B6371F9106}"/>
                </a:ext>
              </a:extLst>
            </p:cNvPr>
            <p:cNvGrpSpPr/>
            <p:nvPr/>
          </p:nvGrpSpPr>
          <p:grpSpPr>
            <a:xfrm>
              <a:off x="8649381" y="1203841"/>
              <a:ext cx="1890492" cy="761803"/>
              <a:chOff x="1547098" y="2971011"/>
              <a:chExt cx="1890492" cy="761803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94FB6D3-5E6C-413D-B31A-7CC2ACE40C7D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98F6DA3-68E4-422D-8684-88DDB5ED0C62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82269E3-0F56-492C-A518-2AA8143ACA43}"/>
                </a:ext>
              </a:extLst>
            </p:cNvPr>
            <p:cNvSpPr txBox="1"/>
            <p:nvPr/>
          </p:nvSpPr>
          <p:spPr>
            <a:xfrm>
              <a:off x="7973764" y="4999837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3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4E1E9178-F72A-4227-BF70-62E00C443D93}"/>
              </a:ext>
            </a:extLst>
          </p:cNvPr>
          <p:cNvSpPr/>
          <p:nvPr/>
        </p:nvSpPr>
        <p:spPr>
          <a:xfrm>
            <a:off x="8148879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231E1EC1-D983-4EC2-94B6-339DEBDA49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8026899"/>
              </p:ext>
            </p:extLst>
          </p:nvPr>
        </p:nvGraphicFramePr>
        <p:xfrm>
          <a:off x="6962747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Freeform 89">
            <a:extLst>
              <a:ext uri="{FF2B5EF4-FFF2-40B4-BE49-F238E27FC236}">
                <a16:creationId xmlns:a16="http://schemas.microsoft.com/office/drawing/2014/main" id="{2EDDB406-5097-4678-86F2-4C6C9551A8AF}"/>
              </a:ext>
            </a:extLst>
          </p:cNvPr>
          <p:cNvSpPr>
            <a:spLocks/>
          </p:cNvSpPr>
          <p:nvPr/>
        </p:nvSpPr>
        <p:spPr bwMode="auto">
          <a:xfrm>
            <a:off x="9792280" y="1730224"/>
            <a:ext cx="573088" cy="638175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93">
            <a:extLst>
              <a:ext uri="{FF2B5EF4-FFF2-40B4-BE49-F238E27FC236}">
                <a16:creationId xmlns:a16="http://schemas.microsoft.com/office/drawing/2014/main" id="{323860FE-5010-4C1D-98EB-B60F01A32694}"/>
              </a:ext>
            </a:extLst>
          </p:cNvPr>
          <p:cNvSpPr>
            <a:spLocks/>
          </p:cNvSpPr>
          <p:nvPr/>
        </p:nvSpPr>
        <p:spPr bwMode="auto">
          <a:xfrm>
            <a:off x="10496269" y="2744429"/>
            <a:ext cx="908050" cy="21431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7">
            <a:extLst>
              <a:ext uri="{FF2B5EF4-FFF2-40B4-BE49-F238E27FC236}">
                <a16:creationId xmlns:a16="http://schemas.microsoft.com/office/drawing/2014/main" id="{DF6C0D6E-5118-4E98-8762-478C1D134C87}"/>
              </a:ext>
            </a:extLst>
          </p:cNvPr>
          <p:cNvSpPr>
            <a:spLocks/>
          </p:cNvSpPr>
          <p:nvPr/>
        </p:nvSpPr>
        <p:spPr bwMode="auto">
          <a:xfrm>
            <a:off x="10223404" y="4003756"/>
            <a:ext cx="735013" cy="628650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363D584-6296-4158-8BC5-680AF80AAF35}"/>
              </a:ext>
            </a:extLst>
          </p:cNvPr>
          <p:cNvSpPr txBox="1"/>
          <p:nvPr/>
        </p:nvSpPr>
        <p:spPr>
          <a:xfrm>
            <a:off x="10496269" y="4217300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03D2885-8580-4E12-A643-FC7E77B78402}"/>
              </a:ext>
            </a:extLst>
          </p:cNvPr>
          <p:cNvSpPr txBox="1"/>
          <p:nvPr/>
        </p:nvSpPr>
        <p:spPr>
          <a:xfrm>
            <a:off x="9945774" y="1354189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15%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6EFBC16-7AF6-432E-B752-D3DCD3421002}"/>
              </a:ext>
            </a:extLst>
          </p:cNvPr>
          <p:cNvSpPr txBox="1"/>
          <p:nvPr/>
        </p:nvSpPr>
        <p:spPr>
          <a:xfrm>
            <a:off x="10942133" y="2378908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8%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D2BBDCB-74D8-4AE7-92BD-91E9A109C524}"/>
              </a:ext>
            </a:extLst>
          </p:cNvPr>
          <p:cNvSpPr/>
          <p:nvPr/>
        </p:nvSpPr>
        <p:spPr>
          <a:xfrm>
            <a:off x="5038083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F5A51AC4-897A-4870-ACC3-3818614638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569528"/>
              </p:ext>
            </p:extLst>
          </p:nvPr>
        </p:nvGraphicFramePr>
        <p:xfrm>
          <a:off x="3851951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Freeform 32">
            <a:extLst>
              <a:ext uri="{FF2B5EF4-FFF2-40B4-BE49-F238E27FC236}">
                <a16:creationId xmlns:a16="http://schemas.microsoft.com/office/drawing/2014/main" id="{78F8C089-8DFD-43F3-95FA-988C26916433}"/>
              </a:ext>
            </a:extLst>
          </p:cNvPr>
          <p:cNvSpPr>
            <a:spLocks/>
          </p:cNvSpPr>
          <p:nvPr/>
        </p:nvSpPr>
        <p:spPr bwMode="auto">
          <a:xfrm>
            <a:off x="5954631" y="1660816"/>
            <a:ext cx="574675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E3D244A-CFEC-4600-AB70-B6BB62106A7C}"/>
              </a:ext>
            </a:extLst>
          </p:cNvPr>
          <p:cNvSpPr txBox="1"/>
          <p:nvPr/>
        </p:nvSpPr>
        <p:spPr>
          <a:xfrm>
            <a:off x="6017844" y="1303102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15%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D33BE67-8EC3-4ADD-8ABD-F3F6F1134EA6}"/>
              </a:ext>
            </a:extLst>
          </p:cNvPr>
          <p:cNvSpPr/>
          <p:nvPr/>
        </p:nvSpPr>
        <p:spPr>
          <a:xfrm>
            <a:off x="1927287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id="{E4AC1A47-B023-49DB-B5B8-A873546051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2963018"/>
              </p:ext>
            </p:extLst>
          </p:nvPr>
        </p:nvGraphicFramePr>
        <p:xfrm>
          <a:off x="741155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7" name="Freeform 60">
            <a:extLst>
              <a:ext uri="{FF2B5EF4-FFF2-40B4-BE49-F238E27FC236}">
                <a16:creationId xmlns:a16="http://schemas.microsoft.com/office/drawing/2014/main" id="{AF6FAC21-3645-47B4-8DFE-BED26A1F0C5B}"/>
              </a:ext>
            </a:extLst>
          </p:cNvPr>
          <p:cNvSpPr>
            <a:spLocks/>
          </p:cNvSpPr>
          <p:nvPr/>
        </p:nvSpPr>
        <p:spPr bwMode="auto">
          <a:xfrm>
            <a:off x="1306498" y="2409711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8" name="Freeform 61">
            <a:extLst>
              <a:ext uri="{FF2B5EF4-FFF2-40B4-BE49-F238E27FC236}">
                <a16:creationId xmlns:a16="http://schemas.microsoft.com/office/drawing/2014/main" id="{25D86430-D858-4448-BAFF-6D80F3265806}"/>
              </a:ext>
            </a:extLst>
          </p:cNvPr>
          <p:cNvSpPr>
            <a:spLocks/>
          </p:cNvSpPr>
          <p:nvPr/>
        </p:nvSpPr>
        <p:spPr bwMode="auto">
          <a:xfrm>
            <a:off x="1211565" y="3903877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694D94-77C4-44E9-AAE3-3AECD7C778C4}"/>
              </a:ext>
            </a:extLst>
          </p:cNvPr>
          <p:cNvSpPr txBox="1"/>
          <p:nvPr/>
        </p:nvSpPr>
        <p:spPr>
          <a:xfrm>
            <a:off x="1190725" y="2009601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72BA533-63A8-486A-A491-8DF256521227}"/>
              </a:ext>
            </a:extLst>
          </p:cNvPr>
          <p:cNvSpPr txBox="1"/>
          <p:nvPr/>
        </p:nvSpPr>
        <p:spPr>
          <a:xfrm>
            <a:off x="1064113" y="4106507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BC6BBFE-9D4A-4DFC-963B-4ECFAD173828}"/>
              </a:ext>
            </a:extLst>
          </p:cNvPr>
          <p:cNvSpPr txBox="1"/>
          <p:nvPr/>
        </p:nvSpPr>
        <p:spPr>
          <a:xfrm>
            <a:off x="2035773" y="4862245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98528BF-0971-41CC-A7F2-C586917D7B91}"/>
              </a:ext>
            </a:extLst>
          </p:cNvPr>
          <p:cNvSpPr txBox="1"/>
          <p:nvPr/>
        </p:nvSpPr>
        <p:spPr>
          <a:xfrm>
            <a:off x="5146569" y="4862326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BE647C6-66DC-489F-B8FD-BEB361DBB732}"/>
              </a:ext>
            </a:extLst>
          </p:cNvPr>
          <p:cNvSpPr txBox="1"/>
          <p:nvPr/>
        </p:nvSpPr>
        <p:spPr>
          <a:xfrm>
            <a:off x="8257365" y="4862245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05019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Graphic spid="46" grpId="0">
        <p:bldAsOne/>
      </p:bldGraphic>
      <p:bldP spid="47" grpId="0" animBg="1"/>
      <p:bldP spid="48" grpId="0" animBg="1"/>
      <p:bldP spid="49" grpId="0" animBg="1"/>
      <p:bldP spid="50" grpId="0"/>
      <p:bldP spid="51" grpId="0"/>
      <p:bldP spid="52" grpId="0"/>
      <p:bldP spid="41" grpId="0" animBg="1"/>
      <p:bldGraphic spid="42" grpId="0">
        <p:bldAsOne/>
      </p:bldGraphic>
      <p:bldP spid="43" grpId="0" animBg="1"/>
      <p:bldP spid="44" grpId="0"/>
      <p:bldP spid="35" grpId="0" animBg="1"/>
      <p:bldGraphic spid="36" grpId="0">
        <p:bldAsOne/>
      </p:bldGraphic>
      <p:bldP spid="37" grpId="0" animBg="1"/>
      <p:bldP spid="38" grpId="0" animBg="1"/>
      <p:bldP spid="39" grpId="0"/>
      <p:bldP spid="40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" y="107025"/>
            <a:ext cx="2677127" cy="720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403F12-3899-4429-8705-3CBEF626F6D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007250" y="0"/>
            <a:ext cx="3184751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13C42FB1-2BF3-450F-9216-1AFA564C3438}"/>
              </a:ext>
            </a:extLst>
          </p:cNvPr>
          <p:cNvGrpSpPr/>
          <p:nvPr/>
        </p:nvGrpSpPr>
        <p:grpSpPr>
          <a:xfrm>
            <a:off x="1547098" y="2971011"/>
            <a:ext cx="2627312" cy="2033369"/>
            <a:chOff x="1547098" y="2971011"/>
            <a:chExt cx="2627312" cy="2033369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63A38068-4D38-4C04-8C6E-2A66D7B85E9E}"/>
                </a:ext>
              </a:extLst>
            </p:cNvPr>
            <p:cNvSpPr/>
            <p:nvPr/>
          </p:nvSpPr>
          <p:spPr>
            <a:xfrm rot="5400000">
              <a:off x="2122278" y="3338809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B58F6D1E-A6AB-4BCA-B8CA-04C6AFAA9148}"/>
                </a:ext>
              </a:extLst>
            </p:cNvPr>
            <p:cNvSpPr/>
            <p:nvPr/>
          </p:nvSpPr>
          <p:spPr>
            <a:xfrm>
              <a:off x="3437590" y="3185625"/>
              <a:ext cx="354428" cy="354428"/>
            </a:xfrm>
            <a:prstGeom prst="triangle">
              <a:avLst>
                <a:gd name="adj" fmla="val 100000"/>
              </a:avLst>
            </a:prstGeom>
            <a:solidFill>
              <a:srgbClr val="78DBA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6EB461C-E21C-45F3-8439-B55A4C7E9AF1}"/>
                </a:ext>
              </a:extLst>
            </p:cNvPr>
            <p:cNvGrpSpPr/>
            <p:nvPr/>
          </p:nvGrpSpPr>
          <p:grpSpPr>
            <a:xfrm>
              <a:off x="1547098" y="2971011"/>
              <a:ext cx="1890492" cy="761803"/>
              <a:chOff x="2157681" y="3339422"/>
              <a:chExt cx="1890492" cy="761803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C386D71-A1CF-4B93-A212-8DA399770507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BD33A32-4F93-40B1-9431-E1B2EB3A7C6C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CD169C1-600C-4EC0-A8C7-28655D98DE0C}"/>
                </a:ext>
              </a:extLst>
            </p:cNvPr>
            <p:cNvSpPr txBox="1"/>
            <p:nvPr/>
          </p:nvSpPr>
          <p:spPr>
            <a:xfrm>
              <a:off x="2027746" y="4081050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633CD66-6F07-4E16-BA86-8710E4FF9C56}"/>
              </a:ext>
            </a:extLst>
          </p:cNvPr>
          <p:cNvGrpSpPr/>
          <p:nvPr/>
        </p:nvGrpSpPr>
        <p:grpSpPr>
          <a:xfrm>
            <a:off x="3841466" y="2412895"/>
            <a:ext cx="2632558" cy="2022442"/>
            <a:chOff x="3841466" y="2412895"/>
            <a:chExt cx="2632558" cy="2022442"/>
          </a:xfrm>
        </p:grpSpPr>
        <p:sp>
          <p:nvSpPr>
            <p:cNvPr id="11" name="L 形 10">
              <a:extLst>
                <a:ext uri="{FF2B5EF4-FFF2-40B4-BE49-F238E27FC236}">
                  <a16:creationId xmlns:a16="http://schemas.microsoft.com/office/drawing/2014/main" id="{CC6221D6-B847-46FA-AB09-1101AD5E9EBF}"/>
                </a:ext>
              </a:extLst>
            </p:cNvPr>
            <p:cNvSpPr/>
            <p:nvPr/>
          </p:nvSpPr>
          <p:spPr>
            <a:xfrm rot="5400000">
              <a:off x="4421892" y="2769767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DECBEE15-2AB5-48D2-93A2-B525F6E9DFC8}"/>
                </a:ext>
              </a:extLst>
            </p:cNvPr>
            <p:cNvSpPr/>
            <p:nvPr/>
          </p:nvSpPr>
          <p:spPr>
            <a:xfrm>
              <a:off x="5737205" y="2616583"/>
              <a:ext cx="354428" cy="354428"/>
            </a:xfrm>
            <a:prstGeom prst="triangle">
              <a:avLst>
                <a:gd name="adj" fmla="val 100000"/>
              </a:avLst>
            </a:prstGeom>
            <a:solidFill>
              <a:srgbClr val="78DBA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C7B0A2-B653-41C5-A983-E30BF49EAD95}"/>
                </a:ext>
              </a:extLst>
            </p:cNvPr>
            <p:cNvSpPr txBox="1"/>
            <p:nvPr/>
          </p:nvSpPr>
          <p:spPr>
            <a:xfrm>
              <a:off x="4327360" y="3511575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EF110A9-F9DB-46D1-9862-E615FCB168FC}"/>
                </a:ext>
              </a:extLst>
            </p:cNvPr>
            <p:cNvGrpSpPr/>
            <p:nvPr/>
          </p:nvGrpSpPr>
          <p:grpSpPr>
            <a:xfrm>
              <a:off x="3841466" y="2412895"/>
              <a:ext cx="1890492" cy="761803"/>
              <a:chOff x="2157681" y="3339422"/>
              <a:chExt cx="1890492" cy="761803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C963089-1E08-400D-AB70-D011C9F7607B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2B5CA19-BE5F-4714-BFEC-3A9628B3F93A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6616B20-0302-4D4F-BCDE-EE325A0C6AD9}"/>
              </a:ext>
            </a:extLst>
          </p:cNvPr>
          <p:cNvGrpSpPr/>
          <p:nvPr/>
        </p:nvGrpSpPr>
        <p:grpSpPr>
          <a:xfrm>
            <a:off x="6096001" y="1853620"/>
            <a:ext cx="2673089" cy="2012676"/>
            <a:chOff x="6096001" y="1853620"/>
            <a:chExt cx="2673089" cy="2012676"/>
          </a:xfrm>
        </p:grpSpPr>
        <p:sp>
          <p:nvSpPr>
            <p:cNvPr id="14" name="L 形 13">
              <a:extLst>
                <a:ext uri="{FF2B5EF4-FFF2-40B4-BE49-F238E27FC236}">
                  <a16:creationId xmlns:a16="http://schemas.microsoft.com/office/drawing/2014/main" id="{9943B549-CF70-43B0-BD38-16D7F4C4298D}"/>
                </a:ext>
              </a:extLst>
            </p:cNvPr>
            <p:cNvSpPr/>
            <p:nvPr/>
          </p:nvSpPr>
          <p:spPr>
            <a:xfrm rot="5400000">
              <a:off x="6721507" y="2200725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785F68D-ACB5-4499-83F2-8EDD94A277A4}"/>
                </a:ext>
              </a:extLst>
            </p:cNvPr>
            <p:cNvSpPr txBox="1"/>
            <p:nvPr/>
          </p:nvSpPr>
          <p:spPr>
            <a:xfrm>
              <a:off x="6622426" y="2942966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4F1D0F0-3F67-409A-848E-797C94C32454}"/>
                </a:ext>
              </a:extLst>
            </p:cNvPr>
            <p:cNvGrpSpPr/>
            <p:nvPr/>
          </p:nvGrpSpPr>
          <p:grpSpPr>
            <a:xfrm>
              <a:off x="6096001" y="1853620"/>
              <a:ext cx="1890492" cy="761803"/>
              <a:chOff x="2157681" y="3339422"/>
              <a:chExt cx="1890492" cy="761803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D8BA076-8764-4E35-97A4-E8C531A4F814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02EBE3A-C1AF-47FB-AE43-BAADAC8EDDF6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9828093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BAF1F42-4D46-489D-9E4D-333ED686457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0" y="0"/>
            <a:ext cx="3184751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D544B5E-816D-4A73-91F5-3FDFC651BFC3}"/>
              </a:ext>
            </a:extLst>
          </p:cNvPr>
          <p:cNvGrpSpPr/>
          <p:nvPr/>
        </p:nvGrpSpPr>
        <p:grpSpPr>
          <a:xfrm>
            <a:off x="3352140" y="1501052"/>
            <a:ext cx="6692612" cy="1800000"/>
            <a:chOff x="3829812" y="1486610"/>
            <a:chExt cx="6692612" cy="180000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3CEB84D-B8F0-41FC-8B51-37A82D614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29812" y="1486610"/>
              <a:ext cx="1680000" cy="180000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94B2AD-B05C-40AB-A8D2-A3EB096500B2}"/>
                </a:ext>
              </a:extLst>
            </p:cNvPr>
            <p:cNvSpPr txBox="1"/>
            <p:nvPr/>
          </p:nvSpPr>
          <p:spPr>
            <a:xfrm>
              <a:off x="5628428" y="1878778"/>
              <a:ext cx="4893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4C515CD-A563-47C8-A2C0-B972891946AE}"/>
              </a:ext>
            </a:extLst>
          </p:cNvPr>
          <p:cNvCxnSpPr>
            <a:cxnSpLocks/>
          </p:cNvCxnSpPr>
          <p:nvPr/>
        </p:nvCxnSpPr>
        <p:spPr>
          <a:xfrm>
            <a:off x="4571999" y="3315246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C7E544-6FDD-4FB1-A9A2-2FF63FC94A5C}"/>
              </a:ext>
            </a:extLst>
          </p:cNvPr>
          <p:cNvGrpSpPr/>
          <p:nvPr/>
        </p:nvGrpSpPr>
        <p:grpSpPr>
          <a:xfrm>
            <a:off x="4030613" y="3556948"/>
            <a:ext cx="6751118" cy="1800000"/>
            <a:chOff x="3361872" y="3754043"/>
            <a:chExt cx="6751118" cy="180000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92A3F14-9531-4C38-8BB9-5EEFE159F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2990" y="3754043"/>
              <a:ext cx="1680000" cy="1800000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20EB03B-629F-4E98-842F-CCB395A72F2D}"/>
                </a:ext>
              </a:extLst>
            </p:cNvPr>
            <p:cNvSpPr txBox="1"/>
            <p:nvPr/>
          </p:nvSpPr>
          <p:spPr>
            <a:xfrm>
              <a:off x="3361872" y="4146211"/>
              <a:ext cx="4893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4835624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1F1793-BF98-4294-AE47-ACD85E250F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3" t="8450" r="682" b="836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99623C-78AD-4990-A409-9B0CD6E3B938}"/>
              </a:ext>
            </a:extLst>
          </p:cNvPr>
          <p:cNvSpPr txBox="1"/>
          <p:nvPr/>
        </p:nvSpPr>
        <p:spPr>
          <a:xfrm>
            <a:off x="3595116" y="2108312"/>
            <a:ext cx="47371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感谢您的</a:t>
            </a:r>
            <a:endParaRPr lang="en-US" altLang="zh-CN" sz="7200" spc="-1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观看与指导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4C7207-2D90-458E-AF88-9A79A744292C}"/>
              </a:ext>
            </a:extLst>
          </p:cNvPr>
          <p:cNvSpPr txBox="1"/>
          <p:nvPr/>
        </p:nvSpPr>
        <p:spPr>
          <a:xfrm>
            <a:off x="3636846" y="4411135"/>
            <a:ext cx="4876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000" dirty="0">
                <a:solidFill>
                  <a:schemeClr val="bg1">
                    <a:lumMod val="95000"/>
                  </a:schemeClr>
                </a:solidFill>
              </a:rPr>
              <a:t>THANK YOU VERY MUCH</a:t>
            </a:r>
            <a:endParaRPr lang="zh-CN" altLang="en-US" sz="1600" spc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84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newsflash/>
      </p:transition>
    </mc:Choice>
    <mc:Fallback>
      <p:transition spd="slow" advClick="0" advTm="2000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第一部分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52959" y="3750357"/>
              <a:ext cx="46955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600" dirty="0">
                  <a:solidFill>
                    <a:schemeClr val="bg1">
                      <a:lumMod val="95000"/>
                    </a:schemeClr>
                  </a:solidFill>
                </a:rPr>
                <a:t>PART ONE</a:t>
              </a:r>
              <a:endParaRPr lang="zh-CN" altLang="en-US" sz="1400" spc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33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DD748E94-3654-4EEC-8AA6-89E691759292}"/>
              </a:ext>
            </a:extLst>
          </p:cNvPr>
          <p:cNvGrpSpPr/>
          <p:nvPr/>
        </p:nvGrpSpPr>
        <p:grpSpPr>
          <a:xfrm>
            <a:off x="643333" y="1573057"/>
            <a:ext cx="2322106" cy="3891077"/>
            <a:chOff x="643333" y="1573057"/>
            <a:chExt cx="2322106" cy="389107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A530EE9-517C-4EF2-9F84-0A30B943ED83}"/>
                </a:ext>
              </a:extLst>
            </p:cNvPr>
            <p:cNvGrpSpPr/>
            <p:nvPr/>
          </p:nvGrpSpPr>
          <p:grpSpPr>
            <a:xfrm>
              <a:off x="643333" y="1573057"/>
              <a:ext cx="2322106" cy="2105712"/>
              <a:chOff x="643333" y="1573057"/>
              <a:chExt cx="2322106" cy="2105712"/>
            </a:xfrm>
          </p:grpSpPr>
          <p:sp>
            <p:nvSpPr>
              <p:cNvPr id="50" name="Notched Right Arrow 32">
                <a:extLst>
                  <a:ext uri="{FF2B5EF4-FFF2-40B4-BE49-F238E27FC236}">
                    <a16:creationId xmlns:a16="http://schemas.microsoft.com/office/drawing/2014/main" id="{5F92125F-2305-461B-8562-A9BCEA421E1C}"/>
                  </a:ext>
                </a:extLst>
              </p:cNvPr>
              <p:cNvSpPr/>
              <p:nvPr/>
            </p:nvSpPr>
            <p:spPr>
              <a:xfrm>
                <a:off x="643333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Oval 34">
                <a:extLst>
                  <a:ext uri="{FF2B5EF4-FFF2-40B4-BE49-F238E27FC236}">
                    <a16:creationId xmlns:a16="http://schemas.microsoft.com/office/drawing/2014/main" id="{ED85F6B4-0CDA-47F6-BC58-3B980F53D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8137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2" name="Straight Connector 74">
                <a:extLst>
                  <a:ext uri="{FF2B5EF4-FFF2-40B4-BE49-F238E27FC236}">
                    <a16:creationId xmlns:a16="http://schemas.microsoft.com/office/drawing/2014/main" id="{88D2EFCE-4DBF-49A6-AA79-F6C1DC1C162F}"/>
                  </a:ext>
                </a:extLst>
              </p:cNvPr>
              <p:cNvCxnSpPr>
                <a:stCxn id="40" idx="7"/>
              </p:cNvCxnSpPr>
              <p:nvPr/>
            </p:nvCxnSpPr>
            <p:spPr>
              <a:xfrm flipH="1">
                <a:off x="1801211" y="2544037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ardrop 64">
                <a:extLst>
                  <a:ext uri="{FF2B5EF4-FFF2-40B4-BE49-F238E27FC236}">
                    <a16:creationId xmlns:a16="http://schemas.microsoft.com/office/drawing/2014/main" id="{CCA65939-29F3-4593-912A-D5514B426E70}"/>
                  </a:ext>
                </a:extLst>
              </p:cNvPr>
              <p:cNvSpPr/>
              <p:nvPr/>
            </p:nvSpPr>
            <p:spPr>
              <a:xfrm rot="8100000">
                <a:off x="1399019" y="1573057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reeform 116">
                <a:extLst>
                  <a:ext uri="{FF2B5EF4-FFF2-40B4-BE49-F238E27FC236}">
                    <a16:creationId xmlns:a16="http://schemas.microsoft.com/office/drawing/2014/main" id="{D6D8D934-8ACF-41F6-B21F-DB4047CB13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851" y="1791104"/>
                <a:ext cx="442269" cy="35666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F150B6F-1C90-4DBB-A687-61A42430DFA7}"/>
                </a:ext>
              </a:extLst>
            </p:cNvPr>
            <p:cNvGrpSpPr/>
            <p:nvPr/>
          </p:nvGrpSpPr>
          <p:grpSpPr>
            <a:xfrm>
              <a:off x="1013959" y="4020917"/>
              <a:ext cx="1569660" cy="1443217"/>
              <a:chOff x="1668137" y="4693559"/>
              <a:chExt cx="1569660" cy="1443217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3B077A7F-6510-47F2-9F50-47E23BD97E90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56D958AF-7CD3-45FB-B93C-154C921A9782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2014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C2E0B51-973E-40F1-9EDD-28BC8F8B4EA4}"/>
              </a:ext>
            </a:extLst>
          </p:cNvPr>
          <p:cNvGrpSpPr/>
          <p:nvPr/>
        </p:nvGrpSpPr>
        <p:grpSpPr>
          <a:xfrm>
            <a:off x="4934946" y="1566202"/>
            <a:ext cx="2322106" cy="3897932"/>
            <a:chOff x="4934946" y="1566202"/>
            <a:chExt cx="2322106" cy="389793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B6B6A3A-D067-43AB-92F1-68508870CEFD}"/>
                </a:ext>
              </a:extLst>
            </p:cNvPr>
            <p:cNvGrpSpPr/>
            <p:nvPr/>
          </p:nvGrpSpPr>
          <p:grpSpPr>
            <a:xfrm>
              <a:off x="4934946" y="1566202"/>
              <a:ext cx="2322106" cy="2112567"/>
              <a:chOff x="4934946" y="1566202"/>
              <a:chExt cx="2322106" cy="2112567"/>
            </a:xfrm>
          </p:grpSpPr>
          <p:sp>
            <p:nvSpPr>
              <p:cNvPr id="46" name="Notched Right Arrow 41">
                <a:extLst>
                  <a:ext uri="{FF2B5EF4-FFF2-40B4-BE49-F238E27FC236}">
                    <a16:creationId xmlns:a16="http://schemas.microsoft.com/office/drawing/2014/main" id="{BCB2309C-14FB-478C-86F1-3014EC99B12B}"/>
                  </a:ext>
                </a:extLst>
              </p:cNvPr>
              <p:cNvSpPr/>
              <p:nvPr/>
            </p:nvSpPr>
            <p:spPr>
              <a:xfrm>
                <a:off x="4934946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2">
                <a:extLst>
                  <a:ext uri="{FF2B5EF4-FFF2-40B4-BE49-F238E27FC236}">
                    <a16:creationId xmlns:a16="http://schemas.microsoft.com/office/drawing/2014/main" id="{0E8EDE87-43E0-4B00-9E1E-57C9437250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59750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3" name="Straight Connector 85">
                <a:extLst>
                  <a:ext uri="{FF2B5EF4-FFF2-40B4-BE49-F238E27FC236}">
                    <a16:creationId xmlns:a16="http://schemas.microsoft.com/office/drawing/2014/main" id="{D7A82F61-E53A-4E07-9D7B-FD72B3AAB01E}"/>
                  </a:ext>
                </a:extLst>
              </p:cNvPr>
              <p:cNvCxnSpPr>
                <a:stCxn id="38" idx="7"/>
              </p:cNvCxnSpPr>
              <p:nvPr/>
            </p:nvCxnSpPr>
            <p:spPr>
              <a:xfrm flipH="1">
                <a:off x="6096699" y="2537182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ardrop 87">
                <a:extLst>
                  <a:ext uri="{FF2B5EF4-FFF2-40B4-BE49-F238E27FC236}">
                    <a16:creationId xmlns:a16="http://schemas.microsoft.com/office/drawing/2014/main" id="{033AF65E-125D-4073-B64D-BE270F820AD2}"/>
                  </a:ext>
                </a:extLst>
              </p:cNvPr>
              <p:cNvSpPr/>
              <p:nvPr/>
            </p:nvSpPr>
            <p:spPr>
              <a:xfrm rot="8100000">
                <a:off x="5694506" y="1566202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id="{15140702-EB1C-4E28-ADEC-7CBC238781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5749" y="1824004"/>
                <a:ext cx="383836" cy="287877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F446872-F476-46ED-ACF4-C1AAF8616F42}"/>
                </a:ext>
              </a:extLst>
            </p:cNvPr>
            <p:cNvGrpSpPr/>
            <p:nvPr/>
          </p:nvGrpSpPr>
          <p:grpSpPr>
            <a:xfrm>
              <a:off x="5301623" y="4020917"/>
              <a:ext cx="1569660" cy="1443217"/>
              <a:chOff x="1668137" y="4693559"/>
              <a:chExt cx="1569660" cy="1443217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E2F3415-13A8-400F-8AA4-76DEB6B345CF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9D2753EB-5CBC-426A-B962-681BF4B7094D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2016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677FB1B-DEDD-47F5-AF47-64FA0B6C3D9D}"/>
              </a:ext>
            </a:extLst>
          </p:cNvPr>
          <p:cNvGrpSpPr/>
          <p:nvPr/>
        </p:nvGrpSpPr>
        <p:grpSpPr>
          <a:xfrm>
            <a:off x="9226561" y="1566202"/>
            <a:ext cx="2322106" cy="3897932"/>
            <a:chOff x="9226561" y="1566202"/>
            <a:chExt cx="2322106" cy="389793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1492E23-6B6F-4FD1-850C-E0FC64ABA0D3}"/>
                </a:ext>
              </a:extLst>
            </p:cNvPr>
            <p:cNvGrpSpPr/>
            <p:nvPr/>
          </p:nvGrpSpPr>
          <p:grpSpPr>
            <a:xfrm>
              <a:off x="9226561" y="1566202"/>
              <a:ext cx="2322106" cy="2112567"/>
              <a:chOff x="9226561" y="1566202"/>
              <a:chExt cx="2322106" cy="2112567"/>
            </a:xfrm>
          </p:grpSpPr>
          <p:sp>
            <p:nvSpPr>
              <p:cNvPr id="42" name="Notched Right Arrow 51">
                <a:extLst>
                  <a:ext uri="{FF2B5EF4-FFF2-40B4-BE49-F238E27FC236}">
                    <a16:creationId xmlns:a16="http://schemas.microsoft.com/office/drawing/2014/main" id="{3AAAAE95-B7E5-445A-8FDA-E751A9ACA3C6}"/>
                  </a:ext>
                </a:extLst>
              </p:cNvPr>
              <p:cNvSpPr/>
              <p:nvPr/>
            </p:nvSpPr>
            <p:spPr>
              <a:xfrm>
                <a:off x="9226561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Oval 63">
                <a:extLst>
                  <a:ext uri="{FF2B5EF4-FFF2-40B4-BE49-F238E27FC236}">
                    <a16:creationId xmlns:a16="http://schemas.microsoft.com/office/drawing/2014/main" id="{132D218E-E36E-48AD-922B-121CD0F2B3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51365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4" name="Straight Connector 90">
                <a:extLst>
                  <a:ext uri="{FF2B5EF4-FFF2-40B4-BE49-F238E27FC236}">
                    <a16:creationId xmlns:a16="http://schemas.microsoft.com/office/drawing/2014/main" id="{FA70F67C-1C06-4DD6-9F33-3FFC912B8C91}"/>
                  </a:ext>
                </a:extLst>
              </p:cNvPr>
              <p:cNvCxnSpPr>
                <a:stCxn id="36" idx="7"/>
              </p:cNvCxnSpPr>
              <p:nvPr/>
            </p:nvCxnSpPr>
            <p:spPr>
              <a:xfrm flipH="1">
                <a:off x="10384579" y="2537182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ardrop 92">
                <a:extLst>
                  <a:ext uri="{FF2B5EF4-FFF2-40B4-BE49-F238E27FC236}">
                    <a16:creationId xmlns:a16="http://schemas.microsoft.com/office/drawing/2014/main" id="{98A1A5FC-DCD7-4B17-9E12-DF239D54DA75}"/>
                  </a:ext>
                </a:extLst>
              </p:cNvPr>
              <p:cNvSpPr/>
              <p:nvPr/>
            </p:nvSpPr>
            <p:spPr>
              <a:xfrm rot="8100000">
                <a:off x="9982386" y="1566202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 152">
                <a:extLst>
                  <a:ext uri="{FF2B5EF4-FFF2-40B4-BE49-F238E27FC236}">
                    <a16:creationId xmlns:a16="http://schemas.microsoft.com/office/drawing/2014/main" id="{5BE9160E-7E64-45A5-B7EF-0DA289EE18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1349" y="1833143"/>
                <a:ext cx="397261" cy="367122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FEAC57C-1E00-46A0-9A6B-1F0D78938011}"/>
                </a:ext>
              </a:extLst>
            </p:cNvPr>
            <p:cNvGrpSpPr/>
            <p:nvPr/>
          </p:nvGrpSpPr>
          <p:grpSpPr>
            <a:xfrm>
              <a:off x="9589288" y="4020917"/>
              <a:ext cx="1569660" cy="1443217"/>
              <a:chOff x="1668137" y="4693559"/>
              <a:chExt cx="1569660" cy="1443217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C28B5CC1-AB67-42C7-AA23-E875FE555C9E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4C510F1-DA8D-4F84-BF85-03C63565A9E0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2018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9EEA0B3-1D6F-4A83-B46F-5E720326C085}"/>
              </a:ext>
            </a:extLst>
          </p:cNvPr>
          <p:cNvGrpSpPr/>
          <p:nvPr/>
        </p:nvGrpSpPr>
        <p:grpSpPr>
          <a:xfrm>
            <a:off x="2789140" y="1399607"/>
            <a:ext cx="2322106" cy="3892191"/>
            <a:chOff x="2789140" y="1399607"/>
            <a:chExt cx="2322106" cy="389219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ABE5E48-FD80-4392-91AB-783B4B5F1F0E}"/>
                </a:ext>
              </a:extLst>
            </p:cNvPr>
            <p:cNvGrpSpPr/>
            <p:nvPr/>
          </p:nvGrpSpPr>
          <p:grpSpPr>
            <a:xfrm>
              <a:off x="2789140" y="3181320"/>
              <a:ext cx="2322106" cy="2110478"/>
              <a:chOff x="2789140" y="3181320"/>
              <a:chExt cx="2322106" cy="2110478"/>
            </a:xfrm>
          </p:grpSpPr>
          <p:sp>
            <p:nvSpPr>
              <p:cNvPr id="48" name="Notched Right Arrow 37">
                <a:extLst>
                  <a:ext uri="{FF2B5EF4-FFF2-40B4-BE49-F238E27FC236}">
                    <a16:creationId xmlns:a16="http://schemas.microsoft.com/office/drawing/2014/main" id="{1B864945-B91A-42AB-8120-992C8513C4AA}"/>
                  </a:ext>
                </a:extLst>
              </p:cNvPr>
              <p:cNvSpPr/>
              <p:nvPr/>
            </p:nvSpPr>
            <p:spPr>
              <a:xfrm>
                <a:off x="2789140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Oval 39">
                <a:extLst>
                  <a:ext uri="{FF2B5EF4-FFF2-40B4-BE49-F238E27FC236}">
                    <a16:creationId xmlns:a16="http://schemas.microsoft.com/office/drawing/2014/main" id="{1C819D9F-C5B7-4639-8118-28F2A68D8A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13944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5" name="Straight Connector 95">
                <a:extLst>
                  <a:ext uri="{FF2B5EF4-FFF2-40B4-BE49-F238E27FC236}">
                    <a16:creationId xmlns:a16="http://schemas.microsoft.com/office/drawing/2014/main" id="{6A4AEB92-825C-4DE2-BCE9-CE0CED88A543}"/>
                  </a:ext>
                </a:extLst>
              </p:cNvPr>
              <p:cNvCxnSpPr>
                <a:stCxn id="32" idx="7"/>
              </p:cNvCxnSpPr>
              <p:nvPr/>
            </p:nvCxnSpPr>
            <p:spPr>
              <a:xfrm flipV="1">
                <a:off x="3948100" y="3435854"/>
                <a:ext cx="0" cy="884963"/>
              </a:xfrm>
              <a:prstGeom prst="line">
                <a:avLst/>
              </a:prstGeom>
              <a:ln w="19050">
                <a:solidFill>
                  <a:srgbClr val="1C734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ardrop 97">
                <a:extLst>
                  <a:ext uri="{FF2B5EF4-FFF2-40B4-BE49-F238E27FC236}">
                    <a16:creationId xmlns:a16="http://schemas.microsoft.com/office/drawing/2014/main" id="{02AD8D21-EB0B-47EA-9A25-6978E2FBFEA1}"/>
                  </a:ext>
                </a:extLst>
              </p:cNvPr>
              <p:cNvSpPr/>
              <p:nvPr/>
            </p:nvSpPr>
            <p:spPr>
              <a:xfrm rot="18900000">
                <a:off x="3545906" y="4487411"/>
                <a:ext cx="804387" cy="804387"/>
              </a:xfrm>
              <a:prstGeom prst="teardrop">
                <a:avLst/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Freeform 105">
                <a:extLst>
                  <a:ext uri="{FF2B5EF4-FFF2-40B4-BE49-F238E27FC236}">
                    <a16:creationId xmlns:a16="http://schemas.microsoft.com/office/drawing/2014/main" id="{A3A9858D-8A87-4D7E-9180-B613A46F5E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2880" y="4726811"/>
                <a:ext cx="322598" cy="317923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0DC80A4-EBE8-4562-9B0E-5ADAA0A3A2CF}"/>
                </a:ext>
              </a:extLst>
            </p:cNvPr>
            <p:cNvGrpSpPr/>
            <p:nvPr/>
          </p:nvGrpSpPr>
          <p:grpSpPr>
            <a:xfrm>
              <a:off x="3157791" y="1399607"/>
              <a:ext cx="1569660" cy="1443217"/>
              <a:chOff x="1668137" y="4693559"/>
              <a:chExt cx="1569660" cy="1443217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B578BCF-E25A-4DBC-A8B9-2ABB6DF9CCFD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AC6C25C6-271D-44FB-A635-978998CB0A5B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2015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6AB77FE-45C3-4381-9F10-BBC5BCF28145}"/>
              </a:ext>
            </a:extLst>
          </p:cNvPr>
          <p:cNvGrpSpPr/>
          <p:nvPr/>
        </p:nvGrpSpPr>
        <p:grpSpPr>
          <a:xfrm>
            <a:off x="7080753" y="1399607"/>
            <a:ext cx="2322106" cy="3892191"/>
            <a:chOff x="7080753" y="1399607"/>
            <a:chExt cx="2322106" cy="389219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193A5BF-E4BE-46ED-94D1-67487759FB4D}"/>
                </a:ext>
              </a:extLst>
            </p:cNvPr>
            <p:cNvGrpSpPr/>
            <p:nvPr/>
          </p:nvGrpSpPr>
          <p:grpSpPr>
            <a:xfrm>
              <a:off x="7080753" y="3181320"/>
              <a:ext cx="2322106" cy="2110478"/>
              <a:chOff x="7080753" y="3181320"/>
              <a:chExt cx="2322106" cy="2110478"/>
            </a:xfrm>
          </p:grpSpPr>
          <p:sp>
            <p:nvSpPr>
              <p:cNvPr id="44" name="Notched Right Arrow 44">
                <a:extLst>
                  <a:ext uri="{FF2B5EF4-FFF2-40B4-BE49-F238E27FC236}">
                    <a16:creationId xmlns:a16="http://schemas.microsoft.com/office/drawing/2014/main" id="{9CB946E9-AA5D-485A-BF82-76CF676DFEC9}"/>
                  </a:ext>
                </a:extLst>
              </p:cNvPr>
              <p:cNvSpPr/>
              <p:nvPr/>
            </p:nvSpPr>
            <p:spPr>
              <a:xfrm>
                <a:off x="7080753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Oval 45">
                <a:extLst>
                  <a:ext uri="{FF2B5EF4-FFF2-40B4-BE49-F238E27FC236}">
                    <a16:creationId xmlns:a16="http://schemas.microsoft.com/office/drawing/2014/main" id="{36D8E966-E155-46B3-8448-2533C970A9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05557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6" name="Straight Connector 100">
                <a:extLst>
                  <a:ext uri="{FF2B5EF4-FFF2-40B4-BE49-F238E27FC236}">
                    <a16:creationId xmlns:a16="http://schemas.microsoft.com/office/drawing/2014/main" id="{CF723D33-5AAF-472C-8C7D-61DB40BE5D56}"/>
                  </a:ext>
                </a:extLst>
              </p:cNvPr>
              <p:cNvCxnSpPr>
                <a:stCxn id="34" idx="7"/>
              </p:cNvCxnSpPr>
              <p:nvPr/>
            </p:nvCxnSpPr>
            <p:spPr>
              <a:xfrm rot="10800000" flipH="1">
                <a:off x="8240057" y="3435854"/>
                <a:ext cx="1" cy="884963"/>
              </a:xfrm>
              <a:prstGeom prst="line">
                <a:avLst/>
              </a:prstGeom>
              <a:ln w="19050">
                <a:solidFill>
                  <a:srgbClr val="1C734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ardrop 102">
                <a:extLst>
                  <a:ext uri="{FF2B5EF4-FFF2-40B4-BE49-F238E27FC236}">
                    <a16:creationId xmlns:a16="http://schemas.microsoft.com/office/drawing/2014/main" id="{620EBA15-3F3E-4A74-A0D2-CF673797CBFF}"/>
                  </a:ext>
                </a:extLst>
              </p:cNvPr>
              <p:cNvSpPr/>
              <p:nvPr/>
            </p:nvSpPr>
            <p:spPr>
              <a:xfrm rot="18900000">
                <a:off x="7837865" y="4487411"/>
                <a:ext cx="804387" cy="804387"/>
              </a:xfrm>
              <a:prstGeom prst="teardrop">
                <a:avLst/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Freeform 57">
                <a:extLst>
                  <a:ext uri="{FF2B5EF4-FFF2-40B4-BE49-F238E27FC236}">
                    <a16:creationId xmlns:a16="http://schemas.microsoft.com/office/drawing/2014/main" id="{80680917-FC9C-4715-BC0F-FE962C06AB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8332" y="4712144"/>
                <a:ext cx="332590" cy="332590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7BCFF76-2265-4479-8CA9-308C985198E6}"/>
                </a:ext>
              </a:extLst>
            </p:cNvPr>
            <p:cNvGrpSpPr/>
            <p:nvPr/>
          </p:nvGrpSpPr>
          <p:grpSpPr>
            <a:xfrm>
              <a:off x="7445455" y="1399607"/>
              <a:ext cx="1569660" cy="1443217"/>
              <a:chOff x="1668137" y="4693559"/>
              <a:chExt cx="1569660" cy="1443217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BB90ADAC-8FE3-4F8C-B0F2-DCB74CBA18FB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529BC1F2-A116-4790-9ECB-FA4DED01B3DE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2017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5397954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20673"/>
            <a:ext cx="2677127" cy="720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362EB2-3F69-4E2C-9C24-3DAE59098994}"/>
              </a:ext>
            </a:extLst>
          </p:cNvPr>
          <p:cNvGrpSpPr/>
          <p:nvPr/>
        </p:nvGrpSpPr>
        <p:grpSpPr>
          <a:xfrm>
            <a:off x="-1108416" y="-647093"/>
            <a:ext cx="8152186" cy="8152186"/>
            <a:chOff x="-1108416" y="-647093"/>
            <a:chExt cx="8152186" cy="815218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12B4A96-6E80-4406-8901-E8295A23E7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5" r="4479"/>
            <a:stretch/>
          </p:blipFill>
          <p:spPr>
            <a:xfrm rot="953164">
              <a:off x="-367425" y="1402334"/>
              <a:ext cx="5946486" cy="435311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1A41A33-741A-4678-9269-6385479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4398">
              <a:off x="-1108416" y="-647093"/>
              <a:ext cx="8152186" cy="8152186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3802D8-6689-4F69-BEC5-DD82D2BA2560}"/>
              </a:ext>
            </a:extLst>
          </p:cNvPr>
          <p:cNvGrpSpPr/>
          <p:nvPr/>
        </p:nvGrpSpPr>
        <p:grpSpPr>
          <a:xfrm>
            <a:off x="7510663" y="1759772"/>
            <a:ext cx="3060932" cy="1130069"/>
            <a:chOff x="7810914" y="2286304"/>
            <a:chExt cx="3060932" cy="113006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142364D-D1A3-4832-87F1-C20911614BA2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1989FC6-6506-47CC-BC66-CA43C6B87E2C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A2A95075-B1E3-4E4A-82FD-95FA76F191AB}"/>
              </a:ext>
            </a:extLst>
          </p:cNvPr>
          <p:cNvSpPr txBox="1"/>
          <p:nvPr/>
        </p:nvSpPr>
        <p:spPr>
          <a:xfrm>
            <a:off x="6941289" y="3159237"/>
            <a:ext cx="39395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12814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3FFCB91-A974-4C1D-AAA8-D64B93DCA26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0161" y="4499327"/>
            <a:ext cx="1569897" cy="200597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8C46377-E2C2-4D94-9665-DB729D91DA3E}"/>
              </a:ext>
            </a:extLst>
          </p:cNvPr>
          <p:cNvGrpSpPr/>
          <p:nvPr/>
        </p:nvGrpSpPr>
        <p:grpSpPr>
          <a:xfrm>
            <a:off x="1981466" y="1511901"/>
            <a:ext cx="5908129" cy="1015663"/>
            <a:chOff x="1912039" y="1815699"/>
            <a:chExt cx="5908129" cy="101566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224770A-88DE-4773-B0DC-D3A95B94A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2039" y="1915599"/>
              <a:ext cx="765089" cy="815864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35BB428-61C2-4F31-AF27-F96A69788CFE}"/>
                </a:ext>
              </a:extLst>
            </p:cNvPr>
            <p:cNvSpPr txBox="1"/>
            <p:nvPr/>
          </p:nvSpPr>
          <p:spPr>
            <a:xfrm>
              <a:off x="2901552" y="1815699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40EA5AA-AD5D-4686-82AA-C5380313E58F}"/>
              </a:ext>
            </a:extLst>
          </p:cNvPr>
          <p:cNvGrpSpPr/>
          <p:nvPr/>
        </p:nvGrpSpPr>
        <p:grpSpPr>
          <a:xfrm>
            <a:off x="3319761" y="2921169"/>
            <a:ext cx="5908129" cy="1015663"/>
            <a:chOff x="2677128" y="2921168"/>
            <a:chExt cx="5908129" cy="1015663"/>
          </a:xfrm>
        </p:grpSpPr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6BBE44A5-8C90-46B8-B04F-C9572C9AD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20168" y="3021068"/>
              <a:ext cx="765089" cy="815864"/>
            </a:xfrm>
            <a:prstGeom prst="rect">
              <a:avLst/>
            </a:prstGeom>
          </p:spPr>
        </p:pic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F18B4FD-02F7-4C8D-B9D9-8D064DE04039}"/>
                </a:ext>
              </a:extLst>
            </p:cNvPr>
            <p:cNvSpPr txBox="1"/>
            <p:nvPr/>
          </p:nvSpPr>
          <p:spPr>
            <a:xfrm>
              <a:off x="2677128" y="2921168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7066810-CCEE-4C14-A73A-664D066EC121}"/>
              </a:ext>
            </a:extLst>
          </p:cNvPr>
          <p:cNvGrpSpPr/>
          <p:nvPr/>
        </p:nvGrpSpPr>
        <p:grpSpPr>
          <a:xfrm>
            <a:off x="1981466" y="4330437"/>
            <a:ext cx="5908129" cy="1015663"/>
            <a:chOff x="1912039" y="1815699"/>
            <a:chExt cx="5908129" cy="1015663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36D88F7C-1222-4AAA-8B3A-778489AEC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2039" y="1915599"/>
              <a:ext cx="765089" cy="815864"/>
            </a:xfrm>
            <a:prstGeom prst="rect">
              <a:avLst/>
            </a:prstGeom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DCF2EBF-EBA4-4D55-A0C7-C338F7865BC9}"/>
                </a:ext>
              </a:extLst>
            </p:cNvPr>
            <p:cNvSpPr txBox="1"/>
            <p:nvPr/>
          </p:nvSpPr>
          <p:spPr>
            <a:xfrm>
              <a:off x="2901552" y="1815699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44D34A5-7F21-4128-932A-20B75A23B588}"/>
              </a:ext>
            </a:extLst>
          </p:cNvPr>
          <p:cNvCxnSpPr>
            <a:cxnSpLocks/>
          </p:cNvCxnSpPr>
          <p:nvPr/>
        </p:nvCxnSpPr>
        <p:spPr>
          <a:xfrm>
            <a:off x="2156346" y="2757393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E90DDB12-E277-4917-B611-BF3F02638540}"/>
              </a:ext>
            </a:extLst>
          </p:cNvPr>
          <p:cNvCxnSpPr>
            <a:cxnSpLocks/>
          </p:cNvCxnSpPr>
          <p:nvPr/>
        </p:nvCxnSpPr>
        <p:spPr>
          <a:xfrm>
            <a:off x="2158618" y="4138091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5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20673"/>
            <a:ext cx="2677127" cy="720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76DCFB7-473F-4996-BFF6-895DAEB773B7}"/>
              </a:ext>
            </a:extLst>
          </p:cNvPr>
          <p:cNvGrpSpPr/>
          <p:nvPr/>
        </p:nvGrpSpPr>
        <p:grpSpPr>
          <a:xfrm>
            <a:off x="1517379" y="1853343"/>
            <a:ext cx="9157242" cy="3997480"/>
            <a:chOff x="1517379" y="1853343"/>
            <a:chExt cx="9157242" cy="3997480"/>
          </a:xfrm>
        </p:grpSpPr>
        <p:sp>
          <p:nvSpPr>
            <p:cNvPr id="12" name="Freeform 30">
              <a:extLst>
                <a:ext uri="{FF2B5EF4-FFF2-40B4-BE49-F238E27FC236}">
                  <a16:creationId xmlns:a16="http://schemas.microsoft.com/office/drawing/2014/main" id="{E6C17EDC-576E-45C8-B3E8-0B8BD38CE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293" y="1859753"/>
              <a:ext cx="3807327" cy="841799"/>
            </a:xfrm>
            <a:custGeom>
              <a:avLst/>
              <a:gdLst/>
              <a:ahLst/>
              <a:cxnLst>
                <a:cxn ang="0">
                  <a:pos x="2677" y="296"/>
                </a:cxn>
                <a:cxn ang="0">
                  <a:pos x="2324" y="590"/>
                </a:cxn>
                <a:cxn ang="0">
                  <a:pos x="487" y="592"/>
                </a:cxn>
                <a:cxn ang="0">
                  <a:pos x="487" y="590"/>
                </a:cxn>
                <a:cxn ang="0">
                  <a:pos x="488" y="590"/>
                </a:cxn>
                <a:cxn ang="0">
                  <a:pos x="275" y="218"/>
                </a:cxn>
                <a:cxn ang="0">
                  <a:pos x="0" y="0"/>
                </a:cxn>
                <a:cxn ang="0">
                  <a:pos x="2324" y="3"/>
                </a:cxn>
                <a:cxn ang="0">
                  <a:pos x="2677" y="296"/>
                </a:cxn>
              </a:cxnLst>
              <a:rect l="0" t="0" r="r" b="b"/>
              <a:pathLst>
                <a:path w="2677" h="592">
                  <a:moveTo>
                    <a:pt x="2677" y="296"/>
                  </a:moveTo>
                  <a:cubicBezTo>
                    <a:pt x="2324" y="590"/>
                    <a:pt x="2324" y="590"/>
                    <a:pt x="2324" y="590"/>
                  </a:cubicBezTo>
                  <a:cubicBezTo>
                    <a:pt x="487" y="592"/>
                    <a:pt x="487" y="592"/>
                    <a:pt x="487" y="592"/>
                  </a:cubicBezTo>
                  <a:cubicBezTo>
                    <a:pt x="487" y="591"/>
                    <a:pt x="487" y="591"/>
                    <a:pt x="487" y="590"/>
                  </a:cubicBezTo>
                  <a:cubicBezTo>
                    <a:pt x="488" y="590"/>
                    <a:pt x="488" y="590"/>
                    <a:pt x="488" y="590"/>
                  </a:cubicBezTo>
                  <a:cubicBezTo>
                    <a:pt x="444" y="453"/>
                    <a:pt x="373" y="329"/>
                    <a:pt x="275" y="218"/>
                  </a:cubicBezTo>
                  <a:cubicBezTo>
                    <a:pt x="192" y="123"/>
                    <a:pt x="100" y="50"/>
                    <a:pt x="0" y="0"/>
                  </a:cubicBezTo>
                  <a:cubicBezTo>
                    <a:pt x="2324" y="3"/>
                    <a:pt x="2324" y="3"/>
                    <a:pt x="2324" y="3"/>
                  </a:cubicBezTo>
                  <a:lnTo>
                    <a:pt x="2677" y="296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29EF14DF-FDFA-4219-812F-720E78C54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2" y="3793328"/>
              <a:ext cx="3726138" cy="839664"/>
            </a:xfrm>
            <a:custGeom>
              <a:avLst/>
              <a:gdLst/>
              <a:ahLst/>
              <a:cxnLst>
                <a:cxn ang="0">
                  <a:pos x="1557" y="0"/>
                </a:cxn>
                <a:cxn ang="0">
                  <a:pos x="1557" y="0"/>
                </a:cxn>
                <a:cxn ang="0">
                  <a:pos x="2267" y="1"/>
                </a:cxn>
                <a:cxn ang="0">
                  <a:pos x="2620" y="294"/>
                </a:cxn>
                <a:cxn ang="0">
                  <a:pos x="2267" y="588"/>
                </a:cxn>
                <a:cxn ang="0">
                  <a:pos x="1557" y="589"/>
                </a:cxn>
                <a:cxn ang="0">
                  <a:pos x="1557" y="590"/>
                </a:cxn>
                <a:cxn ang="0">
                  <a:pos x="0" y="590"/>
                </a:cxn>
                <a:cxn ang="0">
                  <a:pos x="127" y="320"/>
                </a:cxn>
                <a:cxn ang="0">
                  <a:pos x="298" y="82"/>
                </a:cxn>
                <a:cxn ang="0">
                  <a:pos x="306" y="74"/>
                </a:cxn>
                <a:cxn ang="0">
                  <a:pos x="364" y="0"/>
                </a:cxn>
                <a:cxn ang="0">
                  <a:pos x="1557" y="0"/>
                </a:cxn>
              </a:cxnLst>
              <a:rect l="0" t="0" r="r" b="b"/>
              <a:pathLst>
                <a:path w="2620" h="590">
                  <a:moveTo>
                    <a:pt x="1557" y="0"/>
                  </a:moveTo>
                  <a:cubicBezTo>
                    <a:pt x="1557" y="0"/>
                    <a:pt x="1557" y="0"/>
                    <a:pt x="1557" y="0"/>
                  </a:cubicBezTo>
                  <a:cubicBezTo>
                    <a:pt x="2267" y="1"/>
                    <a:pt x="2267" y="1"/>
                    <a:pt x="2267" y="1"/>
                  </a:cubicBezTo>
                  <a:cubicBezTo>
                    <a:pt x="2620" y="294"/>
                    <a:pt x="2620" y="294"/>
                    <a:pt x="2620" y="294"/>
                  </a:cubicBezTo>
                  <a:cubicBezTo>
                    <a:pt x="2267" y="588"/>
                    <a:pt x="2267" y="588"/>
                    <a:pt x="2267" y="588"/>
                  </a:cubicBezTo>
                  <a:cubicBezTo>
                    <a:pt x="1557" y="589"/>
                    <a:pt x="1557" y="589"/>
                    <a:pt x="1557" y="589"/>
                  </a:cubicBezTo>
                  <a:cubicBezTo>
                    <a:pt x="1557" y="590"/>
                    <a:pt x="1557" y="590"/>
                    <a:pt x="1557" y="590"/>
                  </a:cubicBezTo>
                  <a:cubicBezTo>
                    <a:pt x="0" y="590"/>
                    <a:pt x="0" y="590"/>
                    <a:pt x="0" y="590"/>
                  </a:cubicBezTo>
                  <a:cubicBezTo>
                    <a:pt x="21" y="511"/>
                    <a:pt x="63" y="421"/>
                    <a:pt x="127" y="320"/>
                  </a:cubicBezTo>
                  <a:cubicBezTo>
                    <a:pt x="172" y="247"/>
                    <a:pt x="230" y="167"/>
                    <a:pt x="298" y="82"/>
                  </a:cubicBezTo>
                  <a:cubicBezTo>
                    <a:pt x="301" y="79"/>
                    <a:pt x="303" y="76"/>
                    <a:pt x="306" y="74"/>
                  </a:cubicBezTo>
                  <a:cubicBezTo>
                    <a:pt x="326" y="49"/>
                    <a:pt x="345" y="25"/>
                    <a:pt x="364" y="0"/>
                  </a:cubicBezTo>
                  <a:lnTo>
                    <a:pt x="1557" y="0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3E54ECAD-B7E0-437D-BBF0-3EEC7EFFF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852" y="2812653"/>
              <a:ext cx="3125769" cy="839664"/>
            </a:xfrm>
            <a:custGeom>
              <a:avLst/>
              <a:gdLst/>
              <a:ahLst/>
              <a:cxnLst>
                <a:cxn ang="0">
                  <a:pos x="2198" y="295"/>
                </a:cxn>
                <a:cxn ang="0">
                  <a:pos x="1845" y="589"/>
                </a:cxn>
                <a:cxn ang="0">
                  <a:pos x="323" y="591"/>
                </a:cxn>
                <a:cxn ang="0">
                  <a:pos x="323" y="591"/>
                </a:cxn>
                <a:cxn ang="0">
                  <a:pos x="0" y="591"/>
                </a:cxn>
                <a:cxn ang="0">
                  <a:pos x="60" y="226"/>
                </a:cxn>
                <a:cxn ang="0">
                  <a:pos x="39" y="0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1845" y="2"/>
                </a:cxn>
                <a:cxn ang="0">
                  <a:pos x="2198" y="295"/>
                </a:cxn>
              </a:cxnLst>
              <a:rect l="0" t="0" r="r" b="b"/>
              <a:pathLst>
                <a:path w="2198" h="591">
                  <a:moveTo>
                    <a:pt x="2198" y="295"/>
                  </a:moveTo>
                  <a:cubicBezTo>
                    <a:pt x="1845" y="589"/>
                    <a:pt x="1845" y="589"/>
                    <a:pt x="1845" y="589"/>
                  </a:cubicBezTo>
                  <a:cubicBezTo>
                    <a:pt x="323" y="591"/>
                    <a:pt x="323" y="591"/>
                    <a:pt x="323" y="591"/>
                  </a:cubicBezTo>
                  <a:cubicBezTo>
                    <a:pt x="323" y="591"/>
                    <a:pt x="323" y="591"/>
                    <a:pt x="323" y="591"/>
                  </a:cubicBezTo>
                  <a:cubicBezTo>
                    <a:pt x="0" y="591"/>
                    <a:pt x="0" y="591"/>
                    <a:pt x="0" y="591"/>
                  </a:cubicBezTo>
                  <a:cubicBezTo>
                    <a:pt x="40" y="478"/>
                    <a:pt x="60" y="356"/>
                    <a:pt x="60" y="226"/>
                  </a:cubicBezTo>
                  <a:cubicBezTo>
                    <a:pt x="60" y="147"/>
                    <a:pt x="53" y="72"/>
                    <a:pt x="39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1845" y="2"/>
                    <a:pt x="1845" y="2"/>
                    <a:pt x="1845" y="2"/>
                  </a:cubicBezTo>
                  <a:lnTo>
                    <a:pt x="2198" y="295"/>
                  </a:ln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id="{B9D6CD06-7642-40C7-9DEF-9911845DA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1859753"/>
              <a:ext cx="3807327" cy="841799"/>
            </a:xfrm>
            <a:custGeom>
              <a:avLst/>
              <a:gdLst/>
              <a:ahLst/>
              <a:cxnLst>
                <a:cxn ang="0">
                  <a:pos x="2190" y="592"/>
                </a:cxn>
                <a:cxn ang="0">
                  <a:pos x="353" y="590"/>
                </a:cxn>
                <a:cxn ang="0">
                  <a:pos x="0" y="296"/>
                </a:cxn>
                <a:cxn ang="0">
                  <a:pos x="353" y="3"/>
                </a:cxn>
                <a:cxn ang="0">
                  <a:pos x="2677" y="0"/>
                </a:cxn>
                <a:cxn ang="0">
                  <a:pos x="2402" y="218"/>
                </a:cxn>
                <a:cxn ang="0">
                  <a:pos x="2189" y="590"/>
                </a:cxn>
                <a:cxn ang="0">
                  <a:pos x="2191" y="590"/>
                </a:cxn>
                <a:cxn ang="0">
                  <a:pos x="2190" y="592"/>
                </a:cxn>
              </a:cxnLst>
              <a:rect l="0" t="0" r="r" b="b"/>
              <a:pathLst>
                <a:path w="2677" h="592">
                  <a:moveTo>
                    <a:pt x="2190" y="592"/>
                  </a:moveTo>
                  <a:cubicBezTo>
                    <a:pt x="353" y="590"/>
                    <a:pt x="353" y="590"/>
                    <a:pt x="353" y="590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53" y="3"/>
                    <a:pt x="353" y="3"/>
                    <a:pt x="353" y="3"/>
                  </a:cubicBezTo>
                  <a:cubicBezTo>
                    <a:pt x="2677" y="0"/>
                    <a:pt x="2677" y="0"/>
                    <a:pt x="2677" y="0"/>
                  </a:cubicBezTo>
                  <a:cubicBezTo>
                    <a:pt x="2577" y="50"/>
                    <a:pt x="2485" y="123"/>
                    <a:pt x="2402" y="218"/>
                  </a:cubicBezTo>
                  <a:cubicBezTo>
                    <a:pt x="2304" y="329"/>
                    <a:pt x="2233" y="453"/>
                    <a:pt x="2189" y="590"/>
                  </a:cubicBezTo>
                  <a:cubicBezTo>
                    <a:pt x="2191" y="590"/>
                    <a:pt x="2191" y="590"/>
                    <a:pt x="2191" y="590"/>
                  </a:cubicBezTo>
                  <a:cubicBezTo>
                    <a:pt x="2190" y="591"/>
                    <a:pt x="2190" y="591"/>
                    <a:pt x="2190" y="592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4">
              <a:extLst>
                <a:ext uri="{FF2B5EF4-FFF2-40B4-BE49-F238E27FC236}">
                  <a16:creationId xmlns:a16="http://schemas.microsoft.com/office/drawing/2014/main" id="{BB864082-41DF-467E-A948-44B6FC4D9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2812653"/>
              <a:ext cx="3115086" cy="839664"/>
            </a:xfrm>
            <a:custGeom>
              <a:avLst/>
              <a:gdLst/>
              <a:ahLst/>
              <a:cxnLst>
                <a:cxn ang="0">
                  <a:pos x="2130" y="226"/>
                </a:cxn>
                <a:cxn ang="0">
                  <a:pos x="2190" y="591"/>
                </a:cxn>
                <a:cxn ang="0">
                  <a:pos x="353" y="589"/>
                </a:cxn>
                <a:cxn ang="0">
                  <a:pos x="0" y="295"/>
                </a:cxn>
                <a:cxn ang="0">
                  <a:pos x="353" y="2"/>
                </a:cxn>
                <a:cxn ang="0">
                  <a:pos x="2152" y="0"/>
                </a:cxn>
                <a:cxn ang="0">
                  <a:pos x="2130" y="226"/>
                </a:cxn>
              </a:cxnLst>
              <a:rect l="0" t="0" r="r" b="b"/>
              <a:pathLst>
                <a:path w="2190" h="591">
                  <a:moveTo>
                    <a:pt x="2130" y="226"/>
                  </a:moveTo>
                  <a:cubicBezTo>
                    <a:pt x="2130" y="356"/>
                    <a:pt x="2150" y="478"/>
                    <a:pt x="2190" y="591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53" y="2"/>
                    <a:pt x="353" y="2"/>
                    <a:pt x="353" y="2"/>
                  </a:cubicBezTo>
                  <a:cubicBezTo>
                    <a:pt x="2152" y="0"/>
                    <a:pt x="2152" y="0"/>
                    <a:pt x="2152" y="0"/>
                  </a:cubicBezTo>
                  <a:cubicBezTo>
                    <a:pt x="2137" y="72"/>
                    <a:pt x="2130" y="147"/>
                    <a:pt x="2130" y="226"/>
                  </a:cubicBez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88D189C9-A9A1-49C1-A971-CA671F33D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3793328"/>
              <a:ext cx="3713319" cy="839664"/>
            </a:xfrm>
            <a:custGeom>
              <a:avLst/>
              <a:gdLst/>
              <a:ahLst/>
              <a:cxnLst>
                <a:cxn ang="0">
                  <a:pos x="2305" y="73"/>
                </a:cxn>
                <a:cxn ang="0">
                  <a:pos x="2611" y="590"/>
                </a:cxn>
                <a:cxn ang="0">
                  <a:pos x="1546" y="589"/>
                </a:cxn>
                <a:cxn ang="0">
                  <a:pos x="1546" y="589"/>
                </a:cxn>
                <a:cxn ang="0">
                  <a:pos x="353" y="588"/>
                </a:cxn>
                <a:cxn ang="0">
                  <a:pos x="0" y="294"/>
                </a:cxn>
                <a:cxn ang="0">
                  <a:pos x="353" y="1"/>
                </a:cxn>
                <a:cxn ang="0">
                  <a:pos x="1546" y="0"/>
                </a:cxn>
                <a:cxn ang="0">
                  <a:pos x="1546" y="0"/>
                </a:cxn>
                <a:cxn ang="0">
                  <a:pos x="2248" y="0"/>
                </a:cxn>
                <a:cxn ang="0">
                  <a:pos x="2295" y="61"/>
                </a:cxn>
                <a:cxn ang="0">
                  <a:pos x="2305" y="73"/>
                </a:cxn>
              </a:cxnLst>
              <a:rect l="0" t="0" r="r" b="b"/>
              <a:pathLst>
                <a:path w="2611" h="590">
                  <a:moveTo>
                    <a:pt x="2305" y="73"/>
                  </a:moveTo>
                  <a:cubicBezTo>
                    <a:pt x="2471" y="278"/>
                    <a:pt x="2573" y="450"/>
                    <a:pt x="2611" y="590"/>
                  </a:cubicBezTo>
                  <a:cubicBezTo>
                    <a:pt x="1546" y="589"/>
                    <a:pt x="1546" y="589"/>
                    <a:pt x="1546" y="589"/>
                  </a:cubicBezTo>
                  <a:cubicBezTo>
                    <a:pt x="1546" y="589"/>
                    <a:pt x="1546" y="589"/>
                    <a:pt x="1546" y="589"/>
                  </a:cubicBezTo>
                  <a:cubicBezTo>
                    <a:pt x="353" y="588"/>
                    <a:pt x="353" y="588"/>
                    <a:pt x="353" y="588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1546" y="0"/>
                    <a:pt x="1546" y="0"/>
                    <a:pt x="1546" y="0"/>
                  </a:cubicBezTo>
                  <a:cubicBezTo>
                    <a:pt x="1546" y="0"/>
                    <a:pt x="1546" y="0"/>
                    <a:pt x="1546" y="0"/>
                  </a:cubicBezTo>
                  <a:cubicBezTo>
                    <a:pt x="2248" y="0"/>
                    <a:pt x="2248" y="0"/>
                    <a:pt x="2248" y="0"/>
                  </a:cubicBezTo>
                  <a:cubicBezTo>
                    <a:pt x="2263" y="21"/>
                    <a:pt x="2279" y="41"/>
                    <a:pt x="2295" y="61"/>
                  </a:cubicBezTo>
                  <a:lnTo>
                    <a:pt x="2305" y="73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2D89BD3F-E647-406E-BF9E-E27A003BE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944" y="3793328"/>
              <a:ext cx="145285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>
                  <a:moveTo>
                    <a:pt x="0" y="0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50DA982C-6039-4341-ACCA-554F7C365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1853343"/>
              <a:ext cx="1192193" cy="846073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104">
              <a:extLst>
                <a:ext uri="{FF2B5EF4-FFF2-40B4-BE49-F238E27FC236}">
                  <a16:creationId xmlns:a16="http://schemas.microsoft.com/office/drawing/2014/main" id="{F0788B52-60C6-4B7B-A839-7E57E67CA1F2}"/>
                </a:ext>
              </a:extLst>
            </p:cNvPr>
            <p:cNvGrpSpPr/>
            <p:nvPr/>
          </p:nvGrpSpPr>
          <p:grpSpPr>
            <a:xfrm>
              <a:off x="5446489" y="4718453"/>
              <a:ext cx="1296883" cy="1132370"/>
              <a:chOff x="4089401" y="2825751"/>
              <a:chExt cx="963612" cy="841375"/>
            </a:xfrm>
            <a:solidFill>
              <a:schemeClr val="bg1">
                <a:lumMod val="9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36">
                <a:extLst>
                  <a:ext uri="{FF2B5EF4-FFF2-40B4-BE49-F238E27FC236}">
                    <a16:creationId xmlns:a16="http://schemas.microsoft.com/office/drawing/2014/main" id="{34A6179D-D499-4CB8-8CCD-546AAD0CB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Freeform 38">
                <a:extLst>
                  <a:ext uri="{FF2B5EF4-FFF2-40B4-BE49-F238E27FC236}">
                    <a16:creationId xmlns:a16="http://schemas.microsoft.com/office/drawing/2014/main" id="{59296E1C-1F0B-4BDB-871F-020B545439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" name="Freeform 39">
                <a:extLst>
                  <a:ext uri="{FF2B5EF4-FFF2-40B4-BE49-F238E27FC236}">
                    <a16:creationId xmlns:a16="http://schemas.microsoft.com/office/drawing/2014/main" id="{845773DF-96F0-4DED-B182-C3E6DD3846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09982438-DF84-41E4-AE2A-5DA4974E6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757" y="1853343"/>
              <a:ext cx="1243470" cy="846073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1762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C85E9B7E-0F0A-485E-84B7-F7B5EFF3F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2812653"/>
              <a:ext cx="1266973" cy="861029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1AB8DF27-CF01-420F-BEC1-35089A466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979" y="2812653"/>
              <a:ext cx="1318250" cy="861029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3BE838AE-4082-4CCA-8065-A015712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3630" y="3789055"/>
              <a:ext cx="1151600" cy="863165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1762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DCFF452B-B2B1-46F2-AE17-918F567A4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3789055"/>
              <a:ext cx="1102458" cy="8631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26">
              <a:extLst>
                <a:ext uri="{FF2B5EF4-FFF2-40B4-BE49-F238E27FC236}">
                  <a16:creationId xmlns:a16="http://schemas.microsoft.com/office/drawing/2014/main" id="{6132AA41-E27F-4330-AE30-C14554735645}"/>
                </a:ext>
              </a:extLst>
            </p:cNvPr>
            <p:cNvSpPr/>
            <p:nvPr/>
          </p:nvSpPr>
          <p:spPr>
            <a:xfrm>
              <a:off x="3989676" y="1962356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7" name="Freeform 64">
              <a:extLst>
                <a:ext uri="{FF2B5EF4-FFF2-40B4-BE49-F238E27FC236}">
                  <a16:creationId xmlns:a16="http://schemas.microsoft.com/office/drawing/2014/main" id="{8698377E-C933-44F3-8046-02F65C6442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277" y="2136363"/>
              <a:ext cx="356804" cy="296981"/>
            </a:xfrm>
            <a:custGeom>
              <a:avLst/>
              <a:gdLst/>
              <a:ahLst/>
              <a:cxnLst>
                <a:cxn ang="0">
                  <a:pos x="77" y="51"/>
                </a:cxn>
                <a:cxn ang="0">
                  <a:pos x="75" y="55"/>
                </a:cxn>
                <a:cxn ang="0">
                  <a:pos x="59" y="63"/>
                </a:cxn>
                <a:cxn ang="0">
                  <a:pos x="57" y="64"/>
                </a:cxn>
                <a:cxn ang="0">
                  <a:pos x="55" y="63"/>
                </a:cxn>
                <a:cxn ang="0">
                  <a:pos x="39" y="55"/>
                </a:cxn>
                <a:cxn ang="0">
                  <a:pos x="39" y="55"/>
                </a:cxn>
                <a:cxn ang="0">
                  <a:pos x="38" y="55"/>
                </a:cxn>
                <a:cxn ang="0">
                  <a:pos x="22" y="63"/>
                </a:cxn>
                <a:cxn ang="0">
                  <a:pos x="20" y="64"/>
                </a:cxn>
                <a:cxn ang="0">
                  <a:pos x="18" y="63"/>
                </a:cxn>
                <a:cxn ang="0">
                  <a:pos x="2" y="55"/>
                </a:cxn>
                <a:cxn ang="0">
                  <a:pos x="0" y="51"/>
                </a:cxn>
                <a:cxn ang="0">
                  <a:pos x="0" y="37"/>
                </a:cxn>
                <a:cxn ang="0">
                  <a:pos x="3" y="32"/>
                </a:cxn>
                <a:cxn ang="0">
                  <a:pos x="18" y="26"/>
                </a:cxn>
                <a:cxn ang="0">
                  <a:pos x="18" y="11"/>
                </a:cxn>
                <a:cxn ang="0">
                  <a:pos x="21" y="7"/>
                </a:cxn>
                <a:cxn ang="0">
                  <a:pos x="37" y="0"/>
                </a:cxn>
                <a:cxn ang="0">
                  <a:pos x="39" y="0"/>
                </a:cxn>
                <a:cxn ang="0">
                  <a:pos x="40" y="0"/>
                </a:cxn>
                <a:cxn ang="0">
                  <a:pos x="56" y="7"/>
                </a:cxn>
                <a:cxn ang="0">
                  <a:pos x="59" y="11"/>
                </a:cxn>
                <a:cxn ang="0">
                  <a:pos x="59" y="26"/>
                </a:cxn>
                <a:cxn ang="0">
                  <a:pos x="75" y="32"/>
                </a:cxn>
                <a:cxn ang="0">
                  <a:pos x="77" y="37"/>
                </a:cxn>
                <a:cxn ang="0">
                  <a:pos x="77" y="51"/>
                </a:cxn>
                <a:cxn ang="0">
                  <a:pos x="35" y="36"/>
                </a:cxn>
                <a:cxn ang="0">
                  <a:pos x="20" y="30"/>
                </a:cxn>
                <a:cxn ang="0">
                  <a:pos x="6" y="36"/>
                </a:cxn>
                <a:cxn ang="0">
                  <a:pos x="20" y="42"/>
                </a:cxn>
                <a:cxn ang="0">
                  <a:pos x="35" y="36"/>
                </a:cxn>
                <a:cxn ang="0">
                  <a:pos x="36" y="51"/>
                </a:cxn>
                <a:cxn ang="0">
                  <a:pos x="36" y="40"/>
                </a:cxn>
                <a:cxn ang="0">
                  <a:pos x="23" y="46"/>
                </a:cxn>
                <a:cxn ang="0">
                  <a:pos x="23" y="58"/>
                </a:cxn>
                <a:cxn ang="0">
                  <a:pos x="36" y="51"/>
                </a:cxn>
                <a:cxn ang="0">
                  <a:pos x="54" y="11"/>
                </a:cxn>
                <a:cxn ang="0">
                  <a:pos x="39" y="5"/>
                </a:cxn>
                <a:cxn ang="0">
                  <a:pos x="23" y="11"/>
                </a:cxn>
                <a:cxn ang="0">
                  <a:pos x="39" y="18"/>
                </a:cxn>
                <a:cxn ang="0">
                  <a:pos x="54" y="11"/>
                </a:cxn>
                <a:cxn ang="0">
                  <a:pos x="55" y="26"/>
                </a:cxn>
                <a:cxn ang="0">
                  <a:pos x="55" y="16"/>
                </a:cxn>
                <a:cxn ang="0">
                  <a:pos x="41" y="22"/>
                </a:cxn>
                <a:cxn ang="0">
                  <a:pos x="41" y="32"/>
                </a:cxn>
                <a:cxn ang="0">
                  <a:pos x="55" y="26"/>
                </a:cxn>
                <a:cxn ang="0">
                  <a:pos x="71" y="36"/>
                </a:cxn>
                <a:cxn ang="0">
                  <a:pos x="57" y="30"/>
                </a:cxn>
                <a:cxn ang="0">
                  <a:pos x="42" y="36"/>
                </a:cxn>
                <a:cxn ang="0">
                  <a:pos x="57" y="42"/>
                </a:cxn>
                <a:cxn ang="0">
                  <a:pos x="71" y="36"/>
                </a:cxn>
                <a:cxn ang="0">
                  <a:pos x="73" y="51"/>
                </a:cxn>
                <a:cxn ang="0">
                  <a:pos x="73" y="40"/>
                </a:cxn>
                <a:cxn ang="0">
                  <a:pos x="59" y="46"/>
                </a:cxn>
                <a:cxn ang="0">
                  <a:pos x="59" y="58"/>
                </a:cxn>
                <a:cxn ang="0">
                  <a:pos x="73" y="51"/>
                </a:cxn>
              </a:cxnLst>
              <a:rect l="0" t="0" r="r" b="b"/>
              <a:pathLst>
                <a:path w="77" h="64">
                  <a:moveTo>
                    <a:pt x="77" y="51"/>
                  </a:moveTo>
                  <a:cubicBezTo>
                    <a:pt x="77" y="53"/>
                    <a:pt x="76" y="55"/>
                    <a:pt x="75" y="5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6" y="64"/>
                    <a:pt x="55" y="64"/>
                    <a:pt x="55" y="6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1" y="64"/>
                    <a:pt x="20" y="64"/>
                  </a:cubicBezTo>
                  <a:cubicBezTo>
                    <a:pt x="20" y="64"/>
                    <a:pt x="19" y="64"/>
                    <a:pt x="18" y="6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3" y="3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9" y="8"/>
                    <a:pt x="21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8"/>
                    <a:pt x="59" y="10"/>
                    <a:pt x="59" y="1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5"/>
                    <a:pt x="77" y="37"/>
                  </a:cubicBezTo>
                  <a:lnTo>
                    <a:pt x="77" y="51"/>
                  </a:lnTo>
                  <a:close/>
                  <a:moveTo>
                    <a:pt x="35" y="36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0" y="42"/>
                    <a:pt x="20" y="42"/>
                    <a:pt x="20" y="42"/>
                  </a:cubicBezTo>
                  <a:lnTo>
                    <a:pt x="35" y="36"/>
                  </a:lnTo>
                  <a:close/>
                  <a:moveTo>
                    <a:pt x="36" y="51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36" y="51"/>
                  </a:lnTo>
                  <a:close/>
                  <a:moveTo>
                    <a:pt x="54" y="1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9" y="18"/>
                    <a:pt x="39" y="18"/>
                    <a:pt x="39" y="18"/>
                  </a:cubicBezTo>
                  <a:lnTo>
                    <a:pt x="54" y="11"/>
                  </a:lnTo>
                  <a:close/>
                  <a:moveTo>
                    <a:pt x="55" y="2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55" y="26"/>
                  </a:lnTo>
                  <a:close/>
                  <a:moveTo>
                    <a:pt x="71" y="36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71" y="36"/>
                  </a:lnTo>
                  <a:close/>
                  <a:moveTo>
                    <a:pt x="73" y="51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58"/>
                    <a:pt x="59" y="58"/>
                    <a:pt x="59" y="58"/>
                  </a:cubicBezTo>
                  <a:lnTo>
                    <a:pt x="73" y="51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32">
              <a:extLst>
                <a:ext uri="{FF2B5EF4-FFF2-40B4-BE49-F238E27FC236}">
                  <a16:creationId xmlns:a16="http://schemas.microsoft.com/office/drawing/2014/main" id="{38826155-51DC-421E-9B86-DEEBEBAF6598}"/>
                </a:ext>
              </a:extLst>
            </p:cNvPr>
            <p:cNvSpPr/>
            <p:nvPr/>
          </p:nvSpPr>
          <p:spPr>
            <a:xfrm>
              <a:off x="3781968" y="2911282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5" name="Freeform 115">
              <a:extLst>
                <a:ext uri="{FF2B5EF4-FFF2-40B4-BE49-F238E27FC236}">
                  <a16:creationId xmlns:a16="http://schemas.microsoft.com/office/drawing/2014/main" id="{26205813-D7EE-47B7-87AB-DBF70022A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6549" y="3085289"/>
              <a:ext cx="294843" cy="296981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14" y="38"/>
                </a:cxn>
                <a:cxn ang="0">
                  <a:pos x="13" y="32"/>
                </a:cxn>
                <a:cxn ang="0">
                  <a:pos x="14" y="26"/>
                </a:cxn>
                <a:cxn ang="0">
                  <a:pos x="8" y="19"/>
                </a:cxn>
                <a:cxn ang="0">
                  <a:pos x="4" y="32"/>
                </a:cxn>
                <a:cxn ang="0">
                  <a:pos x="8" y="45"/>
                </a:cxn>
                <a:cxn ang="0">
                  <a:pos x="14" y="38"/>
                </a:cxn>
                <a:cxn ang="0">
                  <a:pos x="45" y="32"/>
                </a:cxn>
                <a:cxn ang="0">
                  <a:pos x="32" y="18"/>
                </a:cxn>
                <a:cxn ang="0">
                  <a:pos x="18" y="32"/>
                </a:cxn>
                <a:cxn ang="0">
                  <a:pos x="32" y="46"/>
                </a:cxn>
                <a:cxn ang="0">
                  <a:pos x="45" y="32"/>
                </a:cxn>
                <a:cxn ang="0">
                  <a:pos x="19" y="8"/>
                </a:cxn>
                <a:cxn ang="0">
                  <a:pos x="26" y="15"/>
                </a:cxn>
                <a:cxn ang="0">
                  <a:pos x="32" y="14"/>
                </a:cxn>
                <a:cxn ang="0">
                  <a:pos x="38" y="15"/>
                </a:cxn>
                <a:cxn ang="0">
                  <a:pos x="45" y="8"/>
                </a:cxn>
                <a:cxn ang="0">
                  <a:pos x="32" y="5"/>
                </a:cxn>
                <a:cxn ang="0">
                  <a:pos x="19" y="8"/>
                </a:cxn>
                <a:cxn ang="0">
                  <a:pos x="45" y="56"/>
                </a:cxn>
                <a:cxn ang="0">
                  <a:pos x="38" y="49"/>
                </a:cxn>
                <a:cxn ang="0">
                  <a:pos x="32" y="50"/>
                </a:cxn>
                <a:cxn ang="0">
                  <a:pos x="26" y="49"/>
                </a:cxn>
                <a:cxn ang="0">
                  <a:pos x="19" y="56"/>
                </a:cxn>
                <a:cxn ang="0">
                  <a:pos x="32" y="60"/>
                </a:cxn>
                <a:cxn ang="0">
                  <a:pos x="45" y="56"/>
                </a:cxn>
                <a:cxn ang="0">
                  <a:pos x="56" y="45"/>
                </a:cxn>
                <a:cxn ang="0">
                  <a:pos x="59" y="32"/>
                </a:cxn>
                <a:cxn ang="0">
                  <a:pos x="56" y="19"/>
                </a:cxn>
                <a:cxn ang="0">
                  <a:pos x="49" y="26"/>
                </a:cxn>
                <a:cxn ang="0">
                  <a:pos x="50" y="32"/>
                </a:cxn>
                <a:cxn ang="0">
                  <a:pos x="49" y="38"/>
                </a:cxn>
                <a:cxn ang="0">
                  <a:pos x="56" y="4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8">
              <a:extLst>
                <a:ext uri="{FF2B5EF4-FFF2-40B4-BE49-F238E27FC236}">
                  <a16:creationId xmlns:a16="http://schemas.microsoft.com/office/drawing/2014/main" id="{424CAA3B-F4DF-466A-9671-68E697C12E55}"/>
                </a:ext>
              </a:extLst>
            </p:cNvPr>
            <p:cNvSpPr/>
            <p:nvPr/>
          </p:nvSpPr>
          <p:spPr>
            <a:xfrm>
              <a:off x="4113971" y="3881909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3" name="Freeform 171">
              <a:extLst>
                <a:ext uri="{FF2B5EF4-FFF2-40B4-BE49-F238E27FC236}">
                  <a16:creationId xmlns:a16="http://schemas.microsoft.com/office/drawing/2014/main" id="{ECC2C67E-15D3-4EB6-B5F5-00490D486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552" y="4097578"/>
              <a:ext cx="294843" cy="213655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50">
              <a:extLst>
                <a:ext uri="{FF2B5EF4-FFF2-40B4-BE49-F238E27FC236}">
                  <a16:creationId xmlns:a16="http://schemas.microsoft.com/office/drawing/2014/main" id="{2A37188F-3ED7-4309-A967-C2EFAD7C356E}"/>
                </a:ext>
              </a:extLst>
            </p:cNvPr>
            <p:cNvSpPr/>
            <p:nvPr/>
          </p:nvSpPr>
          <p:spPr>
            <a:xfrm>
              <a:off x="7512673" y="1982315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" name="Freeform 100">
              <a:extLst>
                <a:ext uri="{FF2B5EF4-FFF2-40B4-BE49-F238E27FC236}">
                  <a16:creationId xmlns:a16="http://schemas.microsoft.com/office/drawing/2014/main" id="{2653507D-2907-4B7C-A9BC-6F0D41859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9776" y="2156322"/>
              <a:ext cx="309800" cy="296981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53">
              <a:extLst>
                <a:ext uri="{FF2B5EF4-FFF2-40B4-BE49-F238E27FC236}">
                  <a16:creationId xmlns:a16="http://schemas.microsoft.com/office/drawing/2014/main" id="{502016A4-B690-4C92-B41A-3FE649CE8BA9}"/>
                </a:ext>
              </a:extLst>
            </p:cNvPr>
            <p:cNvSpPr/>
            <p:nvPr/>
          </p:nvSpPr>
          <p:spPr>
            <a:xfrm>
              <a:off x="7724174" y="2889323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9" name="Freeform 131">
              <a:extLst>
                <a:ext uri="{FF2B5EF4-FFF2-40B4-BE49-F238E27FC236}">
                  <a16:creationId xmlns:a16="http://schemas.microsoft.com/office/drawing/2014/main" id="{2DADE52A-3188-49F5-A1B5-13FBCE00A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5164" y="3068672"/>
              <a:ext cx="282024" cy="286297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56">
              <a:extLst>
                <a:ext uri="{FF2B5EF4-FFF2-40B4-BE49-F238E27FC236}">
                  <a16:creationId xmlns:a16="http://schemas.microsoft.com/office/drawing/2014/main" id="{43C1B336-CADF-4CCB-9213-3E87840AFE55}"/>
                </a:ext>
              </a:extLst>
            </p:cNvPr>
            <p:cNvSpPr/>
            <p:nvPr/>
          </p:nvSpPr>
          <p:spPr>
            <a:xfrm>
              <a:off x="7382201" y="3887805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66">
              <a:extLst>
                <a:ext uri="{FF2B5EF4-FFF2-40B4-BE49-F238E27FC236}">
                  <a16:creationId xmlns:a16="http://schemas.microsoft.com/office/drawing/2014/main" id="{6AB425CF-CE33-4A03-B3C0-20E99E7F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553" y="4081040"/>
              <a:ext cx="333301" cy="25852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934A49F-C4FA-4462-92D9-9741D42CCFBE}"/>
              </a:ext>
            </a:extLst>
          </p:cNvPr>
          <p:cNvSpPr txBox="1"/>
          <p:nvPr/>
        </p:nvSpPr>
        <p:spPr>
          <a:xfrm>
            <a:off x="1862225" y="1957876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45F63E4-CD9C-43C2-B9B2-528EEC56731E}"/>
              </a:ext>
            </a:extLst>
          </p:cNvPr>
          <p:cNvSpPr txBox="1"/>
          <p:nvPr/>
        </p:nvSpPr>
        <p:spPr>
          <a:xfrm>
            <a:off x="1862225" y="3881909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7BF92C7-706E-4F3C-9791-591B9CDF077E}"/>
              </a:ext>
            </a:extLst>
          </p:cNvPr>
          <p:cNvSpPr txBox="1"/>
          <p:nvPr/>
        </p:nvSpPr>
        <p:spPr>
          <a:xfrm>
            <a:off x="1628463" y="2903277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tx1">
                  <a:lumMod val="75000"/>
                  <a:lumOff val="2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8FDE4A0-8DD8-48DF-B900-07118D91B483}"/>
              </a:ext>
            </a:extLst>
          </p:cNvPr>
          <p:cNvSpPr txBox="1"/>
          <p:nvPr/>
        </p:nvSpPr>
        <p:spPr>
          <a:xfrm>
            <a:off x="8391543" y="2911282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tx1">
                  <a:lumMod val="75000"/>
                  <a:lumOff val="2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FFF20CA-D1BB-4BAF-9B04-6565C13D5EB3}"/>
              </a:ext>
            </a:extLst>
          </p:cNvPr>
          <p:cNvSpPr txBox="1"/>
          <p:nvPr/>
        </p:nvSpPr>
        <p:spPr>
          <a:xfrm>
            <a:off x="8197188" y="1957876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B30C992-2947-4D47-8A7C-22EE02806DB0}"/>
              </a:ext>
            </a:extLst>
          </p:cNvPr>
          <p:cNvSpPr txBox="1"/>
          <p:nvPr/>
        </p:nvSpPr>
        <p:spPr>
          <a:xfrm>
            <a:off x="8197188" y="3881909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</p:spTree>
    <p:extLst>
      <p:ext uri="{BB962C8B-B14F-4D97-AF65-F5344CB8AC3E}">
        <p14:creationId xmlns:p14="http://schemas.microsoft.com/office/powerpoint/2010/main" val="267114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05D93E3-1DED-47A4-8905-35AE8168A312}"/>
              </a:ext>
            </a:extLst>
          </p:cNvPr>
          <p:cNvGrpSpPr/>
          <p:nvPr/>
        </p:nvGrpSpPr>
        <p:grpSpPr>
          <a:xfrm>
            <a:off x="5038229" y="-1171743"/>
            <a:ext cx="9774691" cy="9774691"/>
            <a:chOff x="5038229" y="-1171743"/>
            <a:chExt cx="9774691" cy="977469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D6E169F-5BE5-4FC7-89BD-F293CFEF4B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7" t="2841" r="8957" b="3867"/>
            <a:stretch/>
          </p:blipFill>
          <p:spPr>
            <a:xfrm rot="21004194">
              <a:off x="6053993" y="1288277"/>
              <a:ext cx="7025217" cy="527723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A4BBAF3-9EBF-43B7-9E43-3BEE03E66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40241">
              <a:off x="5038229" y="-1171743"/>
              <a:ext cx="9774691" cy="977469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2F0E38-AE6E-4217-85D1-A7727FCB6BF0}"/>
              </a:ext>
            </a:extLst>
          </p:cNvPr>
          <p:cNvGrpSpPr/>
          <p:nvPr/>
        </p:nvGrpSpPr>
        <p:grpSpPr>
          <a:xfrm>
            <a:off x="1084809" y="2816930"/>
            <a:ext cx="1569660" cy="2249698"/>
            <a:chOff x="644285" y="3159000"/>
            <a:chExt cx="1569660" cy="224969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865EB60-5A9C-4C63-A65C-6C06FEFB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3346" y="3159000"/>
              <a:ext cx="851538" cy="54000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8BEF00D-8979-4267-85CA-E3453C8460F5}"/>
                </a:ext>
              </a:extLst>
            </p:cNvPr>
            <p:cNvSpPr txBox="1"/>
            <p:nvPr/>
          </p:nvSpPr>
          <p:spPr>
            <a:xfrm>
              <a:off x="921604" y="3715602"/>
              <a:ext cx="10150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80</a:t>
              </a:r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26E667-CDEF-480B-A8A7-A135EEEFF3CB}"/>
                </a:ext>
              </a:extLst>
            </p:cNvPr>
            <p:cNvSpPr txBox="1"/>
            <p:nvPr/>
          </p:nvSpPr>
          <p:spPr>
            <a:xfrm>
              <a:off x="644285" y="448536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919490-CD4A-4328-ADBD-03EA8CC3C017}"/>
              </a:ext>
            </a:extLst>
          </p:cNvPr>
          <p:cNvGrpSpPr/>
          <p:nvPr/>
        </p:nvGrpSpPr>
        <p:grpSpPr>
          <a:xfrm>
            <a:off x="3177028" y="2816930"/>
            <a:ext cx="1569660" cy="2249698"/>
            <a:chOff x="644285" y="3159000"/>
            <a:chExt cx="1569660" cy="224969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9DCF252-A601-4CD8-A3D7-DF7ED85BA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3346" y="3159000"/>
              <a:ext cx="851538" cy="540000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D73E57-DB88-44D3-AD52-CD3CA7AA9761}"/>
                </a:ext>
              </a:extLst>
            </p:cNvPr>
            <p:cNvSpPr txBox="1"/>
            <p:nvPr/>
          </p:nvSpPr>
          <p:spPr>
            <a:xfrm>
              <a:off x="921604" y="3715602"/>
              <a:ext cx="10150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</a:t>
              </a:r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925D2C5-7314-4CED-9F64-FF1F0AE6F2D9}"/>
                </a:ext>
              </a:extLst>
            </p:cNvPr>
            <p:cNvSpPr txBox="1"/>
            <p:nvPr/>
          </p:nvSpPr>
          <p:spPr>
            <a:xfrm>
              <a:off x="644285" y="448536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3531039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35087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第二部分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35326" y="3750357"/>
              <a:ext cx="47307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600" dirty="0">
                  <a:solidFill>
                    <a:schemeClr val="bg1">
                      <a:lumMod val="95000"/>
                    </a:schemeClr>
                  </a:solidFill>
                </a:rPr>
                <a:t>PART TWO</a:t>
              </a:r>
              <a:endParaRPr lang="zh-CN" altLang="en-US" sz="1400" spc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24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1012</Words>
  <Application>Microsoft Office PowerPoint</Application>
  <PresentationFormat>宽屏</PresentationFormat>
  <Paragraphs>251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FontAwesome</vt:lpstr>
      <vt:lpstr>等线</vt:lpstr>
      <vt:lpstr>等线 Light</vt:lpstr>
      <vt:lpstr>汉仪黑荔枝体简</vt:lpstr>
      <vt:lpstr>汉仪悠然体简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1; 高志远</dc:creator>
  <cp:lastModifiedBy>高志远</cp:lastModifiedBy>
  <cp:revision>124</cp:revision>
  <dcterms:created xsi:type="dcterms:W3CDTF">2017-07-18T01:04:07Z</dcterms:created>
  <dcterms:modified xsi:type="dcterms:W3CDTF">2017-07-18T05:49:47Z</dcterms:modified>
</cp:coreProperties>
</file>