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1226"/>
    <a:srgbClr val="041A54"/>
    <a:srgbClr val="1A9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74" y="-10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463840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501806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714332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550490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1012516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32074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51249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3301961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15388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521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1C4CCC-8765-4586-98EE-DD430ED4567F}" type="slidenum">
              <a:rPr lang="zh-CN" altLang="en-US" smtClean="0"/>
              <a:t>‹#›</a:t>
            </a:fld>
            <a:endParaRPr lang="zh-CN" altLang="en-US"/>
          </a:p>
        </p:txBody>
      </p:sp>
      <p:pic>
        <p:nvPicPr>
          <p:cNvPr id="18" name="图片 17"/>
          <p:cNvPicPr>
            <a:picLocks noChangeAspect="1"/>
          </p:cNvPicPr>
          <p:nvPr userDrawn="1"/>
        </p:nvPicPr>
        <p:blipFill>
          <a:blip r:embed="rId2"/>
          <a:stretch>
            <a:fillRect/>
          </a:stretch>
        </p:blipFill>
        <p:spPr>
          <a:xfrm>
            <a:off x="-529" y="-297"/>
            <a:ext cx="12193057" cy="6858594"/>
          </a:xfrm>
          <a:prstGeom prst="rect">
            <a:avLst/>
          </a:prstGeom>
        </p:spPr>
      </p:pic>
    </p:spTree>
    <p:extLst>
      <p:ext uri="{BB962C8B-B14F-4D97-AF65-F5344CB8AC3E}">
        <p14:creationId xmlns:p14="http://schemas.microsoft.com/office/powerpoint/2010/main" val="24262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95907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2A1330-E611-4FCA-88A8-D8DF7C7DE19E}" type="datetimeFigureOut">
              <a:rPr lang="zh-CN" altLang="en-US" smtClean="0"/>
              <a:t>2015/11/10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1C4CCC-8765-4586-98EE-DD430ED4567F}" type="slidenum">
              <a:rPr lang="zh-CN" altLang="en-US" smtClean="0"/>
              <a:t>‹#›</a:t>
            </a:fld>
            <a:endParaRPr lang="zh-CN" altLang="en-US"/>
          </a:p>
        </p:txBody>
      </p:sp>
    </p:spTree>
    <p:extLst>
      <p:ext uri="{BB962C8B-B14F-4D97-AF65-F5344CB8AC3E}">
        <p14:creationId xmlns:p14="http://schemas.microsoft.com/office/powerpoint/2010/main" val="2941871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8.xml"/><Relationship Id="rId5" Type="http://schemas.openxmlformats.org/officeDocument/2006/relationships/image" Target="../media/image23.jpg"/><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image" Target="../media/image4.jpeg"/><Relationship Id="rId16" Type="http://schemas.openxmlformats.org/officeDocument/2006/relationships/image" Target="../media/image18.jpeg"/><Relationship Id="rId1" Type="http://schemas.openxmlformats.org/officeDocument/2006/relationships/slideLayout" Target="../slideLayouts/slideLayout8.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2328207"/>
            <a:ext cx="8801100" cy="1107996"/>
          </a:xfrm>
          <a:prstGeom prst="rect">
            <a:avLst/>
          </a:prstGeom>
          <a:noFill/>
        </p:spPr>
        <p:txBody>
          <a:bodyPr wrap="square" rtlCol="0">
            <a:spAutoFit/>
          </a:bodyPr>
          <a:lstStyle/>
          <a:p>
            <a:pPr algn="ctr"/>
            <a:r>
              <a:rPr lang="en-US" altLang="zh-CN" sz="6600" dirty="0" smtClean="0">
                <a:solidFill>
                  <a:schemeClr val="bg1"/>
                </a:solidFill>
              </a:rPr>
              <a:t>MOMODA POWERPOINT</a:t>
            </a:r>
            <a:endParaRPr lang="zh-CN" altLang="en-US" sz="6600" dirty="0">
              <a:solidFill>
                <a:schemeClr val="bg1"/>
              </a:solidFill>
            </a:endParaRPr>
          </a:p>
        </p:txBody>
      </p:sp>
      <p:cxnSp>
        <p:nvCxnSpPr>
          <p:cNvPr id="13" name="直接连接符 12"/>
          <p:cNvCxnSpPr/>
          <p:nvPr/>
        </p:nvCxnSpPr>
        <p:spPr>
          <a:xfrm>
            <a:off x="1419225" y="3429000"/>
            <a:ext cx="9353550" cy="0"/>
          </a:xfrm>
          <a:prstGeom prst="line">
            <a:avLst/>
          </a:prstGeom>
          <a:ln w="12700">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4" name="文本框 12"/>
          <p:cNvSpPr txBox="1"/>
          <p:nvPr/>
        </p:nvSpPr>
        <p:spPr>
          <a:xfrm>
            <a:off x="2647950" y="3612444"/>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80174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5"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6"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7"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8"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9"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10"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11"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12"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13"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14"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15"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16"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0092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5"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7"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8"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9" name="Group 9"/>
          <p:cNvGrpSpPr/>
          <p:nvPr/>
        </p:nvGrpSpPr>
        <p:grpSpPr>
          <a:xfrm>
            <a:off x="4944078" y="2589869"/>
            <a:ext cx="2263171" cy="898354"/>
            <a:chOff x="1066800" y="1831492"/>
            <a:chExt cx="1697400" cy="673774"/>
          </a:xfrm>
        </p:grpSpPr>
        <p:sp>
          <p:nvSpPr>
            <p:cNvPr id="1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20</a:t>
              </a:r>
              <a:endParaRPr lang="ko-KR" altLang="en-US" sz="4800" dirty="0">
                <a:solidFill>
                  <a:srgbClr val="1A99AC"/>
                </a:solidFill>
                <a:latin typeface="Roboto condensed"/>
                <a:cs typeface="Roboto condensed"/>
              </a:endParaRPr>
            </a:p>
          </p:txBody>
        </p:sp>
        <p:sp>
          <p:nvSpPr>
            <p:cNvPr id="1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1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13"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15"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6"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17"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18"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19" name="Group 23"/>
          <p:cNvGrpSpPr/>
          <p:nvPr/>
        </p:nvGrpSpPr>
        <p:grpSpPr>
          <a:xfrm>
            <a:off x="7534511" y="2712225"/>
            <a:ext cx="2182739" cy="898354"/>
            <a:chOff x="1066800" y="1831492"/>
            <a:chExt cx="1637075" cy="673774"/>
          </a:xfrm>
        </p:grpSpPr>
        <p:sp>
          <p:nvSpPr>
            <p:cNvPr id="20"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25</a:t>
              </a:r>
              <a:endParaRPr lang="ko-KR" altLang="en-US" sz="4800" dirty="0">
                <a:solidFill>
                  <a:srgbClr val="1A99AC"/>
                </a:solidFill>
                <a:latin typeface="Roboto condensed"/>
                <a:cs typeface="Roboto condensed"/>
              </a:endParaRPr>
            </a:p>
          </p:txBody>
        </p:sp>
        <p:sp>
          <p:nvSpPr>
            <p:cNvPr id="21"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22"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23"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24"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2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2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2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2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29" name="Group 90"/>
          <p:cNvGrpSpPr/>
          <p:nvPr/>
        </p:nvGrpSpPr>
        <p:grpSpPr>
          <a:xfrm>
            <a:off x="2435527" y="2712225"/>
            <a:ext cx="2182739" cy="898354"/>
            <a:chOff x="1066800" y="1831492"/>
            <a:chExt cx="1637075" cy="673774"/>
          </a:xfrm>
        </p:grpSpPr>
        <p:sp>
          <p:nvSpPr>
            <p:cNvPr id="30"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15</a:t>
              </a:r>
              <a:endParaRPr lang="ko-KR" altLang="en-US" sz="4800" dirty="0">
                <a:solidFill>
                  <a:srgbClr val="1A99AC"/>
                </a:solidFill>
                <a:latin typeface="Roboto condensed"/>
                <a:cs typeface="Roboto condensed"/>
              </a:endParaRPr>
            </a:p>
          </p:txBody>
        </p:sp>
        <p:sp>
          <p:nvSpPr>
            <p:cNvPr id="31"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32"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33"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34"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Tree>
    <p:extLst>
      <p:ext uri="{BB962C8B-B14F-4D97-AF65-F5344CB8AC3E}">
        <p14:creationId xmlns:p14="http://schemas.microsoft.com/office/powerpoint/2010/main" val="1683687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5" name="Oval 10"/>
          <p:cNvSpPr/>
          <p:nvPr/>
        </p:nvSpPr>
        <p:spPr>
          <a:xfrm>
            <a:off x="2163470"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7"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8" name="Group 13"/>
          <p:cNvGrpSpPr/>
          <p:nvPr/>
        </p:nvGrpSpPr>
        <p:grpSpPr>
          <a:xfrm>
            <a:off x="670679" y="4141663"/>
            <a:ext cx="2099538" cy="1752043"/>
            <a:chOff x="2076450" y="1398043"/>
            <a:chExt cx="1384300" cy="1155184"/>
          </a:xfrm>
        </p:grpSpPr>
        <p:sp>
          <p:nvSpPr>
            <p:cNvPr id="9"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10"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1" name="Group 22"/>
          <p:cNvGrpSpPr/>
          <p:nvPr/>
        </p:nvGrpSpPr>
        <p:grpSpPr>
          <a:xfrm>
            <a:off x="3558821" y="4141663"/>
            <a:ext cx="2099538" cy="1752043"/>
            <a:chOff x="2076450" y="1398043"/>
            <a:chExt cx="1384300" cy="1155184"/>
          </a:xfrm>
        </p:grpSpPr>
        <p:sp>
          <p:nvSpPr>
            <p:cNvPr id="12"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13"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4" name="Group 30"/>
          <p:cNvGrpSpPr/>
          <p:nvPr/>
        </p:nvGrpSpPr>
        <p:grpSpPr>
          <a:xfrm>
            <a:off x="6446964" y="4141663"/>
            <a:ext cx="2099538" cy="1752043"/>
            <a:chOff x="2076450" y="1398043"/>
            <a:chExt cx="1384300" cy="1155184"/>
          </a:xfrm>
        </p:grpSpPr>
        <p:sp>
          <p:nvSpPr>
            <p:cNvPr id="15"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16"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7" name="Group 38"/>
          <p:cNvGrpSpPr/>
          <p:nvPr/>
        </p:nvGrpSpPr>
        <p:grpSpPr>
          <a:xfrm>
            <a:off x="9335105" y="4141663"/>
            <a:ext cx="2099538" cy="1752043"/>
            <a:chOff x="2076450" y="1398043"/>
            <a:chExt cx="1384300" cy="1155184"/>
          </a:xfrm>
        </p:grpSpPr>
        <p:sp>
          <p:nvSpPr>
            <p:cNvPr id="18"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19"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20"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1" name="Oval 19"/>
          <p:cNvSpPr/>
          <p:nvPr/>
        </p:nvSpPr>
        <p:spPr>
          <a:xfrm>
            <a:off x="5051613"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2"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23" name="Group 292"/>
          <p:cNvGrpSpPr>
            <a:grpSpLocks/>
          </p:cNvGrpSpPr>
          <p:nvPr/>
        </p:nvGrpSpPr>
        <p:grpSpPr bwMode="auto">
          <a:xfrm>
            <a:off x="5227816" y="3300695"/>
            <a:ext cx="321759" cy="321759"/>
            <a:chOff x="0" y="0"/>
            <a:chExt cx="581" cy="578"/>
          </a:xfrm>
          <a:solidFill>
            <a:srgbClr val="FFFFFF"/>
          </a:solidFill>
        </p:grpSpPr>
        <p:sp>
          <p:nvSpPr>
            <p:cNvPr id="24"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5"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6"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2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8" name="Oval 27"/>
          <p:cNvSpPr/>
          <p:nvPr/>
        </p:nvSpPr>
        <p:spPr>
          <a:xfrm>
            <a:off x="7939755"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30" name="Group 319"/>
          <p:cNvGrpSpPr>
            <a:grpSpLocks/>
          </p:cNvGrpSpPr>
          <p:nvPr/>
        </p:nvGrpSpPr>
        <p:grpSpPr bwMode="auto">
          <a:xfrm>
            <a:off x="8138391" y="3304154"/>
            <a:ext cx="315413" cy="322635"/>
            <a:chOff x="0" y="0"/>
            <a:chExt cx="560" cy="572"/>
          </a:xfrm>
          <a:solidFill>
            <a:srgbClr val="FFFFFF"/>
          </a:solidFill>
        </p:grpSpPr>
        <p:sp>
          <p:nvSpPr>
            <p:cNvPr id="3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3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33"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34" name="Oval 35"/>
          <p:cNvSpPr/>
          <p:nvPr/>
        </p:nvSpPr>
        <p:spPr>
          <a:xfrm>
            <a:off x="10827896"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35"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36"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1096580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3</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68012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그룹 38"/>
          <p:cNvGrpSpPr/>
          <p:nvPr/>
        </p:nvGrpSpPr>
        <p:grpSpPr>
          <a:xfrm>
            <a:off x="4557932" y="5120990"/>
            <a:ext cx="1334581" cy="845063"/>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7" name="그룹 33"/>
          <p:cNvGrpSpPr/>
          <p:nvPr/>
        </p:nvGrpSpPr>
        <p:grpSpPr>
          <a:xfrm>
            <a:off x="4557932" y="2854635"/>
            <a:ext cx="1334581" cy="845063"/>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10" name="그룹 35"/>
          <p:cNvGrpSpPr/>
          <p:nvPr/>
        </p:nvGrpSpPr>
        <p:grpSpPr>
          <a:xfrm>
            <a:off x="10393671" y="4167477"/>
            <a:ext cx="1334581" cy="845063"/>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13" name="그룹 34"/>
          <p:cNvGrpSpPr/>
          <p:nvPr/>
        </p:nvGrpSpPr>
        <p:grpSpPr>
          <a:xfrm>
            <a:off x="10393671" y="1900709"/>
            <a:ext cx="1334581" cy="845063"/>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16"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17" name="Group 506"/>
          <p:cNvGrpSpPr>
            <a:grpSpLocks/>
          </p:cNvGrpSpPr>
          <p:nvPr/>
        </p:nvGrpSpPr>
        <p:grpSpPr bwMode="auto">
          <a:xfrm>
            <a:off x="8123050" y="2486304"/>
            <a:ext cx="485854" cy="566128"/>
            <a:chOff x="0" y="0"/>
            <a:chExt cx="495" cy="574"/>
          </a:xfrm>
          <a:noFill/>
        </p:grpSpPr>
        <p:sp>
          <p:nvSpPr>
            <p:cNvPr id="18"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200" dirty="0"/>
            </a:p>
          </p:txBody>
        </p:sp>
        <p:sp>
          <p:nvSpPr>
            <p:cNvPr id="19"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solidFill>
                <a:schemeClr val="bg1"/>
              </a:solidFill>
            </a:ln>
            <a:extLst/>
          </p:spPr>
          <p:txBody>
            <a:bodyPr lIns="0" tIns="0" rIns="0" bIns="0"/>
            <a:lstStyle/>
            <a:p>
              <a:endParaRPr lang="en-US" sz="3200" dirty="0"/>
            </a:p>
          </p:txBody>
        </p:sp>
      </p:grpSp>
      <p:sp>
        <p:nvSpPr>
          <p:cNvPr id="20"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1" name="Group 675"/>
          <p:cNvGrpSpPr>
            <a:grpSpLocks/>
          </p:cNvGrpSpPr>
          <p:nvPr/>
        </p:nvGrpSpPr>
        <p:grpSpPr bwMode="auto">
          <a:xfrm>
            <a:off x="8834766" y="3634798"/>
            <a:ext cx="362492" cy="627388"/>
            <a:chOff x="0" y="0"/>
            <a:chExt cx="332" cy="579"/>
          </a:xfrm>
          <a:noFill/>
        </p:grpSpPr>
        <p:sp>
          <p:nvSpPr>
            <p:cNvPr id="22"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solidFill>
                <a:schemeClr val="bg1"/>
              </a:solidFill>
            </a:ln>
            <a:extLst/>
          </p:spPr>
          <p:txBody>
            <a:bodyPr lIns="0" tIns="0" rIns="0" bIns="0"/>
            <a:lstStyle/>
            <a:p>
              <a:endParaRPr lang="en-US" sz="3200" dirty="0"/>
            </a:p>
          </p:txBody>
        </p:sp>
        <p:sp>
          <p:nvSpPr>
            <p:cNvPr id="23"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solidFill>
                <a:schemeClr val="bg1"/>
              </a:solidFill>
            </a:ln>
            <a:extLst/>
          </p:spPr>
          <p:txBody>
            <a:bodyPr lIns="0" tIns="0" rIns="0" bIns="0"/>
            <a:lstStyle/>
            <a:p>
              <a:endParaRPr lang="en-US" sz="3200" dirty="0"/>
            </a:p>
          </p:txBody>
        </p:sp>
      </p:grpSp>
      <p:sp>
        <p:nvSpPr>
          <p:cNvPr id="2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5" name="Group 336"/>
          <p:cNvGrpSpPr>
            <a:grpSpLocks/>
          </p:cNvGrpSpPr>
          <p:nvPr/>
        </p:nvGrpSpPr>
        <p:grpSpPr bwMode="auto">
          <a:xfrm>
            <a:off x="7454946" y="4284524"/>
            <a:ext cx="622740" cy="622740"/>
            <a:chOff x="0" y="0"/>
            <a:chExt cx="573" cy="574"/>
          </a:xfrm>
          <a:noFill/>
        </p:grpSpPr>
        <p:sp>
          <p:nvSpPr>
            <p:cNvPr id="2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solidFill>
                <a:schemeClr val="bg1"/>
              </a:solidFill>
            </a:ln>
            <a:extLst/>
          </p:spPr>
          <p:txBody>
            <a:bodyPr lIns="0" tIns="0" rIns="0" bIns="0"/>
            <a:lstStyle/>
            <a:p>
              <a:endParaRPr lang="en-US" sz="3200" dirty="0"/>
            </a:p>
          </p:txBody>
        </p:sp>
        <p:sp>
          <p:nvSpPr>
            <p:cNvPr id="2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solidFill>
                <a:schemeClr val="bg1"/>
              </a:solidFill>
            </a:ln>
            <a:extLst/>
          </p:spPr>
          <p:txBody>
            <a:bodyPr lIns="0" tIns="0" rIns="0" bIns="0"/>
            <a:lstStyle/>
            <a:p>
              <a:endParaRPr lang="en-US" sz="3200" dirty="0"/>
            </a:p>
          </p:txBody>
        </p:sp>
      </p:grpSp>
      <p:sp>
        <p:nvSpPr>
          <p:cNvPr id="28"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sp>
        <p:nvSpPr>
          <p:cNvPr id="29" name="AutoShape 116"/>
          <p:cNvSpPr>
            <a:spLocks/>
          </p:cNvSpPr>
          <p:nvPr/>
        </p:nvSpPr>
        <p:spPr bwMode="auto">
          <a:xfrm>
            <a:off x="6851933" y="3123088"/>
            <a:ext cx="562328" cy="622740"/>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noFill/>
          <a:ln>
            <a:solidFill>
              <a:schemeClr val="bg1"/>
            </a:solidFill>
          </a:ln>
        </p:spPr>
        <p:txBody>
          <a:bodyPr lIns="0" tIns="0" rIns="0" bIns="0"/>
          <a:lstStyle/>
          <a:p>
            <a:endParaRPr lang="en-US" sz="3200" dirty="0"/>
          </a:p>
        </p:txBody>
      </p:sp>
      <p:cxnSp>
        <p:nvCxnSpPr>
          <p:cNvPr id="30"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1"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3"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4"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35"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2205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Oval 8"/>
          <p:cNvSpPr/>
          <p:nvPr/>
        </p:nvSpPr>
        <p:spPr>
          <a:xfrm>
            <a:off x="2856140"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5" name="Group 109"/>
          <p:cNvGrpSpPr>
            <a:grpSpLocks/>
          </p:cNvGrpSpPr>
          <p:nvPr/>
        </p:nvGrpSpPr>
        <p:grpSpPr bwMode="auto">
          <a:xfrm>
            <a:off x="3284754" y="3137886"/>
            <a:ext cx="1038530" cy="1038530"/>
            <a:chOff x="0" y="0"/>
            <a:chExt cx="576" cy="576"/>
          </a:xfrm>
          <a:noFill/>
        </p:grpSpPr>
        <p:sp>
          <p:nvSpPr>
            <p:cNvPr id="6"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solidFill>
                <a:schemeClr val="bg1"/>
              </a:solidFill>
            </a:ln>
            <a:extLst/>
          </p:spPr>
          <p:txBody>
            <a:bodyPr lIns="0" tIns="0" rIns="0" bIns="0"/>
            <a:lstStyle/>
            <a:p>
              <a:endParaRPr lang="en-US" sz="3200" dirty="0"/>
            </a:p>
          </p:txBody>
        </p:sp>
        <p:sp>
          <p:nvSpPr>
            <p:cNvPr id="7"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solidFill>
                <a:schemeClr val="bg1"/>
              </a:solidFill>
            </a:ln>
            <a:extLst/>
          </p:spPr>
          <p:txBody>
            <a:bodyPr lIns="0" tIns="0" rIns="0" bIns="0"/>
            <a:lstStyle/>
            <a:p>
              <a:endParaRPr lang="en-US" sz="3200" dirty="0"/>
            </a:p>
          </p:txBody>
        </p:sp>
        <p:sp>
          <p:nvSpPr>
            <p:cNvPr id="8"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solidFill>
                <a:schemeClr val="bg1"/>
              </a:solidFill>
            </a:ln>
            <a:extLst/>
          </p:spPr>
          <p:txBody>
            <a:bodyPr lIns="0" tIns="0" rIns="0" bIns="0"/>
            <a:lstStyle/>
            <a:p>
              <a:endParaRPr lang="en-US" sz="3200" dirty="0"/>
            </a:p>
          </p:txBody>
        </p:sp>
        <p:sp>
          <p:nvSpPr>
            <p:cNvPr id="9"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solidFill>
                <a:schemeClr val="bg1"/>
              </a:solidFill>
            </a:ln>
            <a:extLst/>
          </p:spPr>
          <p:txBody>
            <a:bodyPr lIns="0" tIns="0" rIns="0" bIns="0"/>
            <a:lstStyle/>
            <a:p>
              <a:endParaRPr lang="en-US" sz="3200" dirty="0"/>
            </a:p>
          </p:txBody>
        </p:sp>
        <p:sp>
          <p:nvSpPr>
            <p:cNvPr id="10"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solidFill>
                <a:schemeClr val="bg1"/>
              </a:solidFill>
            </a:ln>
            <a:extLst/>
          </p:spPr>
          <p:txBody>
            <a:bodyPr lIns="0" tIns="0" rIns="0" bIns="0"/>
            <a:lstStyle/>
            <a:p>
              <a:endParaRPr lang="en-US" sz="3200" dirty="0"/>
            </a:p>
          </p:txBody>
        </p:sp>
        <p:sp>
          <p:nvSpPr>
            <p:cNvPr id="11"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12"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solidFill>
                <a:schemeClr val="bg1"/>
              </a:solidFill>
            </a:ln>
            <a:extLst/>
          </p:spPr>
          <p:txBody>
            <a:bodyPr lIns="0" tIns="0" rIns="0" bIns="0"/>
            <a:lstStyle/>
            <a:p>
              <a:endParaRPr lang="en-US" sz="3200" dirty="0"/>
            </a:p>
          </p:txBody>
        </p:sp>
        <p:sp>
          <p:nvSpPr>
            <p:cNvPr id="13"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solidFill>
                <a:schemeClr val="bg1"/>
              </a:solidFill>
            </a:ln>
            <a:extLst/>
          </p:spPr>
          <p:txBody>
            <a:bodyPr lIns="0" tIns="0" rIns="0" bIns="0"/>
            <a:lstStyle/>
            <a:p>
              <a:endParaRPr lang="en-US" sz="3200" dirty="0"/>
            </a:p>
          </p:txBody>
        </p:sp>
        <p:sp>
          <p:nvSpPr>
            <p:cNvPr id="14"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solidFill>
                <a:schemeClr val="bg1"/>
              </a:solidFill>
            </a:ln>
            <a:extLst/>
          </p:spPr>
          <p:txBody>
            <a:bodyPr lIns="0" tIns="0" rIns="0" bIns="0"/>
            <a:lstStyle/>
            <a:p>
              <a:endParaRPr lang="en-US" sz="3200" dirty="0"/>
            </a:p>
          </p:txBody>
        </p:sp>
        <p:sp>
          <p:nvSpPr>
            <p:cNvPr id="15"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solidFill>
                <a:schemeClr val="bg1"/>
              </a:solidFill>
            </a:ln>
            <a:extLst/>
          </p:spPr>
          <p:txBody>
            <a:bodyPr lIns="0" tIns="0" rIns="0" bIns="0"/>
            <a:lstStyle/>
            <a:p>
              <a:endParaRPr lang="en-US" sz="3200" dirty="0"/>
            </a:p>
          </p:txBody>
        </p:sp>
        <p:sp>
          <p:nvSpPr>
            <p:cNvPr id="16"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solidFill>
                <a:schemeClr val="bg1"/>
              </a:solidFill>
            </a:ln>
            <a:extLst/>
          </p:spPr>
          <p:txBody>
            <a:bodyPr lIns="0" tIns="0" rIns="0" bIns="0"/>
            <a:lstStyle/>
            <a:p>
              <a:endParaRPr lang="en-US" sz="3200" dirty="0"/>
            </a:p>
          </p:txBody>
        </p:sp>
        <p:sp>
          <p:nvSpPr>
            <p:cNvPr id="17"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solidFill>
                <a:schemeClr val="bg1"/>
              </a:solidFill>
            </a:ln>
            <a:extLst/>
          </p:spPr>
          <p:txBody>
            <a:bodyPr lIns="0" tIns="0" rIns="0" bIns="0"/>
            <a:lstStyle/>
            <a:p>
              <a:endParaRPr lang="en-US" sz="3200" dirty="0"/>
            </a:p>
          </p:txBody>
        </p:sp>
        <p:sp>
          <p:nvSpPr>
            <p:cNvPr id="18"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solidFill>
                <a:schemeClr val="bg1"/>
              </a:solidFill>
            </a:ln>
            <a:extLst/>
          </p:spPr>
          <p:txBody>
            <a:bodyPr lIns="0" tIns="0" rIns="0" bIns="0"/>
            <a:lstStyle/>
            <a:p>
              <a:endParaRPr lang="en-US" sz="3200" dirty="0"/>
            </a:p>
          </p:txBody>
        </p:sp>
        <p:sp>
          <p:nvSpPr>
            <p:cNvPr id="19"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solidFill>
                <a:schemeClr val="bg1"/>
              </a:solidFill>
            </a:ln>
            <a:extLst/>
          </p:spPr>
          <p:txBody>
            <a:bodyPr lIns="0" tIns="0" rIns="0" bIns="0"/>
            <a:lstStyle/>
            <a:p>
              <a:endParaRPr lang="en-US" sz="3200" dirty="0"/>
            </a:p>
          </p:txBody>
        </p:sp>
        <p:sp>
          <p:nvSpPr>
            <p:cNvPr id="20"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solidFill>
                <a:schemeClr val="bg1"/>
              </a:solidFill>
            </a:ln>
            <a:extLst/>
          </p:spPr>
          <p:txBody>
            <a:bodyPr lIns="0" tIns="0" rIns="0" bIns="0"/>
            <a:lstStyle/>
            <a:p>
              <a:endParaRPr lang="en-US" sz="3200" dirty="0"/>
            </a:p>
          </p:txBody>
        </p:sp>
        <p:sp>
          <p:nvSpPr>
            <p:cNvPr id="21"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solidFill>
                <a:schemeClr val="bg1"/>
              </a:solidFill>
            </a:ln>
            <a:extLst/>
          </p:spPr>
          <p:txBody>
            <a:bodyPr lIns="0" tIns="0" rIns="0" bIns="0"/>
            <a:lstStyle/>
            <a:p>
              <a:endParaRPr lang="en-US" sz="3200" dirty="0"/>
            </a:p>
          </p:txBody>
        </p:sp>
        <p:sp>
          <p:nvSpPr>
            <p:cNvPr id="22"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solidFill>
                <a:schemeClr val="bg1"/>
              </a:solidFill>
            </a:ln>
            <a:extLst/>
          </p:spPr>
          <p:txBody>
            <a:bodyPr lIns="0" tIns="0" rIns="0" bIns="0"/>
            <a:lstStyle/>
            <a:p>
              <a:endParaRPr lang="en-US" sz="3200" dirty="0"/>
            </a:p>
          </p:txBody>
        </p:sp>
        <p:sp>
          <p:nvSpPr>
            <p:cNvPr id="23"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24"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solidFill>
                <a:schemeClr val="bg1"/>
              </a:solidFill>
            </a:ln>
            <a:extLst/>
          </p:spPr>
          <p:txBody>
            <a:bodyPr lIns="0" tIns="0" rIns="0" bIns="0"/>
            <a:lstStyle/>
            <a:p>
              <a:endParaRPr lang="en-US" sz="3200" dirty="0"/>
            </a:p>
          </p:txBody>
        </p:sp>
      </p:grpSp>
      <p:sp>
        <p:nvSpPr>
          <p:cNvPr id="25" name="Oval 11"/>
          <p:cNvSpPr/>
          <p:nvPr/>
        </p:nvSpPr>
        <p:spPr>
          <a:xfrm>
            <a:off x="7584585"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26" name="Group 120"/>
          <p:cNvGrpSpPr>
            <a:grpSpLocks/>
          </p:cNvGrpSpPr>
          <p:nvPr/>
        </p:nvGrpSpPr>
        <p:grpSpPr bwMode="auto">
          <a:xfrm>
            <a:off x="8015387" y="3247296"/>
            <a:ext cx="1038534" cy="837024"/>
            <a:chOff x="0" y="0"/>
            <a:chExt cx="575" cy="462"/>
          </a:xfrm>
          <a:noFill/>
        </p:grpSpPr>
        <p:sp>
          <p:nvSpPr>
            <p:cNvPr id="27"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solidFill>
                <a:schemeClr val="bg1"/>
              </a:solidFill>
            </a:ln>
            <a:extLst/>
          </p:spPr>
          <p:txBody>
            <a:bodyPr lIns="0" tIns="0" rIns="0" bIns="0"/>
            <a:lstStyle/>
            <a:p>
              <a:endParaRPr lang="en-US" sz="3200" dirty="0"/>
            </a:p>
          </p:txBody>
        </p:sp>
        <p:sp>
          <p:nvSpPr>
            <p:cNvPr id="28"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solidFill>
                <a:schemeClr val="bg1"/>
              </a:solidFill>
            </a:ln>
            <a:extLst/>
          </p:spPr>
          <p:txBody>
            <a:bodyPr lIns="0" tIns="0" rIns="0" bIns="0"/>
            <a:lstStyle/>
            <a:p>
              <a:endParaRPr lang="en-US" sz="3200" dirty="0"/>
            </a:p>
          </p:txBody>
        </p:sp>
      </p:grpSp>
      <p:sp>
        <p:nvSpPr>
          <p:cNvPr id="29" name="Oval 9"/>
          <p:cNvSpPr/>
          <p:nvPr/>
        </p:nvSpPr>
        <p:spPr>
          <a:xfrm>
            <a:off x="4432288"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344"/>
          <p:cNvGrpSpPr>
            <a:grpSpLocks/>
          </p:cNvGrpSpPr>
          <p:nvPr/>
        </p:nvGrpSpPr>
        <p:grpSpPr bwMode="auto">
          <a:xfrm>
            <a:off x="4888770" y="3147632"/>
            <a:ext cx="1046278" cy="922272"/>
            <a:chOff x="0" y="0"/>
            <a:chExt cx="578" cy="508"/>
          </a:xfrm>
          <a:noFill/>
        </p:grpSpPr>
        <p:sp>
          <p:nvSpPr>
            <p:cNvPr id="3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solidFill>
                <a:schemeClr val="bg1"/>
              </a:solidFill>
            </a:ln>
            <a:extLst/>
          </p:spPr>
          <p:txBody>
            <a:bodyPr lIns="0" tIns="0" rIns="0" bIns="0"/>
            <a:lstStyle/>
            <a:p>
              <a:endParaRPr lang="en-US" sz="3200" dirty="0"/>
            </a:p>
          </p:txBody>
        </p:sp>
        <p:sp>
          <p:nvSpPr>
            <p:cNvPr id="3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solidFill>
                <a:schemeClr val="bg1"/>
              </a:solidFill>
            </a:ln>
            <a:extLst/>
          </p:spPr>
          <p:txBody>
            <a:bodyPr lIns="0" tIns="0" rIns="0" bIns="0"/>
            <a:lstStyle/>
            <a:p>
              <a:endParaRPr lang="en-US" sz="3200" dirty="0"/>
            </a:p>
          </p:txBody>
        </p:sp>
        <p:sp>
          <p:nvSpPr>
            <p:cNvPr id="3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solidFill>
                <a:schemeClr val="bg1"/>
              </a:solidFill>
            </a:ln>
            <a:extLst/>
          </p:spPr>
          <p:txBody>
            <a:bodyPr lIns="0" tIns="0" rIns="0" bIns="0"/>
            <a:lstStyle/>
            <a:p>
              <a:endParaRPr lang="en-US" sz="3200" dirty="0"/>
            </a:p>
          </p:txBody>
        </p:sp>
      </p:grpSp>
      <p:sp>
        <p:nvSpPr>
          <p:cNvPr id="34" name="Oval 10"/>
          <p:cNvSpPr/>
          <p:nvPr/>
        </p:nvSpPr>
        <p:spPr>
          <a:xfrm>
            <a:off x="6008437"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5" name="AutoShape 472"/>
          <p:cNvSpPr>
            <a:spLocks/>
          </p:cNvSpPr>
          <p:nvPr/>
        </p:nvSpPr>
        <p:spPr bwMode="auto">
          <a:xfrm>
            <a:off x="6441429" y="3137886"/>
            <a:ext cx="1038530" cy="1038530"/>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noFill/>
          <a:ln>
            <a:solidFill>
              <a:schemeClr val="bg1"/>
            </a:solidFill>
          </a:ln>
        </p:spPr>
        <p:txBody>
          <a:bodyPr lIns="0" tIns="0" rIns="0" bIns="0"/>
          <a:lstStyle/>
          <a:p>
            <a:endParaRPr lang="en-US" sz="3200" dirty="0"/>
          </a:p>
        </p:txBody>
      </p:sp>
      <p:grpSp>
        <p:nvGrpSpPr>
          <p:cNvPr id="36" name="Group 40"/>
          <p:cNvGrpSpPr/>
          <p:nvPr/>
        </p:nvGrpSpPr>
        <p:grpSpPr>
          <a:xfrm>
            <a:off x="194200" y="1920020"/>
            <a:ext cx="2784529" cy="1545046"/>
            <a:chOff x="1441450" y="1398043"/>
            <a:chExt cx="2019300" cy="1120445"/>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3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39" name="Group 43"/>
          <p:cNvGrpSpPr/>
          <p:nvPr/>
        </p:nvGrpSpPr>
        <p:grpSpPr>
          <a:xfrm>
            <a:off x="194200" y="4570003"/>
            <a:ext cx="2784529" cy="1545046"/>
            <a:chOff x="1441450" y="1398043"/>
            <a:chExt cx="2019300" cy="1120445"/>
          </a:xfrm>
        </p:grpSpPr>
        <p:sp>
          <p:nvSpPr>
            <p:cNvPr id="4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41"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2" name="Group 46"/>
          <p:cNvGrpSpPr/>
          <p:nvPr/>
        </p:nvGrpSpPr>
        <p:grpSpPr>
          <a:xfrm>
            <a:off x="9213272" y="1920020"/>
            <a:ext cx="2784529" cy="1545046"/>
            <a:chOff x="1441450" y="1398043"/>
            <a:chExt cx="2019300" cy="1120445"/>
          </a:xfrm>
        </p:grpSpPr>
        <p:sp>
          <p:nvSpPr>
            <p:cNvPr id="4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44"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5" name="Group 49"/>
          <p:cNvGrpSpPr/>
          <p:nvPr/>
        </p:nvGrpSpPr>
        <p:grpSpPr>
          <a:xfrm>
            <a:off x="9213272" y="4570003"/>
            <a:ext cx="2784529" cy="1545046"/>
            <a:chOff x="1441450" y="1398043"/>
            <a:chExt cx="2019300" cy="1120445"/>
          </a:xfrm>
        </p:grpSpPr>
        <p:sp>
          <p:nvSpPr>
            <p:cNvPr id="4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47"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378799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2499" y="2019748"/>
            <a:ext cx="9299637" cy="1457921"/>
            <a:chOff x="1412499" y="2019748"/>
            <a:chExt cx="9299637" cy="1457921"/>
          </a:xfrm>
        </p:grpSpPr>
        <p:sp>
          <p:nvSpPr>
            <p:cNvPr id="4" name="Chevron 4"/>
            <p:cNvSpPr/>
            <p:nvPr/>
          </p:nvSpPr>
          <p:spPr>
            <a:xfrm>
              <a:off x="1412499"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Chevron 10"/>
            <p:cNvSpPr/>
            <p:nvPr/>
          </p:nvSpPr>
          <p:spPr>
            <a:xfrm>
              <a:off x="3615197"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7" name="Chevron 19"/>
            <p:cNvSpPr/>
            <p:nvPr/>
          </p:nvSpPr>
          <p:spPr>
            <a:xfrm>
              <a:off x="5817894"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4" name="Chevron 27"/>
            <p:cNvSpPr/>
            <p:nvPr/>
          </p:nvSpPr>
          <p:spPr>
            <a:xfrm>
              <a:off x="8020590"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5" name="TextBox 5"/>
          <p:cNvSpPr txBox="1"/>
          <p:nvPr/>
        </p:nvSpPr>
        <p:spPr>
          <a:xfrm>
            <a:off x="233244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1</a:t>
            </a:r>
            <a:endParaRPr lang="en-US" sz="1600" dirty="0">
              <a:solidFill>
                <a:schemeClr val="bg1"/>
              </a:solidFill>
              <a:latin typeface="Roboto condensed"/>
              <a:cs typeface="Roboto condensed"/>
            </a:endParaRPr>
          </a:p>
        </p:txBody>
      </p:sp>
      <p:sp>
        <p:nvSpPr>
          <p:cNvPr id="6" name="AutoShape 611"/>
          <p:cNvSpPr>
            <a:spLocks/>
          </p:cNvSpPr>
          <p:nvPr/>
        </p:nvSpPr>
        <p:spPr bwMode="auto">
          <a:xfrm>
            <a:off x="2543661" y="2235701"/>
            <a:ext cx="535618" cy="634282"/>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7"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8"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grpSp>
        <p:nvGrpSpPr>
          <p:cNvPr id="10" name="Group 500"/>
          <p:cNvGrpSpPr>
            <a:grpSpLocks/>
          </p:cNvGrpSpPr>
          <p:nvPr/>
        </p:nvGrpSpPr>
        <p:grpSpPr bwMode="auto">
          <a:xfrm>
            <a:off x="4794380" y="2236969"/>
            <a:ext cx="545014" cy="629588"/>
            <a:chOff x="0" y="0"/>
            <a:chExt cx="495" cy="574"/>
          </a:xfrm>
          <a:noFill/>
        </p:grpSpPr>
        <p:sp>
          <p:nvSpPr>
            <p:cNvPr id="11"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2"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3"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14" name="TextBox 12"/>
          <p:cNvSpPr txBox="1"/>
          <p:nvPr/>
        </p:nvSpPr>
        <p:spPr>
          <a:xfrm>
            <a:off x="4547874"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2</a:t>
            </a:r>
            <a:endParaRPr lang="en-US" sz="1600" dirty="0">
              <a:solidFill>
                <a:schemeClr val="bg1"/>
              </a:solidFill>
              <a:latin typeface="Roboto condensed"/>
              <a:cs typeface="Roboto condensed"/>
            </a:endParaRPr>
          </a:p>
        </p:txBody>
      </p:sp>
      <p:sp>
        <p:nvSpPr>
          <p:cNvPr id="15"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16"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grpSp>
        <p:nvGrpSpPr>
          <p:cNvPr id="18" name="Group 694"/>
          <p:cNvGrpSpPr>
            <a:grpSpLocks/>
          </p:cNvGrpSpPr>
          <p:nvPr/>
        </p:nvGrpSpPr>
        <p:grpSpPr bwMode="auto">
          <a:xfrm>
            <a:off x="6962351" y="2275408"/>
            <a:ext cx="629588" cy="554412"/>
            <a:chOff x="0" y="0"/>
            <a:chExt cx="576" cy="504"/>
          </a:xfrm>
          <a:noFill/>
        </p:grpSpPr>
        <p:sp>
          <p:nvSpPr>
            <p:cNvPr id="19"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20"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21" name="TextBox 21"/>
          <p:cNvSpPr txBox="1"/>
          <p:nvPr/>
        </p:nvSpPr>
        <p:spPr>
          <a:xfrm>
            <a:off x="6739068"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3</a:t>
            </a:r>
            <a:endParaRPr lang="en-US" sz="1600" dirty="0">
              <a:solidFill>
                <a:schemeClr val="bg1"/>
              </a:solidFill>
              <a:latin typeface="Roboto condensed"/>
              <a:cs typeface="Roboto condensed"/>
            </a:endParaRPr>
          </a:p>
        </p:txBody>
      </p:sp>
      <p:sp>
        <p:nvSpPr>
          <p:cNvPr id="22"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3"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25" name="AutoShape 478"/>
          <p:cNvSpPr>
            <a:spLocks/>
          </p:cNvSpPr>
          <p:nvPr/>
        </p:nvSpPr>
        <p:spPr bwMode="auto">
          <a:xfrm>
            <a:off x="9159109" y="2253805"/>
            <a:ext cx="540316" cy="634282"/>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26" name="TextBox 29"/>
          <p:cNvSpPr txBox="1"/>
          <p:nvPr/>
        </p:nvSpPr>
        <p:spPr>
          <a:xfrm>
            <a:off x="890438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4</a:t>
            </a:r>
            <a:endParaRPr lang="en-US" sz="1600" dirty="0">
              <a:solidFill>
                <a:schemeClr val="bg1"/>
              </a:solidFill>
              <a:latin typeface="Roboto condensed"/>
              <a:cs typeface="Roboto condensed"/>
            </a:endParaRPr>
          </a:p>
        </p:txBody>
      </p:sp>
      <p:sp>
        <p:nvSpPr>
          <p:cNvPr id="27"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8"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29"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30"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4303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5"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9"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11" name="Group 352"/>
          <p:cNvGrpSpPr>
            <a:grpSpLocks/>
          </p:cNvGrpSpPr>
          <p:nvPr/>
        </p:nvGrpSpPr>
        <p:grpSpPr bwMode="auto">
          <a:xfrm>
            <a:off x="6118031" y="4615350"/>
            <a:ext cx="288753" cy="288753"/>
            <a:chOff x="0" y="0"/>
            <a:chExt cx="575" cy="575"/>
          </a:xfrm>
          <a:solidFill>
            <a:schemeClr val="bg1"/>
          </a:solidFill>
        </p:grpSpPr>
        <p:sp>
          <p:nvSpPr>
            <p:cNvPr id="12"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5"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6"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332"/>
          <p:cNvGrpSpPr>
            <a:grpSpLocks/>
          </p:cNvGrpSpPr>
          <p:nvPr/>
        </p:nvGrpSpPr>
        <p:grpSpPr bwMode="auto">
          <a:xfrm>
            <a:off x="8104475" y="4603838"/>
            <a:ext cx="286613" cy="288751"/>
            <a:chOff x="0" y="0"/>
            <a:chExt cx="576" cy="576"/>
          </a:xfrm>
          <a:solidFill>
            <a:schemeClr val="bg1"/>
          </a:solidFill>
        </p:grpSpPr>
        <p:sp>
          <p:nvSpPr>
            <p:cNvPr id="1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5"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2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2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29"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447"/>
          <p:cNvGrpSpPr>
            <a:grpSpLocks/>
          </p:cNvGrpSpPr>
          <p:nvPr/>
        </p:nvGrpSpPr>
        <p:grpSpPr bwMode="auto">
          <a:xfrm>
            <a:off x="10061611" y="2614869"/>
            <a:ext cx="286613" cy="286613"/>
            <a:chOff x="0" y="0"/>
            <a:chExt cx="575" cy="575"/>
          </a:xfrm>
          <a:solidFill>
            <a:schemeClr val="bg1"/>
          </a:solidFill>
        </p:grpSpPr>
        <p:sp>
          <p:nvSpPr>
            <p:cNvPr id="31"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2"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3"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4"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35"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36"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41"/>
          <p:cNvGrpSpPr/>
          <p:nvPr/>
        </p:nvGrpSpPr>
        <p:grpSpPr>
          <a:xfrm>
            <a:off x="934607" y="1650674"/>
            <a:ext cx="4274015" cy="828460"/>
            <a:chOff x="1376362" y="1322611"/>
            <a:chExt cx="2338246" cy="614885"/>
          </a:xfrm>
        </p:grpSpPr>
        <p:sp>
          <p:nvSpPr>
            <p:cNvPr id="38"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39"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0" name="Group 352"/>
          <p:cNvGrpSpPr>
            <a:grpSpLocks/>
          </p:cNvGrpSpPr>
          <p:nvPr/>
        </p:nvGrpSpPr>
        <p:grpSpPr bwMode="auto">
          <a:xfrm>
            <a:off x="504370" y="1973221"/>
            <a:ext cx="216944" cy="216943"/>
            <a:chOff x="0" y="0"/>
            <a:chExt cx="575" cy="575"/>
          </a:xfrm>
          <a:solidFill>
            <a:schemeClr val="bg1"/>
          </a:solidFill>
        </p:grpSpPr>
        <p:sp>
          <p:nvSpPr>
            <p:cNvPr id="4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45"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46" name="Group 51"/>
          <p:cNvGrpSpPr/>
          <p:nvPr/>
        </p:nvGrpSpPr>
        <p:grpSpPr>
          <a:xfrm>
            <a:off x="934607" y="2521971"/>
            <a:ext cx="4274015" cy="828460"/>
            <a:chOff x="1376362" y="1322611"/>
            <a:chExt cx="2338246" cy="614885"/>
          </a:xfrm>
        </p:grpSpPr>
        <p:sp>
          <p:nvSpPr>
            <p:cNvPr id="47"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48"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9" name="Group 332"/>
          <p:cNvGrpSpPr>
            <a:grpSpLocks/>
          </p:cNvGrpSpPr>
          <p:nvPr/>
        </p:nvGrpSpPr>
        <p:grpSpPr bwMode="auto">
          <a:xfrm>
            <a:off x="506244" y="2844519"/>
            <a:ext cx="215336" cy="216942"/>
            <a:chOff x="0" y="0"/>
            <a:chExt cx="576" cy="576"/>
          </a:xfrm>
          <a:solidFill>
            <a:schemeClr val="bg1"/>
          </a:solidFill>
        </p:grpSpPr>
        <p:sp>
          <p:nvSpPr>
            <p:cNvPr id="50"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3"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5"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6"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8" name="Group 64"/>
          <p:cNvGrpSpPr/>
          <p:nvPr/>
        </p:nvGrpSpPr>
        <p:grpSpPr>
          <a:xfrm>
            <a:off x="934607" y="3393269"/>
            <a:ext cx="4274015" cy="828460"/>
            <a:chOff x="1376362" y="1322611"/>
            <a:chExt cx="2338246" cy="614885"/>
          </a:xfrm>
        </p:grpSpPr>
        <p:sp>
          <p:nvSpPr>
            <p:cNvPr id="59"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60"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61"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2"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3" name="Group 70"/>
          <p:cNvGrpSpPr/>
          <p:nvPr/>
        </p:nvGrpSpPr>
        <p:grpSpPr>
          <a:xfrm>
            <a:off x="934607" y="4264565"/>
            <a:ext cx="4274015" cy="828460"/>
            <a:chOff x="1376362" y="1322611"/>
            <a:chExt cx="2338246" cy="614885"/>
          </a:xfrm>
        </p:grpSpPr>
        <p:sp>
          <p:nvSpPr>
            <p:cNvPr id="6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6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66" name="Group 447"/>
          <p:cNvGrpSpPr>
            <a:grpSpLocks/>
          </p:cNvGrpSpPr>
          <p:nvPr/>
        </p:nvGrpSpPr>
        <p:grpSpPr bwMode="auto">
          <a:xfrm>
            <a:off x="515200" y="4600942"/>
            <a:ext cx="215336" cy="215336"/>
            <a:chOff x="0" y="0"/>
            <a:chExt cx="575" cy="575"/>
          </a:xfrm>
          <a:solidFill>
            <a:schemeClr val="bg1"/>
          </a:solidFill>
        </p:grpSpPr>
        <p:sp>
          <p:nvSpPr>
            <p:cNvPr id="67"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8"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0"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75087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4</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3474970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Group 3"/>
          <p:cNvGrpSpPr/>
          <p:nvPr/>
        </p:nvGrpSpPr>
        <p:grpSpPr>
          <a:xfrm rot="2700000">
            <a:off x="1045315" y="3626219"/>
            <a:ext cx="767255" cy="1934377"/>
            <a:chOff x="4178985" y="2597150"/>
            <a:chExt cx="801573" cy="2020900"/>
          </a:xfrm>
        </p:grpSpPr>
        <p:sp>
          <p:nvSpPr>
            <p:cNvPr id="5"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9"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0"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1"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2"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3"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4"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15"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16" name="Rounded Rectangle 16"/>
          <p:cNvSpPr/>
          <p:nvPr/>
        </p:nvSpPr>
        <p:spPr>
          <a:xfrm>
            <a:off x="3334696" y="2582460"/>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17"/>
          <p:cNvGrpSpPr/>
          <p:nvPr/>
        </p:nvGrpSpPr>
        <p:grpSpPr>
          <a:xfrm>
            <a:off x="3482283" y="2781985"/>
            <a:ext cx="275113" cy="240501"/>
            <a:chOff x="3175" y="-1587"/>
            <a:chExt cx="492126" cy="430212"/>
          </a:xfrm>
          <a:solidFill>
            <a:schemeClr val="bg1"/>
          </a:solidFill>
        </p:grpSpPr>
        <p:sp>
          <p:nvSpPr>
            <p:cNvPr id="18"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19"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20"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21" name="Group 21"/>
          <p:cNvGrpSpPr/>
          <p:nvPr/>
        </p:nvGrpSpPr>
        <p:grpSpPr>
          <a:xfrm>
            <a:off x="3209969" y="3217664"/>
            <a:ext cx="1771888" cy="1623748"/>
            <a:chOff x="667471" y="2995559"/>
            <a:chExt cx="1262929" cy="1157341"/>
          </a:xfrm>
        </p:grpSpPr>
        <p:sp>
          <p:nvSpPr>
            <p:cNvPr id="22"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3"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24" name="Group 24"/>
          <p:cNvGrpSpPr/>
          <p:nvPr/>
        </p:nvGrpSpPr>
        <p:grpSpPr>
          <a:xfrm>
            <a:off x="7491154" y="4080365"/>
            <a:ext cx="1771888" cy="1623748"/>
            <a:chOff x="667471" y="2995559"/>
            <a:chExt cx="1262929" cy="1157341"/>
          </a:xfrm>
        </p:grpSpPr>
        <p:sp>
          <p:nvSpPr>
            <p:cNvPr id="25"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6"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27" name="Rounded Rectangle 28"/>
          <p:cNvSpPr/>
          <p:nvPr/>
        </p:nvSpPr>
        <p:spPr>
          <a:xfrm>
            <a:off x="7619945" y="338872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8"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29" name="Group 30"/>
          <p:cNvGrpSpPr/>
          <p:nvPr/>
        </p:nvGrpSpPr>
        <p:grpSpPr>
          <a:xfrm>
            <a:off x="9989998" y="3725635"/>
            <a:ext cx="1771888" cy="1623748"/>
            <a:chOff x="667471" y="2995559"/>
            <a:chExt cx="1262929" cy="1157341"/>
          </a:xfrm>
        </p:grpSpPr>
        <p:sp>
          <p:nvSpPr>
            <p:cNvPr id="30"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31"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32" name="Rounded Rectangle 34"/>
          <p:cNvSpPr/>
          <p:nvPr/>
        </p:nvSpPr>
        <p:spPr>
          <a:xfrm>
            <a:off x="10118789" y="303399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3" name="Group 35"/>
          <p:cNvGrpSpPr/>
          <p:nvPr/>
        </p:nvGrpSpPr>
        <p:grpSpPr>
          <a:xfrm>
            <a:off x="10262363" y="3168144"/>
            <a:ext cx="277004" cy="274341"/>
            <a:chOff x="0" y="1589"/>
            <a:chExt cx="495294" cy="490530"/>
          </a:xfrm>
          <a:solidFill>
            <a:schemeClr val="bg1"/>
          </a:solidFill>
        </p:grpSpPr>
        <p:sp>
          <p:nvSpPr>
            <p:cNvPr id="3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40" name="Group 42"/>
          <p:cNvGrpSpPr/>
          <p:nvPr/>
        </p:nvGrpSpPr>
        <p:grpSpPr>
          <a:xfrm>
            <a:off x="5401593" y="2849479"/>
            <a:ext cx="1771888" cy="1623748"/>
            <a:chOff x="667471" y="2995559"/>
            <a:chExt cx="1262929" cy="1157341"/>
          </a:xfrm>
        </p:grpSpPr>
        <p:sp>
          <p:nvSpPr>
            <p:cNvPr id="4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42"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43" name="Rounded Rectangle 46"/>
          <p:cNvSpPr/>
          <p:nvPr/>
        </p:nvSpPr>
        <p:spPr>
          <a:xfrm>
            <a:off x="5535229" y="2145917"/>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4"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860229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1903" y="1874928"/>
            <a:ext cx="3108144" cy="3108144"/>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smtClean="0"/>
              <a:t>CONTENTS</a:t>
            </a:r>
            <a:endParaRPr lang="zh-CN" altLang="en-US" sz="6000" dirty="0"/>
          </a:p>
        </p:txBody>
      </p:sp>
      <p:sp>
        <p:nvSpPr>
          <p:cNvPr id="4" name="椭圆 3"/>
          <p:cNvSpPr/>
          <p:nvPr/>
        </p:nvSpPr>
        <p:spPr>
          <a:xfrm>
            <a:off x="4869571" y="1015641"/>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1</a:t>
            </a:r>
            <a:endParaRPr lang="zh-CN" altLang="en-US" sz="2800" dirty="0"/>
          </a:p>
        </p:txBody>
      </p:sp>
      <p:sp>
        <p:nvSpPr>
          <p:cNvPr id="5" name="椭圆 4"/>
          <p:cNvSpPr/>
          <p:nvPr/>
        </p:nvSpPr>
        <p:spPr>
          <a:xfrm>
            <a:off x="6061772" y="244139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2</a:t>
            </a:r>
            <a:endParaRPr lang="zh-CN" altLang="en-US" sz="2800" dirty="0"/>
          </a:p>
        </p:txBody>
      </p:sp>
      <p:sp>
        <p:nvSpPr>
          <p:cNvPr id="6" name="椭圆 5"/>
          <p:cNvSpPr/>
          <p:nvPr/>
        </p:nvSpPr>
        <p:spPr>
          <a:xfrm>
            <a:off x="6061772" y="3867152"/>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3</a:t>
            </a:r>
            <a:endParaRPr lang="zh-CN" altLang="en-US" sz="2800" dirty="0"/>
          </a:p>
        </p:txBody>
      </p:sp>
      <p:sp>
        <p:nvSpPr>
          <p:cNvPr id="7" name="椭圆 6"/>
          <p:cNvSpPr/>
          <p:nvPr/>
        </p:nvSpPr>
        <p:spPr>
          <a:xfrm>
            <a:off x="4869571" y="529290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4</a:t>
            </a:r>
            <a:endParaRPr lang="zh-CN" altLang="en-US" sz="2800" dirty="0"/>
          </a:p>
        </p:txBody>
      </p:sp>
      <p:cxnSp>
        <p:nvCxnSpPr>
          <p:cNvPr id="11" name="直接连接符 10"/>
          <p:cNvCxnSpPr>
            <a:stCxn id="3" idx="6"/>
            <a:endCxn id="4" idx="3"/>
          </p:cNvCxnSpPr>
          <p:nvPr/>
        </p:nvCxnSpPr>
        <p:spPr>
          <a:xfrm flipV="1">
            <a:off x="3640047" y="1484629"/>
            <a:ext cx="1309990" cy="1944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2"/>
            <a:endCxn id="3" idx="6"/>
          </p:cNvCxnSpPr>
          <p:nvPr/>
        </p:nvCxnSpPr>
        <p:spPr>
          <a:xfrm flipH="1">
            <a:off x="3640047" y="2716123"/>
            <a:ext cx="2421725" cy="7128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3" idx="6"/>
            <a:endCxn id="6" idx="2"/>
          </p:cNvCxnSpPr>
          <p:nvPr/>
        </p:nvCxnSpPr>
        <p:spPr>
          <a:xfrm>
            <a:off x="3640047" y="3429000"/>
            <a:ext cx="2421725" cy="7128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6"/>
            <a:endCxn id="7" idx="1"/>
          </p:cNvCxnSpPr>
          <p:nvPr/>
        </p:nvCxnSpPr>
        <p:spPr>
          <a:xfrm>
            <a:off x="3640047" y="3429000"/>
            <a:ext cx="1309990" cy="1944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638800" y="1080600"/>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0" name="文本框 19"/>
          <p:cNvSpPr txBox="1"/>
          <p:nvPr/>
        </p:nvSpPr>
        <p:spPr>
          <a:xfrm>
            <a:off x="6807413" y="2511524"/>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1" name="文本框 20"/>
          <p:cNvSpPr txBox="1"/>
          <p:nvPr/>
        </p:nvSpPr>
        <p:spPr>
          <a:xfrm>
            <a:off x="6807413" y="3942448"/>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2" name="文本框 21"/>
          <p:cNvSpPr txBox="1"/>
          <p:nvPr/>
        </p:nvSpPr>
        <p:spPr>
          <a:xfrm>
            <a:off x="5638800" y="5373372"/>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3140377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5" name="Group 4"/>
          <p:cNvGrpSpPr/>
          <p:nvPr/>
        </p:nvGrpSpPr>
        <p:grpSpPr>
          <a:xfrm>
            <a:off x="5919898" y="2439510"/>
            <a:ext cx="4843448" cy="2796378"/>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 name="Teardrop 6"/>
            <p:cNvSpPr/>
            <p:nvPr/>
          </p:nvSpPr>
          <p:spPr>
            <a:xfrm rot="2700000" flipV="1">
              <a:off x="5862629" y="224613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 name="Teardrop 7"/>
            <p:cNvSpPr/>
            <p:nvPr/>
          </p:nvSpPr>
          <p:spPr>
            <a:xfrm rot="2700000" flipV="1">
              <a:off x="6351967" y="34268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 name="Teardrop 8"/>
            <p:cNvSpPr/>
            <p:nvPr/>
          </p:nvSpPr>
          <p:spPr>
            <a:xfrm rot="2700000" flipV="1">
              <a:off x="7561332" y="322126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14" name="Teardrop 13"/>
            <p:cNvSpPr/>
            <p:nvPr/>
          </p:nvSpPr>
          <p:spPr>
            <a:xfrm rot="2700000" flipV="1">
              <a:off x="7874785" y="1957935"/>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5"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36" name="Rectangle 129"/>
          <p:cNvSpPr>
            <a:spLocks/>
          </p:cNvSpPr>
          <p:nvPr/>
        </p:nvSpPr>
        <p:spPr bwMode="auto">
          <a:xfrm>
            <a:off x="959676"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7"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51M</a:t>
            </a:r>
            <a:endParaRPr lang="en-US" sz="4000" dirty="0">
              <a:solidFill>
                <a:srgbClr val="1A99AC"/>
              </a:solidFill>
              <a:latin typeface="Roboto condensed"/>
              <a:ea typeface="ＭＳ Ｐゴシック" charset="0"/>
              <a:cs typeface="Roboto condensed"/>
              <a:sym typeface="Helvetica" charset="0"/>
            </a:endParaRPr>
          </a:p>
        </p:txBody>
      </p:sp>
      <p:sp>
        <p:nvSpPr>
          <p:cNvPr id="38"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39" name="Rectangle 129"/>
          <p:cNvSpPr>
            <a:spLocks/>
          </p:cNvSpPr>
          <p:nvPr/>
        </p:nvSpPr>
        <p:spPr bwMode="auto">
          <a:xfrm>
            <a:off x="2568062"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4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42" name="Rectangle 129"/>
          <p:cNvSpPr>
            <a:spLocks/>
          </p:cNvSpPr>
          <p:nvPr/>
        </p:nvSpPr>
        <p:spPr bwMode="auto">
          <a:xfrm>
            <a:off x="959676"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4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21M</a:t>
            </a:r>
            <a:endParaRPr lang="en-US" sz="4000" dirty="0">
              <a:solidFill>
                <a:srgbClr val="1A99AC"/>
              </a:solidFill>
              <a:latin typeface="Roboto condensed"/>
              <a:ea typeface="ＭＳ Ｐゴシック" charset="0"/>
              <a:cs typeface="Roboto condensed"/>
              <a:sym typeface="Helvetica" charset="0"/>
            </a:endParaRPr>
          </a:p>
        </p:txBody>
      </p:sp>
      <p:sp>
        <p:nvSpPr>
          <p:cNvPr id="44"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45" name="Rectangle 129"/>
          <p:cNvSpPr>
            <a:spLocks/>
          </p:cNvSpPr>
          <p:nvPr/>
        </p:nvSpPr>
        <p:spPr bwMode="auto">
          <a:xfrm>
            <a:off x="2568062"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6"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47"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48"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4751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Group 12"/>
          <p:cNvGrpSpPr/>
          <p:nvPr/>
        </p:nvGrpSpPr>
        <p:grpSpPr>
          <a:xfrm>
            <a:off x="689025" y="1894928"/>
            <a:ext cx="2291799" cy="2082521"/>
            <a:chOff x="773037" y="1691915"/>
            <a:chExt cx="1621641" cy="1473559"/>
          </a:xfrm>
          <a:solidFill>
            <a:schemeClr val="accent2"/>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13"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4"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5"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16"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17"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8"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9"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0"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21"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22"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23"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24"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25"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26"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7"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8"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9"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30"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31"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32"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3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3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3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3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4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4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5075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aphicFrame>
        <p:nvGraphicFramePr>
          <p:cNvPr id="4" name="Chart 12"/>
          <p:cNvGraphicFramePr>
            <a:graphicFrameLocks/>
          </p:cNvGraphicFramePr>
          <p:nvPr>
            <p:extLst>
              <p:ext uri="{D42A27DB-BD31-4B8C-83A1-F6EECF244321}">
                <p14:modId xmlns:p14="http://schemas.microsoft.com/office/powerpoint/2010/main" val="1200744387"/>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5" name="텍스트 개체 틀 2"/>
          <p:cNvSpPr txBox="1">
            <a:spLocks/>
          </p:cNvSpPr>
          <p:nvPr/>
        </p:nvSpPr>
        <p:spPr>
          <a:xfrm>
            <a:off x="753150"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6"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70%</a:t>
            </a:r>
            <a:endParaRPr lang="en-US" altLang="ko-KR" sz="4800" b="1" dirty="0">
              <a:solidFill>
                <a:srgbClr val="1A99AC"/>
              </a:solidFill>
              <a:latin typeface="Roboto condensed"/>
              <a:cs typeface="Roboto condensed"/>
            </a:endParaRPr>
          </a:p>
        </p:txBody>
      </p:sp>
      <p:sp>
        <p:nvSpPr>
          <p:cNvPr id="7"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$ 12,521,000</a:t>
            </a:r>
            <a:endParaRPr lang="en-US" altLang="ko-KR" sz="2800" dirty="0">
              <a:solidFill>
                <a:srgbClr val="1A99AC"/>
              </a:solidFill>
              <a:latin typeface="Roboto condensed"/>
              <a:cs typeface="Roboto condensed"/>
            </a:endParaRPr>
          </a:p>
        </p:txBody>
      </p:sp>
      <p:sp>
        <p:nvSpPr>
          <p:cNvPr id="8"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9" name="Chart 19"/>
          <p:cNvGraphicFramePr>
            <a:graphicFrameLocks/>
          </p:cNvGraphicFramePr>
          <p:nvPr>
            <p:extLst>
              <p:ext uri="{D42A27DB-BD31-4B8C-83A1-F6EECF244321}">
                <p14:modId xmlns:p14="http://schemas.microsoft.com/office/powerpoint/2010/main" val="2303477078"/>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10" name="텍스트 개체 틀 2"/>
          <p:cNvSpPr txBox="1">
            <a:spLocks/>
          </p:cNvSpPr>
          <p:nvPr/>
        </p:nvSpPr>
        <p:spPr>
          <a:xfrm>
            <a:off x="3729693"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1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38%</a:t>
            </a:r>
            <a:endParaRPr lang="en-US" altLang="ko-KR" sz="4800" b="1" dirty="0">
              <a:solidFill>
                <a:srgbClr val="1A99AC"/>
              </a:solidFill>
              <a:latin typeface="Roboto condensed"/>
              <a:cs typeface="Roboto condensed"/>
            </a:endParaRPr>
          </a:p>
        </p:txBody>
      </p:sp>
      <p:sp>
        <p:nvSpPr>
          <p:cNvPr id="1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$ 8,240,000</a:t>
            </a:r>
            <a:endParaRPr lang="en-US" altLang="ko-KR" sz="2800" dirty="0">
              <a:solidFill>
                <a:srgbClr val="1A99AC"/>
              </a:solidFill>
              <a:latin typeface="Roboto condensed"/>
              <a:cs typeface="Roboto condensed"/>
            </a:endParaRPr>
          </a:p>
        </p:txBody>
      </p:sp>
      <p:sp>
        <p:nvSpPr>
          <p:cNvPr id="13"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4" name="Chart 26"/>
          <p:cNvGraphicFramePr>
            <a:graphicFrameLocks/>
          </p:cNvGraphicFramePr>
          <p:nvPr>
            <p:extLst>
              <p:ext uri="{D42A27DB-BD31-4B8C-83A1-F6EECF244321}">
                <p14:modId xmlns:p14="http://schemas.microsoft.com/office/powerpoint/2010/main" val="264158955"/>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15" name="텍스트 개체 틀 2"/>
          <p:cNvSpPr txBox="1">
            <a:spLocks/>
          </p:cNvSpPr>
          <p:nvPr/>
        </p:nvSpPr>
        <p:spPr>
          <a:xfrm>
            <a:off x="6706235"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16"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60%</a:t>
            </a:r>
            <a:endParaRPr lang="en-US" altLang="ko-KR" sz="4800" b="1" dirty="0">
              <a:solidFill>
                <a:srgbClr val="1A99AC"/>
              </a:solidFill>
              <a:latin typeface="Roboto condensed"/>
              <a:cs typeface="Roboto condensed"/>
            </a:endParaRPr>
          </a:p>
        </p:txBody>
      </p:sp>
      <p:sp>
        <p:nvSpPr>
          <p:cNvPr id="17"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$ 10,145,000</a:t>
            </a:r>
            <a:endParaRPr lang="en-US" altLang="ko-KR" sz="2800" dirty="0">
              <a:solidFill>
                <a:srgbClr val="1A99AC"/>
              </a:solidFill>
              <a:latin typeface="Roboto condensed"/>
              <a:cs typeface="Roboto condensed"/>
            </a:endParaRPr>
          </a:p>
        </p:txBody>
      </p:sp>
      <p:sp>
        <p:nvSpPr>
          <p:cNvPr id="18"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9" name="Chart 33"/>
          <p:cNvGraphicFramePr>
            <a:graphicFrameLocks/>
          </p:cNvGraphicFramePr>
          <p:nvPr>
            <p:extLst>
              <p:ext uri="{D42A27DB-BD31-4B8C-83A1-F6EECF244321}">
                <p14:modId xmlns:p14="http://schemas.microsoft.com/office/powerpoint/2010/main" val="969823287"/>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20" name="텍스트 개체 틀 2"/>
          <p:cNvSpPr txBox="1">
            <a:spLocks/>
          </p:cNvSpPr>
          <p:nvPr/>
        </p:nvSpPr>
        <p:spPr>
          <a:xfrm>
            <a:off x="9682778"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21"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88%</a:t>
            </a:r>
            <a:endParaRPr lang="en-US" altLang="ko-KR" sz="4800" b="1" dirty="0">
              <a:solidFill>
                <a:srgbClr val="1A99AC"/>
              </a:solidFill>
              <a:latin typeface="Roboto condensed"/>
              <a:cs typeface="Roboto condensed"/>
            </a:endParaRPr>
          </a:p>
        </p:txBody>
      </p:sp>
      <p:sp>
        <p:nvSpPr>
          <p:cNvPr id="22"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$ 15,540,000</a:t>
            </a:r>
            <a:endParaRPr lang="en-US" altLang="ko-KR" sz="2800" dirty="0">
              <a:solidFill>
                <a:srgbClr val="1A99AC"/>
              </a:solidFill>
              <a:latin typeface="Roboto condensed"/>
              <a:cs typeface="Roboto condensed"/>
            </a:endParaRPr>
          </a:p>
        </p:txBody>
      </p:sp>
      <p:sp>
        <p:nvSpPr>
          <p:cNvPr id="23"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2802791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2367171"/>
            <a:ext cx="8801100" cy="2123658"/>
          </a:xfrm>
          <a:prstGeom prst="rect">
            <a:avLst/>
          </a:prstGeom>
          <a:noFill/>
        </p:spPr>
        <p:txBody>
          <a:bodyPr wrap="square" rtlCol="0">
            <a:spAutoFit/>
          </a:bodyPr>
          <a:lstStyle/>
          <a:p>
            <a:pPr algn="ctr"/>
            <a:r>
              <a:rPr lang="en-US" altLang="zh-CN" sz="6600" dirty="0" smtClean="0">
                <a:solidFill>
                  <a:schemeClr val="bg1"/>
                </a:solidFill>
              </a:rPr>
              <a:t>THANKS FOR YOUR </a:t>
            </a:r>
          </a:p>
          <a:p>
            <a:pPr algn="ctr"/>
            <a:r>
              <a:rPr lang="en-US" altLang="zh-CN" sz="6600" dirty="0" smtClean="0">
                <a:solidFill>
                  <a:schemeClr val="bg1"/>
                </a:solidFill>
              </a:rPr>
              <a:t>ATTENTION</a:t>
            </a:r>
            <a:endParaRPr lang="zh-CN" altLang="en-US" sz="6600" dirty="0">
              <a:solidFill>
                <a:schemeClr val="bg1"/>
              </a:solidFill>
            </a:endParaRPr>
          </a:p>
        </p:txBody>
      </p:sp>
    </p:spTree>
    <p:extLst>
      <p:ext uri="{BB962C8B-B14F-4D97-AF65-F5344CB8AC3E}">
        <p14:creationId xmlns:p14="http://schemas.microsoft.com/office/powerpoint/2010/main" val="1036353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1</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29438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2" descr="dobusiness-slider1.jpg"/>
          <p:cNvPicPr>
            <a:picLocks noChangeAspect="1"/>
          </p:cNvPicPr>
          <p:nvPr/>
        </p:nvPicPr>
        <p:blipFill rotWithShape="1">
          <a:blip r:embed="rId2" cstate="print">
            <a:extLst>
              <a:ext uri="{28A0092B-C50C-407E-A947-70E740481C1C}">
                <a14:useLocalDpi xmlns:a14="http://schemas.microsoft.com/office/drawing/2010/main" val="0"/>
              </a:ext>
            </a:extLst>
          </a:blip>
          <a:srcRect t="9781" b="1209"/>
          <a:stretch/>
        </p:blipFill>
        <p:spPr>
          <a:xfrm>
            <a:off x="0" y="0"/>
            <a:ext cx="12192000" cy="6858000"/>
          </a:xfrm>
          <a:prstGeom prst="rect">
            <a:avLst/>
          </a:prstGeom>
        </p:spPr>
      </p:pic>
      <p:sp>
        <p:nvSpPr>
          <p:cNvPr id="5" name="Teardrop 3"/>
          <p:cNvSpPr/>
          <p:nvPr/>
        </p:nvSpPr>
        <p:spPr>
          <a:xfrm rot="10800000">
            <a:off x="1236133" y="1337733"/>
            <a:ext cx="4106333" cy="4106333"/>
          </a:xfrm>
          <a:prstGeom prst="teardrop">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6" name="Group 7"/>
          <p:cNvGrpSpPr/>
          <p:nvPr/>
        </p:nvGrpSpPr>
        <p:grpSpPr>
          <a:xfrm>
            <a:off x="1253064" y="2607360"/>
            <a:ext cx="3895335" cy="1820958"/>
            <a:chOff x="817585" y="1645661"/>
            <a:chExt cx="2921501" cy="1365719"/>
          </a:xfrm>
        </p:grpSpPr>
        <p:sp>
          <p:nvSpPr>
            <p:cNvPr id="7"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8"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Tree>
    <p:extLst>
      <p:ext uri="{BB962C8B-B14F-4D97-AF65-F5344CB8AC3E}">
        <p14:creationId xmlns:p14="http://schemas.microsoft.com/office/powerpoint/2010/main" val="2443770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Oval 18"/>
          <p:cNvSpPr/>
          <p:nvPr/>
        </p:nvSpPr>
        <p:spPr>
          <a:xfrm>
            <a:off x="870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About Company</a:t>
            </a:r>
          </a:p>
        </p:txBody>
      </p:sp>
      <p:sp>
        <p:nvSpPr>
          <p:cNvPr id="5" name="Oval 19"/>
          <p:cNvSpPr/>
          <p:nvPr/>
        </p:nvSpPr>
        <p:spPr>
          <a:xfrm>
            <a:off x="3087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Chart Diagram</a:t>
            </a:r>
          </a:p>
        </p:txBody>
      </p:sp>
      <p:sp>
        <p:nvSpPr>
          <p:cNvPr id="6" name="Oval 20"/>
          <p:cNvSpPr/>
          <p:nvPr/>
        </p:nvSpPr>
        <p:spPr>
          <a:xfrm>
            <a:off x="5303524"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Maping Sample</a:t>
            </a:r>
            <a:endParaRPr lang="en-US" sz="2000" dirty="0">
              <a:solidFill>
                <a:schemeClr val="bg1"/>
              </a:solidFill>
            </a:endParaRPr>
          </a:p>
        </p:txBody>
      </p:sp>
      <p:sp>
        <p:nvSpPr>
          <p:cNvPr id="7" name="Oval 21"/>
          <p:cNvSpPr/>
          <p:nvPr/>
        </p:nvSpPr>
        <p:spPr>
          <a:xfrm>
            <a:off x="7519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Mobile &amp; Tablet</a:t>
            </a:r>
            <a:endParaRPr lang="en-US" sz="2000" dirty="0">
              <a:solidFill>
                <a:schemeClr val="bg1"/>
              </a:solidFill>
            </a:endParaRPr>
          </a:p>
        </p:txBody>
      </p:sp>
      <p:sp>
        <p:nvSpPr>
          <p:cNvPr id="8" name="Oval 22"/>
          <p:cNvSpPr/>
          <p:nvPr/>
        </p:nvSpPr>
        <p:spPr>
          <a:xfrm>
            <a:off x="9736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Our Working</a:t>
            </a:r>
            <a:endParaRPr lang="en-US" sz="2000" dirty="0">
              <a:solidFill>
                <a:schemeClr val="bg1"/>
              </a:solidFill>
            </a:endParaRPr>
          </a:p>
        </p:txBody>
      </p:sp>
      <p:sp>
        <p:nvSpPr>
          <p:cNvPr id="9" name="Right Arrow 23"/>
          <p:cNvSpPr/>
          <p:nvPr/>
        </p:nvSpPr>
        <p:spPr>
          <a:xfrm>
            <a:off x="2618048"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0" name="Right Arrow 24"/>
          <p:cNvSpPr/>
          <p:nvPr/>
        </p:nvSpPr>
        <p:spPr>
          <a:xfrm>
            <a:off x="4836112"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1" name="Right Arrow 25"/>
          <p:cNvSpPr/>
          <p:nvPr/>
        </p:nvSpPr>
        <p:spPr>
          <a:xfrm>
            <a:off x="7057570"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2" name="Right Arrow 26"/>
          <p:cNvSpPr/>
          <p:nvPr/>
        </p:nvSpPr>
        <p:spPr>
          <a:xfrm>
            <a:off x="9270845"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3" name="文本框 12"/>
          <p:cNvSpPr txBox="1"/>
          <p:nvPr/>
        </p:nvSpPr>
        <p:spPr>
          <a:xfrm>
            <a:off x="2613660" y="51699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380880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9"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10"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p:blipFill>
        <p:spPr>
          <a:xfrm flipH="1">
            <a:off x="6088748" y="12700"/>
            <a:ext cx="6114290" cy="6845300"/>
          </a:xfrm>
          <a:prstGeom prst="rect">
            <a:avLst/>
          </a:prstGeom>
        </p:spPr>
      </p:pic>
      <p:sp>
        <p:nvSpPr>
          <p:cNvPr id="11" name="텍스트 개체 틀 2"/>
          <p:cNvSpPr txBox="1">
            <a:spLocks/>
          </p:cNvSpPr>
          <p:nvPr/>
        </p:nvSpPr>
        <p:spPr>
          <a:xfrm>
            <a:off x="409077" y="4347830"/>
            <a:ext cx="5016269" cy="157211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12"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chemeClr val="bg1"/>
                </a:solidFill>
                <a:latin typeface="Roboto condensed light"/>
                <a:cs typeface="Roboto condensed light"/>
              </a:rPr>
              <a:t>Sed </a:t>
            </a:r>
            <a:r>
              <a:rPr lang="en-US" altLang="ko-KR" sz="1800" i="1" dirty="0">
                <a:solidFill>
                  <a:schemeClr val="bg1"/>
                </a:solidFill>
                <a:latin typeface="Roboto condensed light"/>
                <a:cs typeface="Roboto condensed light"/>
              </a:rPr>
              <a:t>lectus. Integer euismod lacus luctuss magna. Quisque cursus, metus vitae pharetra auctor, sem massa mattis sem, at interdum magna augue eget diam. </a:t>
            </a:r>
          </a:p>
        </p:txBody>
      </p:sp>
      <p:sp>
        <p:nvSpPr>
          <p:cNvPr id="13"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14"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811457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 name="Oval 5"/>
          <p:cNvSpPr/>
          <p:nvPr/>
        </p:nvSpPr>
        <p:spPr>
          <a:xfrm>
            <a:off x="377727"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 name="Group 425"/>
          <p:cNvGrpSpPr>
            <a:grpSpLocks/>
          </p:cNvGrpSpPr>
          <p:nvPr/>
        </p:nvGrpSpPr>
        <p:grpSpPr bwMode="auto">
          <a:xfrm>
            <a:off x="634499" y="3929427"/>
            <a:ext cx="432951" cy="334417"/>
            <a:chOff x="0" y="0"/>
            <a:chExt cx="572" cy="440"/>
          </a:xfrm>
          <a:solidFill>
            <a:schemeClr val="bg1"/>
          </a:solidFill>
        </p:grpSpPr>
        <p:sp>
          <p:nvSpPr>
            <p:cNvPr id="7"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 name="Oval 8"/>
          <p:cNvSpPr/>
          <p:nvPr/>
        </p:nvSpPr>
        <p:spPr>
          <a:xfrm>
            <a:off x="377727"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1" name="Group 593"/>
          <p:cNvGrpSpPr>
            <a:grpSpLocks/>
          </p:cNvGrpSpPr>
          <p:nvPr/>
        </p:nvGrpSpPr>
        <p:grpSpPr bwMode="auto">
          <a:xfrm>
            <a:off x="620793" y="5431473"/>
            <a:ext cx="438923" cy="364276"/>
            <a:chOff x="0" y="0"/>
            <a:chExt cx="575" cy="480"/>
          </a:xfrm>
          <a:solidFill>
            <a:schemeClr val="bg1"/>
          </a:solidFill>
        </p:grpSpPr>
        <p:sp>
          <p:nvSpPr>
            <p:cNvPr id="1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5" name="Oval 14"/>
          <p:cNvSpPr/>
          <p:nvPr/>
        </p:nvSpPr>
        <p:spPr>
          <a:xfrm>
            <a:off x="377727"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6" name="Group 90"/>
          <p:cNvGrpSpPr>
            <a:grpSpLocks/>
          </p:cNvGrpSpPr>
          <p:nvPr/>
        </p:nvGrpSpPr>
        <p:grpSpPr bwMode="auto">
          <a:xfrm>
            <a:off x="6952204" y="2345822"/>
            <a:ext cx="438923" cy="435937"/>
            <a:chOff x="0" y="0"/>
            <a:chExt cx="578" cy="573"/>
          </a:xfrm>
          <a:solidFill>
            <a:schemeClr val="bg1"/>
          </a:solidFill>
        </p:grpSpPr>
        <p:sp>
          <p:nvSpPr>
            <p:cNvPr id="17"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8"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9" name="Oval 20"/>
          <p:cNvSpPr/>
          <p:nvPr/>
        </p:nvSpPr>
        <p:spPr>
          <a:xfrm>
            <a:off x="6720851"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20" name="Group 437"/>
          <p:cNvGrpSpPr>
            <a:grpSpLocks/>
          </p:cNvGrpSpPr>
          <p:nvPr/>
        </p:nvGrpSpPr>
        <p:grpSpPr bwMode="auto">
          <a:xfrm>
            <a:off x="7002617" y="3832474"/>
            <a:ext cx="367262" cy="435937"/>
            <a:chOff x="0" y="0"/>
            <a:chExt cx="483" cy="576"/>
          </a:xfrm>
          <a:solidFill>
            <a:schemeClr val="bg1"/>
          </a:solidFill>
        </p:grpSpPr>
        <p:sp>
          <p:nvSpPr>
            <p:cNvPr id="21"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3" name="Oval 25"/>
          <p:cNvSpPr/>
          <p:nvPr/>
        </p:nvSpPr>
        <p:spPr>
          <a:xfrm>
            <a:off x="6720851"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24"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25"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6"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27"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8"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29"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0"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31"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2"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33"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4"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35"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6" name="Oval 47"/>
          <p:cNvSpPr/>
          <p:nvPr/>
        </p:nvSpPr>
        <p:spPr>
          <a:xfrm>
            <a:off x="6720851"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222"/>
          <p:cNvGrpSpPr>
            <a:grpSpLocks/>
          </p:cNvGrpSpPr>
          <p:nvPr/>
        </p:nvGrpSpPr>
        <p:grpSpPr bwMode="auto">
          <a:xfrm>
            <a:off x="6993857" y="5445444"/>
            <a:ext cx="400107" cy="310530"/>
            <a:chOff x="0" y="0"/>
            <a:chExt cx="576" cy="443"/>
          </a:xfrm>
          <a:solidFill>
            <a:schemeClr val="bg1"/>
          </a:solidFill>
        </p:grpSpPr>
        <p:sp>
          <p:nvSpPr>
            <p:cNvPr id="38"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9"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428048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2</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7678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pic>
        <p:nvPicPr>
          <p:cNvPr id="4"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7"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8"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9"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10"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11"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12"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13"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14"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15"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16"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17"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18"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19"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20"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21"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821081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A99AC">
            <a:alpha val="60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74</TotalTime>
  <Words>1563</Words>
  <Application>Microsoft Office PowerPoint</Application>
  <PresentationFormat>自定义</PresentationFormat>
  <Paragraphs>208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96</cp:revision>
  <dcterms:created xsi:type="dcterms:W3CDTF">2014-12-03T03:23:13Z</dcterms:created>
  <dcterms:modified xsi:type="dcterms:W3CDTF">2015-11-10T11:30:31Z</dcterms:modified>
</cp:coreProperties>
</file>